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935CD-4122-490E-ED10-3D3D2C8D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9F0A6C-9F6A-01C9-99D5-53949FE13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E7E85-EFCD-D352-232B-3E570DBF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513-70FE-4C6F-B0D3-6F29D38FB7F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84455-C9C1-03C9-3126-429CC359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4DE244-0F7D-4C19-978A-D5BB368B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F6D-2857-476E-890E-302CD458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1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8B6CA-2511-810D-27AE-0F35693A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C6F49-D2B4-4E8A-2A45-115B10FC8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454D2-A242-0C8D-731F-EDC74B9E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513-70FE-4C6F-B0D3-6F29D38FB7F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DBB08-A946-111D-2E0A-5F3C5ACA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3AA87-DC09-64C3-6534-3FFD9EB6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F6D-2857-476E-890E-302CD458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0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D0BFD2-D907-E7D6-E81D-3DF5C454B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6EDA67-9F98-5C1F-8C98-05B4A7A3A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4A549-D5D9-4C1B-75C5-9F20E5B0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513-70FE-4C6F-B0D3-6F29D38FB7F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2D6DD-8AA9-F1A3-D369-60201F23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82FF8-BCBD-DAB1-E5A9-4701CF01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F6D-2857-476E-890E-302CD458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9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10C3A-A325-B60A-84B5-670D8445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4988F-A154-3FC7-B516-E96953986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647D4-22B0-990C-0754-3C52C945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513-70FE-4C6F-B0D3-6F29D38FB7F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2FE6C-14D4-323A-C676-9D2A3D6B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74A06-46D9-BEBE-F4DC-4B5C4272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F6D-2857-476E-890E-302CD458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98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E870A-644E-1B44-D0D3-C86DF34B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1AB9EF-2C19-11DE-A7C5-3A7FA9E75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0E162-208A-020F-5440-C9ED1EDE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513-70FE-4C6F-B0D3-6F29D38FB7F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72732-EB8C-AB0F-30EF-C3B06DEB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1349B-25DA-FF01-0B80-D9AE95F2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F6D-2857-476E-890E-302CD458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1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42293-07B8-F8E5-ABEB-602434FF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652BF-A552-6469-62A7-F2806D341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277B6-3F43-DB2A-BF24-04DA795A5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F0307-6B2F-DBAB-9E54-4D56006F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513-70FE-4C6F-B0D3-6F29D38FB7F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EE550F-ACFC-2731-CF2B-4EDEDEA9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0971A5-F3DA-0372-6552-101D6363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F6D-2857-476E-890E-302CD458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6D1B3-D301-2D9E-605D-D6E52A48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102C21-0B99-229A-B337-6B74FFA32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477F6A-DF36-B7FF-A25D-6F8E18FAD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9F07CA-DB83-B01E-8BD6-F74F1BCC3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57A8E0-28E7-676B-C059-DF1D3DAE7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DC7676-EC91-32A4-63D3-615D57A8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513-70FE-4C6F-B0D3-6F29D38FB7F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D6FA42-EEB5-3258-6AA6-BAC82B7C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B38D30-3E37-90E6-7E79-FEEECE26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F6D-2857-476E-890E-302CD458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30D6A-76FF-C680-67C3-A768C8E0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4E1E59-EFAE-1BC3-94E8-C311E348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513-70FE-4C6F-B0D3-6F29D38FB7F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EF7CDA-FECC-3C2B-E6C4-AF87D35F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CDCC24-2EAF-33EA-9450-451029B1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F6D-2857-476E-890E-302CD458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60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DF43E9-19DB-E408-A94E-D19FE577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513-70FE-4C6F-B0D3-6F29D38FB7F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E8A5E9-EB73-8E37-9F37-DB02B9B7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A72AC8-E8ED-6ABE-5CEE-E16B982F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F6D-2857-476E-890E-302CD458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94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33635-E9F8-7595-959A-F5EA571E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D0FD9-48D8-A94A-7001-D140C906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F608EA-007F-C024-0D81-ADCF3E98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7C6376-1F08-0FB2-6A54-7D5FD3EE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513-70FE-4C6F-B0D3-6F29D38FB7F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F0488-45C1-E5AD-4B38-2CD77B67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659C9F-0154-726B-5D5B-46BC58B8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F6D-2857-476E-890E-302CD458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2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40D17-ADCC-505D-F4EC-7B23DB4C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BAC3FD-55D2-6849-FB96-1094158AC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9766C2-E153-41A4-50AE-E862C397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D4159F-D4D2-8EF0-C737-4284C7D5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B513-70FE-4C6F-B0D3-6F29D38FB7F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4A1B0-4848-FA41-19CB-D6512F63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9C4AA-B8D5-381F-766F-D10751F7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EF6D-2857-476E-890E-302CD458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5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60C8C9-599D-9113-5E39-1CAFAC51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0D270-8F9A-CD33-E77B-BE59F7BD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83C3D-26CE-08DB-C480-AA5F8669C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B513-70FE-4C6F-B0D3-6F29D38FB7F5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DA8D2-6FE7-E148-7162-3D7606FE7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CCD2A-3AB4-BFBB-F9F6-5B1B9789B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EF6D-2857-476E-890E-302CD458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5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B5125A7-7133-8075-9DB3-40C0A3F35722}"/>
              </a:ext>
            </a:extLst>
          </p:cNvPr>
          <p:cNvSpPr txBox="1">
            <a:spLocks/>
          </p:cNvSpPr>
          <p:nvPr/>
        </p:nvSpPr>
        <p:spPr>
          <a:xfrm>
            <a:off x="736222" y="378240"/>
            <a:ext cx="10719555" cy="9677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Effects of Educational Level and Job Type on Earnings Between Citizens and Noncitizens</a:t>
            </a:r>
            <a:endParaRPr lang="zh-CN" alt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5FD5F6-9640-AF32-01A2-E5D2E487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492" y="1201175"/>
            <a:ext cx="7124167" cy="549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D87391-EE95-89A4-5B63-9854996CC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650" y="354013"/>
            <a:ext cx="6909765" cy="57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8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13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Yu, Xinyu</dc:creator>
  <cp:lastModifiedBy>Yu, Xinyu</cp:lastModifiedBy>
  <cp:revision>4</cp:revision>
  <dcterms:created xsi:type="dcterms:W3CDTF">2022-11-28T20:32:53Z</dcterms:created>
  <dcterms:modified xsi:type="dcterms:W3CDTF">2022-11-29T08:35:07Z</dcterms:modified>
</cp:coreProperties>
</file>