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012F-8EDF-40E6-9E10-4D5A3202E5DC}" type="doc">
      <dgm:prSet loTypeId="urn:microsoft.com/office/officeart/2005/8/layout/orgChart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62072FC-1B69-4994-AC24-8604A0346902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5F8FBD-F6C5-4FDE-BF29-3720B9A9F4C7}" type="parTrans" cxnId="{64066A23-2F79-4355-B770-AD70FD09E77E}">
      <dgm:prSet/>
      <dgm:spPr/>
      <dgm:t>
        <a:bodyPr/>
        <a:lstStyle/>
        <a:p>
          <a:endParaRPr lang="zh-TW" altLang="en-US"/>
        </a:p>
      </dgm:t>
    </dgm:pt>
    <dgm:pt modelId="{ED43A88F-E946-423A-84B2-0D5CE675889B}" type="sibTrans" cxnId="{64066A23-2F79-4355-B770-AD70FD09E77E}">
      <dgm:prSet/>
      <dgm:spPr/>
      <dgm:t>
        <a:bodyPr/>
        <a:lstStyle/>
        <a:p>
          <a:endParaRPr lang="zh-TW" altLang="en-US"/>
        </a:p>
      </dgm:t>
    </dgm:pt>
    <dgm:pt modelId="{219B6651-DF16-4C64-A9F2-B8049F4F538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新聞</a:t>
          </a:r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公告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0B9C35-A782-452F-A4CB-73001223EA8C}" type="parTrans" cxnId="{B7CE2710-A78E-4354-BDCA-C48B6512B6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BB5726-5FDF-42BA-8C9E-C2B368EB5608}" type="sibTrans" cxnId="{B7CE2710-A78E-4354-BDCA-C48B6512B60A}">
      <dgm:prSet/>
      <dgm:spPr/>
      <dgm:t>
        <a:bodyPr/>
        <a:lstStyle/>
        <a:p>
          <a:endParaRPr lang="zh-TW" altLang="en-US"/>
        </a:p>
      </dgm:t>
    </dgm:pt>
    <dgm:pt modelId="{72B5FAC2-C1D9-4509-BB8C-C557001A56B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訪客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71A3DB-DE3E-4DD8-9B5F-BF30D229B728}" type="parTrans" cxnId="{97380C5E-32D6-43B7-AC7D-1A521B48B5D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CAD6FE-1094-46AF-975B-34E1829A1D55}" type="sibTrans" cxnId="{97380C5E-32D6-43B7-AC7D-1A521B48B5DA}">
      <dgm:prSet/>
      <dgm:spPr/>
      <dgm:t>
        <a:bodyPr/>
        <a:lstStyle/>
        <a:p>
          <a:endParaRPr lang="zh-TW" altLang="en-US"/>
        </a:p>
      </dgm:t>
    </dgm:pt>
    <dgm:pt modelId="{0348CAD7-24C0-41E4-952A-B3132792075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8E0186-33D1-4973-911E-FA78DEE109B7}" type="parTrans" cxnId="{A3CF2CDF-45B9-4DD3-974E-2550BAC79E7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73B2FB-F8FC-47E0-B77D-344170E5D816}" type="sibTrans" cxnId="{A3CF2CDF-45B9-4DD3-974E-2550BAC79E75}">
      <dgm:prSet/>
      <dgm:spPr/>
      <dgm:t>
        <a:bodyPr/>
        <a:lstStyle/>
        <a:p>
          <a:endParaRPr lang="zh-TW" altLang="en-US"/>
        </a:p>
      </dgm:t>
    </dgm:pt>
    <dgm:pt modelId="{A12CA4A8-E8D8-49E5-A63C-46C3FB499A6D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教職員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7ADCE1-9E59-40AB-9FC6-B665D905004B}" type="parTrans" cxnId="{7E9D92B9-9277-4821-A88B-6A73DC95CA8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2E191D-69E4-4FDD-BE44-ACA0DFFB1976}" type="sibTrans" cxnId="{7E9D92B9-9277-4821-A88B-6A73DC95CA84}">
      <dgm:prSet/>
      <dgm:spPr/>
      <dgm:t>
        <a:bodyPr/>
        <a:lstStyle/>
        <a:p>
          <a:endParaRPr lang="zh-TW" altLang="en-US"/>
        </a:p>
      </dgm:t>
    </dgm:pt>
    <dgm:pt modelId="{9CFDE7EF-81EE-486D-95F9-0D71AEE91601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認識高大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49A672-1A7C-44CC-9022-632D93D40014}" type="parTrans" cxnId="{63792ABF-561A-45ED-A7A3-38537E20BEB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B116C0-CC2D-4106-8647-8DC18A8BC373}" type="sibTrans" cxnId="{63792ABF-561A-45ED-A7A3-38537E20BEB4}">
      <dgm:prSet/>
      <dgm:spPr/>
      <dgm:t>
        <a:bodyPr/>
        <a:lstStyle/>
        <a:p>
          <a:endParaRPr lang="zh-TW" altLang="en-US"/>
        </a:p>
      </dgm:t>
    </dgm:pt>
    <dgm:pt modelId="{BA29B23A-E398-4810-99EB-3DDD5AFCD05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招生資訊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DCFA56-FEE6-40E5-89FF-83D5ED3DA4C9}" type="parTrans" cxnId="{01A74E28-96AA-4E45-BB83-D8F0499DA80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0ED6F2-B055-4CE1-87F4-11F6C2958E5A}" type="sibTrans" cxnId="{01A74E28-96AA-4E45-BB83-D8F0499DA809}">
      <dgm:prSet/>
      <dgm:spPr/>
      <dgm:t>
        <a:bodyPr/>
        <a:lstStyle/>
        <a:p>
          <a:endParaRPr lang="zh-TW" altLang="en-US"/>
        </a:p>
      </dgm:t>
    </dgm:pt>
    <dgm:pt modelId="{F01ADA6D-A91A-4AE6-BD1B-2B45B460F118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交通資訊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7235B1-9AAD-446B-AE2B-40CE81EC056F}" type="parTrans" cxnId="{7097BDF0-C3DA-43C7-B28F-F4D0B89868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B7543-4432-4F64-8D4A-AE9DFCAD690C}" type="sibTrans" cxnId="{7097BDF0-C3DA-43C7-B28F-F4D0B898684D}">
      <dgm:prSet/>
      <dgm:spPr/>
      <dgm:t>
        <a:bodyPr/>
        <a:lstStyle/>
        <a:p>
          <a:endParaRPr lang="zh-TW" altLang="en-US"/>
        </a:p>
      </dgm:t>
    </dgm:pt>
    <dgm:pt modelId="{402A23AB-0B04-4DE1-AA4C-3990D762865E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教學單位</a:t>
          </a:r>
          <a:endParaRPr lang="zh-TW" altLang="en-US" sz="7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6B8033-EF22-4577-8052-D1AB800797A7}" type="parTrans" cxnId="{2D7B54C5-1D86-4232-AC71-644AE62FB37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7DC7D-6643-4DB8-BC12-BFE731204A99}" type="sibTrans" cxnId="{2D7B54C5-1D86-4232-AC71-644AE62FB373}">
      <dgm:prSet/>
      <dgm:spPr/>
      <dgm:t>
        <a:bodyPr/>
        <a:lstStyle/>
        <a:p>
          <a:endParaRPr lang="zh-TW" altLang="en-US"/>
        </a:p>
      </dgm:t>
    </dgm:pt>
    <dgm:pt modelId="{83BFA536-E391-45CA-A4B4-A306C0C1E7A2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校園導覽</a:t>
          </a:r>
          <a:endParaRPr lang="en-US" altLang="zh-TW" sz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FC0415-1AAD-4315-94DF-4ECEFA727E13}" type="parTrans" cxnId="{0F65A690-1F31-4B8A-81D9-F9A58739F4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249113-9315-4C31-B9A0-E2876C7BCFBB}" type="sibTrans" cxnId="{0F65A690-1F31-4B8A-81D9-F9A58739F422}">
      <dgm:prSet/>
      <dgm:spPr/>
      <dgm:t>
        <a:bodyPr/>
        <a:lstStyle/>
        <a:p>
          <a:endParaRPr lang="zh-TW" altLang="en-US"/>
        </a:p>
      </dgm:t>
    </dgm:pt>
    <dgm:pt modelId="{D64199BE-29A7-48D1-95D3-66FD67ACD176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課程地圖</a:t>
          </a:r>
          <a:endParaRPr lang="en-US" altLang="zh-TW" sz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85065E3-D002-4E31-978F-36891E8F6F03}" type="parTrans" cxnId="{9801AD23-7B6F-435C-937B-9EBC69FD0E3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8E5354-A237-4264-A9D0-D20BA579F09F}" type="sibTrans" cxnId="{9801AD23-7B6F-435C-937B-9EBC69FD0E3A}">
      <dgm:prSet/>
      <dgm:spPr/>
      <dgm:t>
        <a:bodyPr/>
        <a:lstStyle/>
        <a:p>
          <a:endParaRPr lang="zh-TW" altLang="en-US"/>
        </a:p>
      </dgm:t>
    </dgm:pt>
    <dgm:pt modelId="{9AE8D41B-AFC6-4114-BC1A-3AF2F2A21A86}">
      <dgm:prSet phldrT="[文字]" custT="1"/>
      <dgm:spPr/>
      <dgm:t>
        <a:bodyPr/>
        <a:lstStyle/>
        <a:p>
          <a:r>
            <a: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起來教學平台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211669-3707-497F-B76E-9AD21E12F8DE}" type="parTrans" cxnId="{042C7619-F882-4255-9CE1-36A053B8D1D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3AF20C-4FFE-4D37-8EB7-0BA3F88FAC34}" type="sibTrans" cxnId="{042C7619-F882-4255-9CE1-36A053B8D1DE}">
      <dgm:prSet/>
      <dgm:spPr/>
      <dgm:t>
        <a:bodyPr/>
        <a:lstStyle/>
        <a:p>
          <a:endParaRPr lang="zh-TW" altLang="en-US"/>
        </a:p>
      </dgm:t>
    </dgm:pt>
    <dgm:pt modelId="{3DCDD9F8-A220-4310-8B42-93A81E1F8C3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23387A-A113-4319-88E3-D8ABCC9E597C}" type="parTrans" cxnId="{420FDEC6-9E61-45BC-A9E0-27346979C81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56B977-FF90-412D-B2A9-FF27E4824B01}" type="sibTrans" cxnId="{420FDEC6-9E61-45BC-A9E0-27346979C816}">
      <dgm:prSet/>
      <dgm:spPr/>
      <dgm:t>
        <a:bodyPr/>
        <a:lstStyle/>
        <a:p>
          <a:endParaRPr lang="zh-TW" altLang="en-US"/>
        </a:p>
      </dgm:t>
    </dgm:pt>
    <dgm:pt modelId="{DEDADF51-AC50-44BE-AB35-C7F3D39ED62A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學生選課系統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DA1C0-F1BF-41DC-B775-C9CE9EB8C975}" type="parTrans" cxnId="{E4D3E60E-B8C1-4E6F-ADE4-84353BA8118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4AFA6E-F9EB-4B79-A0A7-E96A2A74F03F}" type="sibTrans" cxnId="{E4D3E60E-B8C1-4E6F-ADE4-84353BA81185}">
      <dgm:prSet/>
      <dgm:spPr/>
      <dgm:t>
        <a:bodyPr/>
        <a:lstStyle/>
        <a:p>
          <a:endParaRPr lang="zh-TW" altLang="en-US"/>
        </a:p>
      </dgm:t>
    </dgm:pt>
    <dgm:pt modelId="{A4FF31C6-B6F9-4EEB-8219-E2A3718AD595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教務系統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1A68210-D1DB-4AE9-9EC3-45B8E6A088F4}" type="parTrans" cxnId="{766D7F18-3E6B-4673-8FBC-5EAADCF5241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02EC42-EE2A-4F76-B1D3-9983C84CAE31}" type="sibTrans" cxnId="{766D7F18-3E6B-4673-8FBC-5EAADCF52415}">
      <dgm:prSet/>
      <dgm:spPr/>
      <dgm:t>
        <a:bodyPr/>
        <a:lstStyle/>
        <a:p>
          <a:endParaRPr lang="zh-TW" altLang="en-US"/>
        </a:p>
      </dgm:t>
    </dgm:pt>
    <dgm:pt modelId="{B0274493-F453-4618-ABCC-B7F577BCC35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學務系統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E070F5-330A-420A-B35E-C4EAF9C0BFAF}" type="parTrans" cxnId="{A5E51D89-744E-4B17-9094-A6146C2B509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00C29E-C948-4CD9-A977-E94F5054C8AD}" type="sibTrans" cxnId="{A5E51D89-744E-4B17-9094-A6146C2B509D}">
      <dgm:prSet/>
      <dgm:spPr/>
      <dgm:t>
        <a:bodyPr/>
        <a:lstStyle/>
        <a:p>
          <a:endParaRPr lang="zh-TW" altLang="en-US"/>
        </a:p>
      </dgm:t>
    </dgm:pt>
    <dgm:pt modelId="{18D12167-F0EC-47B8-BA88-393829FAB6D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空間借用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69B99E-959A-44B0-990E-CC050E29C4B1}" type="parTrans" cxnId="{AAB395CB-5CF1-44BF-92C4-F5A998CCCD0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B86B86-3213-4171-BCF8-8F1E26D92D97}" type="sibTrans" cxnId="{AAB395CB-5CF1-44BF-92C4-F5A998CCCD0F}">
      <dgm:prSet/>
      <dgm:spPr/>
      <dgm:t>
        <a:bodyPr/>
        <a:lstStyle/>
        <a:p>
          <a:endParaRPr lang="zh-TW" altLang="en-US"/>
        </a:p>
      </dgm:t>
    </dgm:pt>
    <dgm:pt modelId="{A5077B54-363C-4375-8A88-6FB8D0891149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學生網路信箱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452394-2093-486A-8F3D-249725F73671}" type="parTrans" cxnId="{581CD488-E7BD-4AB7-ACE9-A2E6A19F8D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797BE8-A86D-4489-9B03-F9E9C9458910}" type="sibTrans" cxnId="{581CD488-E7BD-4AB7-ACE9-A2E6A19F8D22}">
      <dgm:prSet/>
      <dgm:spPr/>
      <dgm:t>
        <a:bodyPr/>
        <a:lstStyle/>
        <a:p>
          <a:endParaRPr lang="zh-TW" altLang="en-US"/>
        </a:p>
      </dgm:t>
    </dgm:pt>
    <dgm:pt modelId="{CA0C5FCA-4272-4358-890A-87801AF28C0A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宿舍維修系統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17E0F2-CDEA-4402-8A00-919344B3C288}" type="parTrans" cxnId="{B4FD5596-D675-46F1-85A1-F3A43C3BFA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13074A-64A6-4861-AAB4-E6EEB872E3C6}" type="sibTrans" cxnId="{B4FD5596-D675-46F1-85A1-F3A43C3BFA28}">
      <dgm:prSet/>
      <dgm:spPr/>
      <dgm:t>
        <a:bodyPr/>
        <a:lstStyle/>
        <a:p>
          <a:endParaRPr lang="zh-TW" altLang="en-US"/>
        </a:p>
      </dgm:t>
    </dgm:pt>
    <dgm:pt modelId="{FF667A48-A2DB-4B26-B14B-F81E6FB5D41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教學助理系統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353B8C-517D-468E-91C9-7FF57BAEE003}" type="parTrans" cxnId="{6643FCDF-24F7-4B6F-AB01-9523429D8B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1DE41DC-2DA7-4456-B7FF-DD3863603D23}" type="sibTrans" cxnId="{6643FCDF-24F7-4B6F-AB01-9523429D8B78}">
      <dgm:prSet/>
      <dgm:spPr/>
      <dgm:t>
        <a:bodyPr/>
        <a:lstStyle/>
        <a:p>
          <a:endParaRPr lang="zh-TW" altLang="en-US"/>
        </a:p>
      </dgm:t>
    </dgm:pt>
    <dgm:pt modelId="{7EA0D1C6-AA54-4AF2-ADAC-9E45F8B9E435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數位論文管理系統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1821D1-E93F-4739-B627-24A307733155}" type="parTrans" cxnId="{0FBC32C4-DCE2-42DE-9B49-C315785FDC0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8BEA39-C4CE-4A13-BB85-ABE8F4D70856}" type="sibTrans" cxnId="{0FBC32C4-DCE2-42DE-9B49-C315785FDC0D}">
      <dgm:prSet/>
      <dgm:spPr/>
      <dgm:t>
        <a:bodyPr/>
        <a:lstStyle/>
        <a:p>
          <a:endParaRPr lang="zh-TW" altLang="en-US"/>
        </a:p>
      </dgm:t>
    </dgm:pt>
    <dgm:pt modelId="{6FACDA74-35B4-4CE6-AB3D-6529B07BA2CC}">
      <dgm:prSet phldrT="[文字]" custT="1"/>
      <dgm:spPr/>
      <dgm:t>
        <a:bodyPr/>
        <a:lstStyle/>
        <a:p>
          <a:r>
            <a: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起來教學平台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0C7A51-DAE6-46DC-BF9A-D264B9EB8A24}" type="parTrans" cxnId="{47B7CCD3-415F-4F2F-A497-3AAEDEDCE89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C99EE6-8AE1-418D-AD46-2B718F1F50C6}" type="sibTrans" cxnId="{47B7CCD3-415F-4F2F-A497-3AAEDEDCE89E}">
      <dgm:prSet/>
      <dgm:spPr/>
      <dgm:t>
        <a:bodyPr/>
        <a:lstStyle/>
        <a:p>
          <a:endParaRPr lang="zh-TW" altLang="en-US"/>
        </a:p>
      </dgm:t>
    </dgm:pt>
    <dgm:pt modelId="{35013CFF-F058-47B4-846F-078E69684F33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導生管理作業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000D52-8ADD-426D-A19F-D2A6298A1004}" type="parTrans" cxnId="{D1852AE7-7800-4016-B453-844BFF0A628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8089A4-099E-4699-B592-D9F0CEA1B6C9}" type="sibTrans" cxnId="{D1852AE7-7800-4016-B453-844BFF0A6280}">
      <dgm:prSet/>
      <dgm:spPr/>
      <dgm:t>
        <a:bodyPr/>
        <a:lstStyle/>
        <a:p>
          <a:endParaRPr lang="zh-TW" altLang="en-US"/>
        </a:p>
      </dgm:t>
    </dgm:pt>
    <dgm:pt modelId="{F8A08705-A5F8-4A81-8664-B9804BF474E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教師教學歷程檔案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09236C-0708-436B-97AE-A58CD9414D5D}" type="parTrans" cxnId="{D1C64B37-F90A-47DF-AF05-D2B7453CF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612E0-7B5A-40C2-83DB-045A929FC4FF}" type="sibTrans" cxnId="{D1C64B37-F90A-47DF-AF05-D2B7453CF963}">
      <dgm:prSet/>
      <dgm:spPr/>
      <dgm:t>
        <a:bodyPr/>
        <a:lstStyle/>
        <a:p>
          <a:endParaRPr lang="zh-TW" altLang="en-US"/>
        </a:p>
      </dgm:t>
    </dgm:pt>
    <dgm:pt modelId="{4063BEB6-EC0E-4DBB-B45E-14453F55CD4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教職員網路信箱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8B5DF3-1B47-446C-8B03-D6B9EBF56748}" type="parTrans" cxnId="{DC8D8A04-7F4E-4B6B-B7E1-58686FEEB2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3DFAF0-92A9-4720-8C31-21866D12B2F6}" type="sibTrans" cxnId="{DC8D8A04-7F4E-4B6B-B7E1-58686FEEB2A7}">
      <dgm:prSet/>
      <dgm:spPr/>
      <dgm:t>
        <a:bodyPr/>
        <a:lstStyle/>
        <a:p>
          <a:endParaRPr lang="zh-TW" altLang="en-US"/>
        </a:p>
      </dgm:t>
    </dgm:pt>
    <dgm:pt modelId="{A092A130-1DCA-488D-9072-EA213B20AFA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學務系統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CB02BB-56C7-4DD9-9343-F898072B4814}" type="parTrans" cxnId="{1BC46F13-8B39-46E4-8F36-FC846A4E75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8F9C90-45AC-4362-A2FE-3CA0898DE1BB}" type="sibTrans" cxnId="{1BC46F13-8B39-46E4-8F36-FC846A4E75E5}">
      <dgm:prSet/>
      <dgm:spPr/>
      <dgm:t>
        <a:bodyPr/>
        <a:lstStyle/>
        <a:p>
          <a:endParaRPr lang="zh-TW" altLang="en-US"/>
        </a:p>
      </dgm:t>
    </dgm:pt>
    <dgm:pt modelId="{9BD088AD-4980-4009-8025-0E664B3B0279}">
      <dgm:prSet phldrT="[文字]" custT="1"/>
      <dgm:spPr/>
      <dgm:t>
        <a:bodyPr/>
        <a:lstStyle/>
        <a:p>
          <a:r>
            <a: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起來教學平台</a:t>
          </a:r>
          <a:r>
            <a: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2.0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1C97D9-3692-4C1B-97F5-270F87A8AB39}" type="parTrans" cxnId="{C789449A-E197-44A3-B4AB-95FBF38A5A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7C25FD-0A4F-4B2A-9205-4DDD9DD74ADA}" type="sibTrans" cxnId="{C789449A-E197-44A3-B4AB-95FBF38A5A04}">
      <dgm:prSet/>
      <dgm:spPr/>
      <dgm:t>
        <a:bodyPr/>
        <a:lstStyle/>
        <a:p>
          <a:endParaRPr lang="zh-TW" altLang="en-US"/>
        </a:p>
      </dgm:t>
    </dgm:pt>
    <dgm:pt modelId="{E2440F4B-E482-4AD5-ACA2-EA103DE92689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教師教務系統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462AD2-73F7-4196-90CD-10159C7BF43E}" type="parTrans" cxnId="{DFA830EB-D5EC-4FA8-940B-91570646EAE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9E00BA-DEFB-4E8D-8DC0-2484C412EE8D}" type="sibTrans" cxnId="{DFA830EB-D5EC-4FA8-940B-91570646EAEA}">
      <dgm:prSet/>
      <dgm:spPr/>
      <dgm:t>
        <a:bodyPr/>
        <a:lstStyle/>
        <a:p>
          <a:endParaRPr lang="zh-TW" altLang="en-US"/>
        </a:p>
      </dgm:t>
    </dgm:pt>
    <dgm:pt modelId="{F56B9F3C-FACA-437E-B54F-A1B85D076BFB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A315C8-F55F-4478-9C31-1EDD82DA916D}" type="parTrans" cxnId="{5E3EF6D2-D172-412A-ADE9-F98E756F42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BD2F02-6E00-4234-BACB-A75612FC6019}" type="sibTrans" cxnId="{5E3EF6D2-D172-412A-ADE9-F98E756F4263}">
      <dgm:prSet/>
      <dgm:spPr/>
      <dgm:t>
        <a:bodyPr/>
        <a:lstStyle/>
        <a:p>
          <a:endParaRPr lang="zh-TW" altLang="en-US"/>
        </a:p>
      </dgm:t>
    </dgm:pt>
    <dgm:pt modelId="{86F36367-4422-4397-A93F-62019BFA4C41}" type="pres">
      <dgm:prSet presAssocID="{01C2012F-8EDF-40E6-9E10-4D5A3202E5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3EDD54D-0B5C-4403-A503-92893762D60E}" type="pres">
      <dgm:prSet presAssocID="{B62072FC-1B69-4994-AC24-8604A0346902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C583A43-87FD-45B6-8B90-53A98B961ECD}" type="pres">
      <dgm:prSet presAssocID="{B62072FC-1B69-4994-AC24-8604A0346902}" presName="rootComposite1" presStyleCnt="0"/>
      <dgm:spPr/>
      <dgm:t>
        <a:bodyPr/>
        <a:lstStyle/>
        <a:p>
          <a:endParaRPr lang="zh-TW" altLang="en-US"/>
        </a:p>
      </dgm:t>
    </dgm:pt>
    <dgm:pt modelId="{E4FAC4DE-A1CE-4038-BDFB-17619B63D27A}" type="pres">
      <dgm:prSet presAssocID="{B62072FC-1B69-4994-AC24-8604A0346902}" presName="rootText1" presStyleLbl="node0" presStyleIdx="0" presStyleCnt="1" custScaleX="180572" custScaleY="1667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59EE7F-D7C5-4209-B208-AA3A201BF8F8}" type="pres">
      <dgm:prSet presAssocID="{B62072FC-1B69-4994-AC24-8604A0346902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13CE1F9A-486D-4F98-A900-CF56CD836AC9}" type="pres">
      <dgm:prSet presAssocID="{B62072FC-1B69-4994-AC24-8604A0346902}" presName="hierChild2" presStyleCnt="0"/>
      <dgm:spPr/>
      <dgm:t>
        <a:bodyPr/>
        <a:lstStyle/>
        <a:p>
          <a:endParaRPr lang="zh-TW" altLang="en-US"/>
        </a:p>
      </dgm:t>
    </dgm:pt>
    <dgm:pt modelId="{5336ACD5-F8C7-497D-A6C4-6D3F6704D220}" type="pres">
      <dgm:prSet presAssocID="{A00B9C35-A782-452F-A4CB-73001223EA8C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34571160-B4AE-4C62-8EEB-13B85998ED12}" type="pres">
      <dgm:prSet presAssocID="{219B6651-DF16-4C64-A9F2-B8049F4F538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551C185-2ED3-4CBF-B9B3-14DA32AB44AB}" type="pres">
      <dgm:prSet presAssocID="{219B6651-DF16-4C64-A9F2-B8049F4F5386}" presName="rootComposite" presStyleCnt="0"/>
      <dgm:spPr/>
      <dgm:t>
        <a:bodyPr/>
        <a:lstStyle/>
        <a:p>
          <a:endParaRPr lang="zh-TW" altLang="en-US"/>
        </a:p>
      </dgm:t>
    </dgm:pt>
    <dgm:pt modelId="{6F8EFE39-E431-4C43-9FE6-49629F965570}" type="pres">
      <dgm:prSet presAssocID="{219B6651-DF16-4C64-A9F2-B8049F4F5386}" presName="rootText" presStyleLbl="node2" presStyleIdx="0" presStyleCnt="4" custScaleX="261908" custLinFactX="-14386" custLinFactNeighborX="-100000" custLinFactNeighborY="36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D13A00-1CD4-4DCA-9106-1FC674EDF44E}" type="pres">
      <dgm:prSet presAssocID="{219B6651-DF16-4C64-A9F2-B8049F4F5386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6F39C639-977D-469C-AA26-1627CAC22062}" type="pres">
      <dgm:prSet presAssocID="{219B6651-DF16-4C64-A9F2-B8049F4F5386}" presName="hierChild4" presStyleCnt="0"/>
      <dgm:spPr/>
      <dgm:t>
        <a:bodyPr/>
        <a:lstStyle/>
        <a:p>
          <a:endParaRPr lang="zh-TW" altLang="en-US"/>
        </a:p>
      </dgm:t>
    </dgm:pt>
    <dgm:pt modelId="{54DDD163-7DC0-4372-8B23-5CBF65A02F6D}" type="pres">
      <dgm:prSet presAssocID="{219B6651-DF16-4C64-A9F2-B8049F4F5386}" presName="hierChild5" presStyleCnt="0"/>
      <dgm:spPr/>
      <dgm:t>
        <a:bodyPr/>
        <a:lstStyle/>
        <a:p>
          <a:endParaRPr lang="zh-TW" altLang="en-US"/>
        </a:p>
      </dgm:t>
    </dgm:pt>
    <dgm:pt modelId="{759653BD-CC22-420C-8A3F-2DE0ACB6B175}" type="pres">
      <dgm:prSet presAssocID="{F671A3DB-DE3E-4DD8-9B5F-BF30D229B728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8B42C1D3-992F-4F12-86E7-DBA53670CC5B}" type="pres">
      <dgm:prSet presAssocID="{72B5FAC2-C1D9-4509-BB8C-C557001A56B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8C747CA-6CB7-4C23-8D58-CFA21095CFBD}" type="pres">
      <dgm:prSet presAssocID="{72B5FAC2-C1D9-4509-BB8C-C557001A56B6}" presName="rootComposite" presStyleCnt="0"/>
      <dgm:spPr/>
      <dgm:t>
        <a:bodyPr/>
        <a:lstStyle/>
        <a:p>
          <a:endParaRPr lang="zh-TW" altLang="en-US"/>
        </a:p>
      </dgm:t>
    </dgm:pt>
    <dgm:pt modelId="{749D7D05-AD9A-4E95-9E0A-43CEADC84E7C}" type="pres">
      <dgm:prSet presAssocID="{72B5FAC2-C1D9-4509-BB8C-C557001A56B6}" presName="rootText" presStyleLbl="node2" presStyleIdx="1" presStyleCnt="4" custScaleX="200030" custLinFactNeighborX="-80047" custLinFactNeighborY="36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E73F22-8783-4E4A-87D0-A1C7B668AA4B}" type="pres">
      <dgm:prSet presAssocID="{72B5FAC2-C1D9-4509-BB8C-C557001A56B6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3DEF95BB-0CE8-4B90-882F-223EA8C3A846}" type="pres">
      <dgm:prSet presAssocID="{72B5FAC2-C1D9-4509-BB8C-C557001A56B6}" presName="hierChild4" presStyleCnt="0"/>
      <dgm:spPr/>
      <dgm:t>
        <a:bodyPr/>
        <a:lstStyle/>
        <a:p>
          <a:endParaRPr lang="zh-TW" altLang="en-US"/>
        </a:p>
      </dgm:t>
    </dgm:pt>
    <dgm:pt modelId="{04CD4D82-AF7B-4726-B21D-B4619695C738}" type="pres">
      <dgm:prSet presAssocID="{0649A672-1A7C-44CC-9022-632D93D40014}" presName="Name37" presStyleLbl="parChTrans1D3" presStyleIdx="0" presStyleCnt="24"/>
      <dgm:spPr/>
      <dgm:t>
        <a:bodyPr/>
        <a:lstStyle/>
        <a:p>
          <a:endParaRPr lang="zh-TW" altLang="en-US"/>
        </a:p>
      </dgm:t>
    </dgm:pt>
    <dgm:pt modelId="{E68CDE34-56EB-4341-BA58-59A6B26A911C}" type="pres">
      <dgm:prSet presAssocID="{9CFDE7EF-81EE-486D-95F9-0D71AEE9160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4214C275-3C21-4297-B662-9EF53D2A3927}" type="pres">
      <dgm:prSet presAssocID="{9CFDE7EF-81EE-486D-95F9-0D71AEE91601}" presName="rootComposite" presStyleCnt="0"/>
      <dgm:spPr/>
      <dgm:t>
        <a:bodyPr/>
        <a:lstStyle/>
        <a:p>
          <a:endParaRPr lang="zh-TW" altLang="en-US"/>
        </a:p>
      </dgm:t>
    </dgm:pt>
    <dgm:pt modelId="{39AC3081-E513-4E42-AA01-145A4831E29B}" type="pres">
      <dgm:prSet presAssocID="{9CFDE7EF-81EE-486D-95F9-0D71AEE91601}" presName="rootText" presStyleLbl="node3" presStyleIdx="0" presStyleCnt="24" custScaleX="220177" custLinFactNeighborX="-81241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BC1B57-B253-41A3-B03A-13184DB8D1C4}" type="pres">
      <dgm:prSet presAssocID="{9CFDE7EF-81EE-486D-95F9-0D71AEE91601}" presName="rootConnector" presStyleLbl="node3" presStyleIdx="0" presStyleCnt="24"/>
      <dgm:spPr/>
      <dgm:t>
        <a:bodyPr/>
        <a:lstStyle/>
        <a:p>
          <a:endParaRPr lang="zh-TW" altLang="en-US"/>
        </a:p>
      </dgm:t>
    </dgm:pt>
    <dgm:pt modelId="{EEBCED34-221A-4A1B-9B00-D1986EAC5BD0}" type="pres">
      <dgm:prSet presAssocID="{9CFDE7EF-81EE-486D-95F9-0D71AEE91601}" presName="hierChild4" presStyleCnt="0"/>
      <dgm:spPr/>
      <dgm:t>
        <a:bodyPr/>
        <a:lstStyle/>
        <a:p>
          <a:endParaRPr lang="zh-TW" altLang="en-US"/>
        </a:p>
      </dgm:t>
    </dgm:pt>
    <dgm:pt modelId="{326E3B2F-D86B-46C1-B63F-B71BCE1D0926}" type="pres">
      <dgm:prSet presAssocID="{9CFDE7EF-81EE-486D-95F9-0D71AEE91601}" presName="hierChild5" presStyleCnt="0"/>
      <dgm:spPr/>
      <dgm:t>
        <a:bodyPr/>
        <a:lstStyle/>
        <a:p>
          <a:endParaRPr lang="zh-TW" altLang="en-US"/>
        </a:p>
      </dgm:t>
    </dgm:pt>
    <dgm:pt modelId="{1BC3B7BF-5EED-4D2D-9922-10ADC17E4648}" type="pres">
      <dgm:prSet presAssocID="{87DCFA56-FEE6-40E5-89FF-83D5ED3DA4C9}" presName="Name37" presStyleLbl="parChTrans1D3" presStyleIdx="1" presStyleCnt="24"/>
      <dgm:spPr/>
      <dgm:t>
        <a:bodyPr/>
        <a:lstStyle/>
        <a:p>
          <a:endParaRPr lang="zh-TW" altLang="en-US"/>
        </a:p>
      </dgm:t>
    </dgm:pt>
    <dgm:pt modelId="{46227665-2435-4760-BDFC-6D7E9C7ADB1C}" type="pres">
      <dgm:prSet presAssocID="{BA29B23A-E398-4810-99EB-3DDD5AFCD05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5289FC0-6F8B-43FE-A90B-B4A7873CD9AE}" type="pres">
      <dgm:prSet presAssocID="{BA29B23A-E398-4810-99EB-3DDD5AFCD05F}" presName="rootComposite" presStyleCnt="0"/>
      <dgm:spPr/>
      <dgm:t>
        <a:bodyPr/>
        <a:lstStyle/>
        <a:p>
          <a:endParaRPr lang="zh-TW" altLang="en-US"/>
        </a:p>
      </dgm:t>
    </dgm:pt>
    <dgm:pt modelId="{BBEC56D1-89F9-4926-94DB-7F1DFFE486D9}" type="pres">
      <dgm:prSet presAssocID="{BA29B23A-E398-4810-99EB-3DDD5AFCD05F}" presName="rootText" presStyleLbl="node3" presStyleIdx="1" presStyleCnt="24" custScaleX="220177" custLinFactNeighborX="-81241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33B4DF-989D-4A0F-B2A6-805B1E5EC260}" type="pres">
      <dgm:prSet presAssocID="{BA29B23A-E398-4810-99EB-3DDD5AFCD05F}" presName="rootConnector" presStyleLbl="node3" presStyleIdx="1" presStyleCnt="24"/>
      <dgm:spPr/>
      <dgm:t>
        <a:bodyPr/>
        <a:lstStyle/>
        <a:p>
          <a:endParaRPr lang="zh-TW" altLang="en-US"/>
        </a:p>
      </dgm:t>
    </dgm:pt>
    <dgm:pt modelId="{42E9128C-402D-491A-BBB2-B91398D17499}" type="pres">
      <dgm:prSet presAssocID="{BA29B23A-E398-4810-99EB-3DDD5AFCD05F}" presName="hierChild4" presStyleCnt="0"/>
      <dgm:spPr/>
      <dgm:t>
        <a:bodyPr/>
        <a:lstStyle/>
        <a:p>
          <a:endParaRPr lang="zh-TW" altLang="en-US"/>
        </a:p>
      </dgm:t>
    </dgm:pt>
    <dgm:pt modelId="{7BFC985C-78D1-4E13-9D7B-A9490134F8DE}" type="pres">
      <dgm:prSet presAssocID="{BA29B23A-E398-4810-99EB-3DDD5AFCD05F}" presName="hierChild5" presStyleCnt="0"/>
      <dgm:spPr/>
      <dgm:t>
        <a:bodyPr/>
        <a:lstStyle/>
        <a:p>
          <a:endParaRPr lang="zh-TW" altLang="en-US"/>
        </a:p>
      </dgm:t>
    </dgm:pt>
    <dgm:pt modelId="{B12E833C-BB2B-4B0D-B18C-7CE874575FB3}" type="pres">
      <dgm:prSet presAssocID="{617235B1-9AAD-446B-AE2B-40CE81EC056F}" presName="Name37" presStyleLbl="parChTrans1D3" presStyleIdx="2" presStyleCnt="24"/>
      <dgm:spPr/>
      <dgm:t>
        <a:bodyPr/>
        <a:lstStyle/>
        <a:p>
          <a:endParaRPr lang="zh-TW" altLang="en-US"/>
        </a:p>
      </dgm:t>
    </dgm:pt>
    <dgm:pt modelId="{3B7D8260-5B4F-4050-9770-5105050FBC8F}" type="pres">
      <dgm:prSet presAssocID="{F01ADA6D-A91A-4AE6-BD1B-2B45B460F11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238671A8-8BCD-4978-AC15-2A63743BFC73}" type="pres">
      <dgm:prSet presAssocID="{F01ADA6D-A91A-4AE6-BD1B-2B45B460F118}" presName="rootComposite" presStyleCnt="0"/>
      <dgm:spPr/>
      <dgm:t>
        <a:bodyPr/>
        <a:lstStyle/>
        <a:p>
          <a:endParaRPr lang="zh-TW" altLang="en-US"/>
        </a:p>
      </dgm:t>
    </dgm:pt>
    <dgm:pt modelId="{FC86ED70-C821-437E-BED5-6121D8D601B2}" type="pres">
      <dgm:prSet presAssocID="{F01ADA6D-A91A-4AE6-BD1B-2B45B460F118}" presName="rootText" presStyleLbl="node3" presStyleIdx="2" presStyleCnt="24" custScaleX="220177" custLinFactNeighborX="-81241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1DDA7-7641-41E1-8070-6B380A698490}" type="pres">
      <dgm:prSet presAssocID="{F01ADA6D-A91A-4AE6-BD1B-2B45B460F118}" presName="rootConnector" presStyleLbl="node3" presStyleIdx="2" presStyleCnt="24"/>
      <dgm:spPr/>
      <dgm:t>
        <a:bodyPr/>
        <a:lstStyle/>
        <a:p>
          <a:endParaRPr lang="zh-TW" altLang="en-US"/>
        </a:p>
      </dgm:t>
    </dgm:pt>
    <dgm:pt modelId="{5188D188-5E23-45F6-B0BD-D809E207BF46}" type="pres">
      <dgm:prSet presAssocID="{F01ADA6D-A91A-4AE6-BD1B-2B45B460F118}" presName="hierChild4" presStyleCnt="0"/>
      <dgm:spPr/>
      <dgm:t>
        <a:bodyPr/>
        <a:lstStyle/>
        <a:p>
          <a:endParaRPr lang="zh-TW" altLang="en-US"/>
        </a:p>
      </dgm:t>
    </dgm:pt>
    <dgm:pt modelId="{BD882064-89F5-4A46-9A60-B5103729089C}" type="pres">
      <dgm:prSet presAssocID="{F01ADA6D-A91A-4AE6-BD1B-2B45B460F118}" presName="hierChild5" presStyleCnt="0"/>
      <dgm:spPr/>
      <dgm:t>
        <a:bodyPr/>
        <a:lstStyle/>
        <a:p>
          <a:endParaRPr lang="zh-TW" altLang="en-US"/>
        </a:p>
      </dgm:t>
    </dgm:pt>
    <dgm:pt modelId="{388B4295-311B-4AC4-86DB-0176A2A572AF}" type="pres">
      <dgm:prSet presAssocID="{996B8033-EF22-4577-8052-D1AB800797A7}" presName="Name37" presStyleLbl="parChTrans1D3" presStyleIdx="3" presStyleCnt="24"/>
      <dgm:spPr/>
      <dgm:t>
        <a:bodyPr/>
        <a:lstStyle/>
        <a:p>
          <a:endParaRPr lang="zh-TW" altLang="en-US"/>
        </a:p>
      </dgm:t>
    </dgm:pt>
    <dgm:pt modelId="{7311065D-E41A-499F-B989-7BFCC5DA5B19}" type="pres">
      <dgm:prSet presAssocID="{402A23AB-0B04-4DE1-AA4C-3990D762865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72567889-C036-49AF-A856-9B0A4B5128D9}" type="pres">
      <dgm:prSet presAssocID="{402A23AB-0B04-4DE1-AA4C-3990D762865E}" presName="rootComposite" presStyleCnt="0"/>
      <dgm:spPr/>
      <dgm:t>
        <a:bodyPr/>
        <a:lstStyle/>
        <a:p>
          <a:endParaRPr lang="zh-TW" altLang="en-US"/>
        </a:p>
      </dgm:t>
    </dgm:pt>
    <dgm:pt modelId="{2BE84AAB-6CD6-4BFE-AC93-4422EECB60FB}" type="pres">
      <dgm:prSet presAssocID="{402A23AB-0B04-4DE1-AA4C-3990D762865E}" presName="rootText" presStyleLbl="node3" presStyleIdx="3" presStyleCnt="24" custScaleX="220177" custLinFactNeighborX="-81241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2CD0C-43C4-44EC-95DA-2C1A052E0AEA}" type="pres">
      <dgm:prSet presAssocID="{402A23AB-0B04-4DE1-AA4C-3990D762865E}" presName="rootConnector" presStyleLbl="node3" presStyleIdx="3" presStyleCnt="24"/>
      <dgm:spPr/>
      <dgm:t>
        <a:bodyPr/>
        <a:lstStyle/>
        <a:p>
          <a:endParaRPr lang="zh-TW" altLang="en-US"/>
        </a:p>
      </dgm:t>
    </dgm:pt>
    <dgm:pt modelId="{78DDA3CB-F3C5-4957-B329-538882700A21}" type="pres">
      <dgm:prSet presAssocID="{402A23AB-0B04-4DE1-AA4C-3990D762865E}" presName="hierChild4" presStyleCnt="0"/>
      <dgm:spPr/>
      <dgm:t>
        <a:bodyPr/>
        <a:lstStyle/>
        <a:p>
          <a:endParaRPr lang="zh-TW" altLang="en-US"/>
        </a:p>
      </dgm:t>
    </dgm:pt>
    <dgm:pt modelId="{653823E1-C7B5-4451-96C8-93DD833E5D2F}" type="pres">
      <dgm:prSet presAssocID="{402A23AB-0B04-4DE1-AA4C-3990D762865E}" presName="hierChild5" presStyleCnt="0"/>
      <dgm:spPr/>
      <dgm:t>
        <a:bodyPr/>
        <a:lstStyle/>
        <a:p>
          <a:endParaRPr lang="zh-TW" altLang="en-US"/>
        </a:p>
      </dgm:t>
    </dgm:pt>
    <dgm:pt modelId="{B3AF6A16-68C6-430E-8492-387469866551}" type="pres">
      <dgm:prSet presAssocID="{C9FC0415-1AAD-4315-94DF-4ECEFA727E13}" presName="Name37" presStyleLbl="parChTrans1D3" presStyleIdx="4" presStyleCnt="24"/>
      <dgm:spPr/>
      <dgm:t>
        <a:bodyPr/>
        <a:lstStyle/>
        <a:p>
          <a:endParaRPr lang="zh-TW" altLang="en-US"/>
        </a:p>
      </dgm:t>
    </dgm:pt>
    <dgm:pt modelId="{347C409F-60EA-4DF4-A704-044BC3EA7C6F}" type="pres">
      <dgm:prSet presAssocID="{83BFA536-E391-45CA-A4B4-A306C0C1E7A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DDDB2C43-3674-4FF5-AFCC-25F61CD2DCEA}" type="pres">
      <dgm:prSet presAssocID="{83BFA536-E391-45CA-A4B4-A306C0C1E7A2}" presName="rootComposite" presStyleCnt="0"/>
      <dgm:spPr/>
      <dgm:t>
        <a:bodyPr/>
        <a:lstStyle/>
        <a:p>
          <a:endParaRPr lang="zh-TW" altLang="en-US"/>
        </a:p>
      </dgm:t>
    </dgm:pt>
    <dgm:pt modelId="{A6C90315-65F9-447B-BE40-95853309EB7C}" type="pres">
      <dgm:prSet presAssocID="{83BFA536-E391-45CA-A4B4-A306C0C1E7A2}" presName="rootText" presStyleLbl="node3" presStyleIdx="4" presStyleCnt="24" custScaleX="220177" custLinFactNeighborX="-81241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78B715-BC4C-4662-9D78-A9E880566737}" type="pres">
      <dgm:prSet presAssocID="{83BFA536-E391-45CA-A4B4-A306C0C1E7A2}" presName="rootConnector" presStyleLbl="node3" presStyleIdx="4" presStyleCnt="24"/>
      <dgm:spPr/>
      <dgm:t>
        <a:bodyPr/>
        <a:lstStyle/>
        <a:p>
          <a:endParaRPr lang="zh-TW" altLang="en-US"/>
        </a:p>
      </dgm:t>
    </dgm:pt>
    <dgm:pt modelId="{E1FC09D6-556D-4428-A5F3-B1672C5B5539}" type="pres">
      <dgm:prSet presAssocID="{83BFA536-E391-45CA-A4B4-A306C0C1E7A2}" presName="hierChild4" presStyleCnt="0"/>
      <dgm:spPr/>
      <dgm:t>
        <a:bodyPr/>
        <a:lstStyle/>
        <a:p>
          <a:endParaRPr lang="zh-TW" altLang="en-US"/>
        </a:p>
      </dgm:t>
    </dgm:pt>
    <dgm:pt modelId="{F2C851EE-03BF-4F0F-A9E7-8A0D4523DA9D}" type="pres">
      <dgm:prSet presAssocID="{83BFA536-E391-45CA-A4B4-A306C0C1E7A2}" presName="hierChild5" presStyleCnt="0"/>
      <dgm:spPr/>
      <dgm:t>
        <a:bodyPr/>
        <a:lstStyle/>
        <a:p>
          <a:endParaRPr lang="zh-TW" altLang="en-US"/>
        </a:p>
      </dgm:t>
    </dgm:pt>
    <dgm:pt modelId="{A68C972B-1D08-4A02-9C49-5F8A87832429}" type="pres">
      <dgm:prSet presAssocID="{B85065E3-D002-4E31-978F-36891E8F6F03}" presName="Name37" presStyleLbl="parChTrans1D3" presStyleIdx="5" presStyleCnt="24"/>
      <dgm:spPr/>
      <dgm:t>
        <a:bodyPr/>
        <a:lstStyle/>
        <a:p>
          <a:endParaRPr lang="zh-TW" altLang="en-US"/>
        </a:p>
      </dgm:t>
    </dgm:pt>
    <dgm:pt modelId="{A83B3A28-43E4-4160-9D60-18193EFAF592}" type="pres">
      <dgm:prSet presAssocID="{D64199BE-29A7-48D1-95D3-66FD67ACD17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691F755E-2AEA-4A50-884C-C1E152569151}" type="pres">
      <dgm:prSet presAssocID="{D64199BE-29A7-48D1-95D3-66FD67ACD176}" presName="rootComposite" presStyleCnt="0"/>
      <dgm:spPr/>
      <dgm:t>
        <a:bodyPr/>
        <a:lstStyle/>
        <a:p>
          <a:endParaRPr lang="zh-TW" altLang="en-US"/>
        </a:p>
      </dgm:t>
    </dgm:pt>
    <dgm:pt modelId="{4F4C3D1F-72D8-405E-A43C-493DF6EBCC73}" type="pres">
      <dgm:prSet presAssocID="{D64199BE-29A7-48D1-95D3-66FD67ACD176}" presName="rootText" presStyleLbl="node3" presStyleIdx="5" presStyleCnt="24" custScaleX="220177" custLinFactNeighborX="-81241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01FBA9D-1FA4-49DF-8ADC-71693B212136}" type="pres">
      <dgm:prSet presAssocID="{D64199BE-29A7-48D1-95D3-66FD67ACD176}" presName="rootConnector" presStyleLbl="node3" presStyleIdx="5" presStyleCnt="24"/>
      <dgm:spPr/>
      <dgm:t>
        <a:bodyPr/>
        <a:lstStyle/>
        <a:p>
          <a:endParaRPr lang="zh-TW" altLang="en-US"/>
        </a:p>
      </dgm:t>
    </dgm:pt>
    <dgm:pt modelId="{B25F7A33-FEBF-4E95-B12F-4E1DEA920D11}" type="pres">
      <dgm:prSet presAssocID="{D64199BE-29A7-48D1-95D3-66FD67ACD176}" presName="hierChild4" presStyleCnt="0"/>
      <dgm:spPr/>
      <dgm:t>
        <a:bodyPr/>
        <a:lstStyle/>
        <a:p>
          <a:endParaRPr lang="zh-TW" altLang="en-US"/>
        </a:p>
      </dgm:t>
    </dgm:pt>
    <dgm:pt modelId="{3D6D0075-F91F-4BA3-B963-D9E04DA41D5F}" type="pres">
      <dgm:prSet presAssocID="{D64199BE-29A7-48D1-95D3-66FD67ACD176}" presName="hierChild5" presStyleCnt="0"/>
      <dgm:spPr/>
      <dgm:t>
        <a:bodyPr/>
        <a:lstStyle/>
        <a:p>
          <a:endParaRPr lang="zh-TW" altLang="en-US"/>
        </a:p>
      </dgm:t>
    </dgm:pt>
    <dgm:pt modelId="{ED55212A-7E04-4A7B-A276-2FA8C5EE098C}" type="pres">
      <dgm:prSet presAssocID="{72B5FAC2-C1D9-4509-BB8C-C557001A56B6}" presName="hierChild5" presStyleCnt="0"/>
      <dgm:spPr/>
      <dgm:t>
        <a:bodyPr/>
        <a:lstStyle/>
        <a:p>
          <a:endParaRPr lang="zh-TW" altLang="en-US"/>
        </a:p>
      </dgm:t>
    </dgm:pt>
    <dgm:pt modelId="{0C48823F-54DF-4947-B176-680B15699D3E}" type="pres">
      <dgm:prSet presAssocID="{3F8E0186-33D1-4973-911E-FA78DEE109B7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3E3945A-86BB-41CD-861D-CE2C737D06F2}" type="pres">
      <dgm:prSet presAssocID="{0348CAD7-24C0-41E4-952A-B3132792075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AA60585-3BE2-4E0D-B811-9D07D0F80FCC}" type="pres">
      <dgm:prSet presAssocID="{0348CAD7-24C0-41E4-952A-B31327920756}" presName="rootComposite" presStyleCnt="0"/>
      <dgm:spPr/>
      <dgm:t>
        <a:bodyPr/>
        <a:lstStyle/>
        <a:p>
          <a:endParaRPr lang="zh-TW" altLang="en-US"/>
        </a:p>
      </dgm:t>
    </dgm:pt>
    <dgm:pt modelId="{7332F1DB-8409-479A-B9C5-0F2582D4A783}" type="pres">
      <dgm:prSet presAssocID="{0348CAD7-24C0-41E4-952A-B31327920756}" presName="rootText" presStyleLbl="node2" presStyleIdx="2" presStyleCnt="4" custScaleX="193133" custLinFactNeighborX="-12120" custLinFactNeighborY="36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7F8D9C-9241-4F03-8591-5948CA218397}" type="pres">
      <dgm:prSet presAssocID="{0348CAD7-24C0-41E4-952A-B31327920756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B3A76D5F-84D4-4EDA-993D-07379E80A74B}" type="pres">
      <dgm:prSet presAssocID="{0348CAD7-24C0-41E4-952A-B31327920756}" presName="hierChild4" presStyleCnt="0"/>
      <dgm:spPr/>
      <dgm:t>
        <a:bodyPr/>
        <a:lstStyle/>
        <a:p>
          <a:endParaRPr lang="zh-TW" altLang="en-US"/>
        </a:p>
      </dgm:t>
    </dgm:pt>
    <dgm:pt modelId="{961CA376-1A50-4E89-9B16-14F48B7E14FA}" type="pres">
      <dgm:prSet presAssocID="{1A211669-3707-497F-B76E-9AD21E12F8DE}" presName="Name37" presStyleLbl="parChTrans1D3" presStyleIdx="6" presStyleCnt="24"/>
      <dgm:spPr/>
      <dgm:t>
        <a:bodyPr/>
        <a:lstStyle/>
        <a:p>
          <a:endParaRPr lang="zh-TW" altLang="en-US"/>
        </a:p>
      </dgm:t>
    </dgm:pt>
    <dgm:pt modelId="{5A116B34-8A15-4E9D-A10C-881A5F336975}" type="pres">
      <dgm:prSet presAssocID="{9AE8D41B-AFC6-4114-BC1A-3AF2F2A21A8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8045C688-483D-47CD-BBDF-3807C5036DED}" type="pres">
      <dgm:prSet presAssocID="{9AE8D41B-AFC6-4114-BC1A-3AF2F2A21A86}" presName="rootComposite" presStyleCnt="0"/>
      <dgm:spPr/>
      <dgm:t>
        <a:bodyPr/>
        <a:lstStyle/>
        <a:p>
          <a:endParaRPr lang="zh-TW" altLang="en-US"/>
        </a:p>
      </dgm:t>
    </dgm:pt>
    <dgm:pt modelId="{6B01F9C6-E408-4EB7-ADBC-31206AA73399}" type="pres">
      <dgm:prSet presAssocID="{9AE8D41B-AFC6-4114-BC1A-3AF2F2A21A86}" presName="rootText" presStyleLbl="node3" presStyleIdx="6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72C03F-3F3C-4B48-9E30-724AECA62CE6}" type="pres">
      <dgm:prSet presAssocID="{9AE8D41B-AFC6-4114-BC1A-3AF2F2A21A86}" presName="rootConnector" presStyleLbl="node3" presStyleIdx="6" presStyleCnt="24"/>
      <dgm:spPr/>
      <dgm:t>
        <a:bodyPr/>
        <a:lstStyle/>
        <a:p>
          <a:endParaRPr lang="zh-TW" altLang="en-US"/>
        </a:p>
      </dgm:t>
    </dgm:pt>
    <dgm:pt modelId="{875C67E1-7C1F-4F0E-9C82-BFF79B2373C9}" type="pres">
      <dgm:prSet presAssocID="{9AE8D41B-AFC6-4114-BC1A-3AF2F2A21A86}" presName="hierChild4" presStyleCnt="0"/>
      <dgm:spPr/>
      <dgm:t>
        <a:bodyPr/>
        <a:lstStyle/>
        <a:p>
          <a:endParaRPr lang="zh-TW" altLang="en-US"/>
        </a:p>
      </dgm:t>
    </dgm:pt>
    <dgm:pt modelId="{CF5F0B3E-90E9-4F48-B155-EFADF102EF43}" type="pres">
      <dgm:prSet presAssocID="{9AE8D41B-AFC6-4114-BC1A-3AF2F2A21A86}" presName="hierChild5" presStyleCnt="0"/>
      <dgm:spPr/>
      <dgm:t>
        <a:bodyPr/>
        <a:lstStyle/>
        <a:p>
          <a:endParaRPr lang="zh-TW" altLang="en-US"/>
        </a:p>
      </dgm:t>
    </dgm:pt>
    <dgm:pt modelId="{D2C9CFD2-6D57-4F4C-90A3-F1617DE6390F}" type="pres">
      <dgm:prSet presAssocID="{C81DA1C0-F1BF-41DC-B775-C9CE9EB8C975}" presName="Name37" presStyleLbl="parChTrans1D3" presStyleIdx="7" presStyleCnt="24"/>
      <dgm:spPr/>
      <dgm:t>
        <a:bodyPr/>
        <a:lstStyle/>
        <a:p>
          <a:endParaRPr lang="zh-TW" altLang="en-US"/>
        </a:p>
      </dgm:t>
    </dgm:pt>
    <dgm:pt modelId="{70BF4E74-FD0A-4B09-914E-6ADAC8E5654F}" type="pres">
      <dgm:prSet presAssocID="{DEDADF51-AC50-44BE-AB35-C7F3D39ED62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D0BCBF2-D6EA-4165-9988-295F5EC79D2C}" type="pres">
      <dgm:prSet presAssocID="{DEDADF51-AC50-44BE-AB35-C7F3D39ED62A}" presName="rootComposite" presStyleCnt="0"/>
      <dgm:spPr/>
      <dgm:t>
        <a:bodyPr/>
        <a:lstStyle/>
        <a:p>
          <a:endParaRPr lang="zh-TW" altLang="en-US"/>
        </a:p>
      </dgm:t>
    </dgm:pt>
    <dgm:pt modelId="{442FECE7-7973-45CE-BA49-23B402FEEB61}" type="pres">
      <dgm:prSet presAssocID="{DEDADF51-AC50-44BE-AB35-C7F3D39ED62A}" presName="rootText" presStyleLbl="node3" presStyleIdx="7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B96499-F40D-4DAE-8426-EEC87551371E}" type="pres">
      <dgm:prSet presAssocID="{DEDADF51-AC50-44BE-AB35-C7F3D39ED62A}" presName="rootConnector" presStyleLbl="node3" presStyleIdx="7" presStyleCnt="24"/>
      <dgm:spPr/>
      <dgm:t>
        <a:bodyPr/>
        <a:lstStyle/>
        <a:p>
          <a:endParaRPr lang="zh-TW" altLang="en-US"/>
        </a:p>
      </dgm:t>
    </dgm:pt>
    <dgm:pt modelId="{A7AD5250-C6AA-4359-89B2-ED366210293C}" type="pres">
      <dgm:prSet presAssocID="{DEDADF51-AC50-44BE-AB35-C7F3D39ED62A}" presName="hierChild4" presStyleCnt="0"/>
      <dgm:spPr/>
      <dgm:t>
        <a:bodyPr/>
        <a:lstStyle/>
        <a:p>
          <a:endParaRPr lang="zh-TW" altLang="en-US"/>
        </a:p>
      </dgm:t>
    </dgm:pt>
    <dgm:pt modelId="{389D2A6B-CA32-46F7-8E3E-685D176B7729}" type="pres">
      <dgm:prSet presAssocID="{DEDADF51-AC50-44BE-AB35-C7F3D39ED62A}" presName="hierChild5" presStyleCnt="0"/>
      <dgm:spPr/>
      <dgm:t>
        <a:bodyPr/>
        <a:lstStyle/>
        <a:p>
          <a:endParaRPr lang="zh-TW" altLang="en-US"/>
        </a:p>
      </dgm:t>
    </dgm:pt>
    <dgm:pt modelId="{8A87B58F-BEDF-4A0F-9879-3F4F098B0B25}" type="pres">
      <dgm:prSet presAssocID="{C1A68210-D1DB-4AE9-9EC3-45B8E6A088F4}" presName="Name37" presStyleLbl="parChTrans1D3" presStyleIdx="8" presStyleCnt="24"/>
      <dgm:spPr/>
      <dgm:t>
        <a:bodyPr/>
        <a:lstStyle/>
        <a:p>
          <a:endParaRPr lang="zh-TW" altLang="en-US"/>
        </a:p>
      </dgm:t>
    </dgm:pt>
    <dgm:pt modelId="{1A13D3EE-280B-486D-9A16-0F5E7F83F662}" type="pres">
      <dgm:prSet presAssocID="{A4FF31C6-B6F9-4EEB-8219-E2A3718AD59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F6D6E34-F42D-4AB4-9F33-5D604C2AF376}" type="pres">
      <dgm:prSet presAssocID="{A4FF31C6-B6F9-4EEB-8219-E2A3718AD595}" presName="rootComposite" presStyleCnt="0"/>
      <dgm:spPr/>
      <dgm:t>
        <a:bodyPr/>
        <a:lstStyle/>
        <a:p>
          <a:endParaRPr lang="zh-TW" altLang="en-US"/>
        </a:p>
      </dgm:t>
    </dgm:pt>
    <dgm:pt modelId="{BD3E0C6D-B36E-487F-9CCE-AC9D64BB201F}" type="pres">
      <dgm:prSet presAssocID="{A4FF31C6-B6F9-4EEB-8219-E2A3718AD595}" presName="rootText" presStyleLbl="node3" presStyleIdx="8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257436-DE17-4141-824A-52F18BF1326F}" type="pres">
      <dgm:prSet presAssocID="{A4FF31C6-B6F9-4EEB-8219-E2A3718AD595}" presName="rootConnector" presStyleLbl="node3" presStyleIdx="8" presStyleCnt="24"/>
      <dgm:spPr/>
      <dgm:t>
        <a:bodyPr/>
        <a:lstStyle/>
        <a:p>
          <a:endParaRPr lang="zh-TW" altLang="en-US"/>
        </a:p>
      </dgm:t>
    </dgm:pt>
    <dgm:pt modelId="{7BBF38E6-6003-464B-AC82-A7F0F0DBB3CD}" type="pres">
      <dgm:prSet presAssocID="{A4FF31C6-B6F9-4EEB-8219-E2A3718AD595}" presName="hierChild4" presStyleCnt="0"/>
      <dgm:spPr/>
      <dgm:t>
        <a:bodyPr/>
        <a:lstStyle/>
        <a:p>
          <a:endParaRPr lang="zh-TW" altLang="en-US"/>
        </a:p>
      </dgm:t>
    </dgm:pt>
    <dgm:pt modelId="{ED1AE7F9-F0A0-49E7-8AB7-6F692D1EA86F}" type="pres">
      <dgm:prSet presAssocID="{A4FF31C6-B6F9-4EEB-8219-E2A3718AD595}" presName="hierChild5" presStyleCnt="0"/>
      <dgm:spPr/>
      <dgm:t>
        <a:bodyPr/>
        <a:lstStyle/>
        <a:p>
          <a:endParaRPr lang="zh-TW" altLang="en-US"/>
        </a:p>
      </dgm:t>
    </dgm:pt>
    <dgm:pt modelId="{D111C2A8-3C0B-4047-9B02-59CD78C27ABD}" type="pres">
      <dgm:prSet presAssocID="{79E070F5-330A-420A-B35E-C4EAF9C0BFAF}" presName="Name37" presStyleLbl="parChTrans1D3" presStyleIdx="9" presStyleCnt="24"/>
      <dgm:spPr/>
      <dgm:t>
        <a:bodyPr/>
        <a:lstStyle/>
        <a:p>
          <a:endParaRPr lang="zh-TW" altLang="en-US"/>
        </a:p>
      </dgm:t>
    </dgm:pt>
    <dgm:pt modelId="{9FC2F9FE-AB9B-4AAB-AFBC-220CA530F306}" type="pres">
      <dgm:prSet presAssocID="{B0274493-F453-4618-ABCC-B7F577BCC35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2515171-07B6-45FB-B3B8-9C742AB87033}" type="pres">
      <dgm:prSet presAssocID="{B0274493-F453-4618-ABCC-B7F577BCC354}" presName="rootComposite" presStyleCnt="0"/>
      <dgm:spPr/>
      <dgm:t>
        <a:bodyPr/>
        <a:lstStyle/>
        <a:p>
          <a:endParaRPr lang="zh-TW" altLang="en-US"/>
        </a:p>
      </dgm:t>
    </dgm:pt>
    <dgm:pt modelId="{E7A3DA97-F4ED-4E9A-AD63-ADF0B157D585}" type="pres">
      <dgm:prSet presAssocID="{B0274493-F453-4618-ABCC-B7F577BCC354}" presName="rootText" presStyleLbl="node3" presStyleIdx="9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1C54CA-8FB1-4332-85EF-8A2F89CFFCD8}" type="pres">
      <dgm:prSet presAssocID="{B0274493-F453-4618-ABCC-B7F577BCC354}" presName="rootConnector" presStyleLbl="node3" presStyleIdx="9" presStyleCnt="24"/>
      <dgm:spPr/>
      <dgm:t>
        <a:bodyPr/>
        <a:lstStyle/>
        <a:p>
          <a:endParaRPr lang="zh-TW" altLang="en-US"/>
        </a:p>
      </dgm:t>
    </dgm:pt>
    <dgm:pt modelId="{A5C68E0C-E936-4182-85E8-AA4E4DCFFCF3}" type="pres">
      <dgm:prSet presAssocID="{B0274493-F453-4618-ABCC-B7F577BCC354}" presName="hierChild4" presStyleCnt="0"/>
      <dgm:spPr/>
      <dgm:t>
        <a:bodyPr/>
        <a:lstStyle/>
        <a:p>
          <a:endParaRPr lang="zh-TW" altLang="en-US"/>
        </a:p>
      </dgm:t>
    </dgm:pt>
    <dgm:pt modelId="{1E7529F2-34CB-4991-8275-28E15C9A13BB}" type="pres">
      <dgm:prSet presAssocID="{B0274493-F453-4618-ABCC-B7F577BCC354}" presName="hierChild5" presStyleCnt="0"/>
      <dgm:spPr/>
      <dgm:t>
        <a:bodyPr/>
        <a:lstStyle/>
        <a:p>
          <a:endParaRPr lang="zh-TW" altLang="en-US"/>
        </a:p>
      </dgm:t>
    </dgm:pt>
    <dgm:pt modelId="{3B2866AE-BCA8-4443-AEB8-FF298EC29183}" type="pres">
      <dgm:prSet presAssocID="{7B69B99E-959A-44B0-990E-CC050E29C4B1}" presName="Name37" presStyleLbl="parChTrans1D3" presStyleIdx="10" presStyleCnt="24"/>
      <dgm:spPr/>
      <dgm:t>
        <a:bodyPr/>
        <a:lstStyle/>
        <a:p>
          <a:endParaRPr lang="zh-TW" altLang="en-US"/>
        </a:p>
      </dgm:t>
    </dgm:pt>
    <dgm:pt modelId="{FFEB0804-68F2-4170-8ED5-FEE19DF1FE6E}" type="pres">
      <dgm:prSet presAssocID="{18D12167-F0EC-47B8-BA88-393829FAB6D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4B58AD8D-2FA0-41FC-9A8E-03C561761712}" type="pres">
      <dgm:prSet presAssocID="{18D12167-F0EC-47B8-BA88-393829FAB6DC}" presName="rootComposite" presStyleCnt="0"/>
      <dgm:spPr/>
      <dgm:t>
        <a:bodyPr/>
        <a:lstStyle/>
        <a:p>
          <a:endParaRPr lang="zh-TW" altLang="en-US"/>
        </a:p>
      </dgm:t>
    </dgm:pt>
    <dgm:pt modelId="{1409ADA9-D033-4342-9AA6-5B3FE9B35D87}" type="pres">
      <dgm:prSet presAssocID="{18D12167-F0EC-47B8-BA88-393829FAB6DC}" presName="rootText" presStyleLbl="node3" presStyleIdx="10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7257C7-6C11-410F-947C-56F825589FAF}" type="pres">
      <dgm:prSet presAssocID="{18D12167-F0EC-47B8-BA88-393829FAB6DC}" presName="rootConnector" presStyleLbl="node3" presStyleIdx="10" presStyleCnt="24"/>
      <dgm:spPr/>
      <dgm:t>
        <a:bodyPr/>
        <a:lstStyle/>
        <a:p>
          <a:endParaRPr lang="zh-TW" altLang="en-US"/>
        </a:p>
      </dgm:t>
    </dgm:pt>
    <dgm:pt modelId="{579FA76B-F313-4C9A-B10E-FD1C8601DAB5}" type="pres">
      <dgm:prSet presAssocID="{18D12167-F0EC-47B8-BA88-393829FAB6DC}" presName="hierChild4" presStyleCnt="0"/>
      <dgm:spPr/>
      <dgm:t>
        <a:bodyPr/>
        <a:lstStyle/>
        <a:p>
          <a:endParaRPr lang="zh-TW" altLang="en-US"/>
        </a:p>
      </dgm:t>
    </dgm:pt>
    <dgm:pt modelId="{406F6329-8C6B-493B-BF4F-4CEA6FC99256}" type="pres">
      <dgm:prSet presAssocID="{18D12167-F0EC-47B8-BA88-393829FAB6DC}" presName="hierChild5" presStyleCnt="0"/>
      <dgm:spPr/>
      <dgm:t>
        <a:bodyPr/>
        <a:lstStyle/>
        <a:p>
          <a:endParaRPr lang="zh-TW" altLang="en-US"/>
        </a:p>
      </dgm:t>
    </dgm:pt>
    <dgm:pt modelId="{69AD20CD-9B5F-49AE-AAEA-11463F9CEF74}" type="pres">
      <dgm:prSet presAssocID="{E5452394-2093-486A-8F3D-249725F73671}" presName="Name37" presStyleLbl="parChTrans1D3" presStyleIdx="11" presStyleCnt="24"/>
      <dgm:spPr/>
      <dgm:t>
        <a:bodyPr/>
        <a:lstStyle/>
        <a:p>
          <a:endParaRPr lang="zh-TW" altLang="en-US"/>
        </a:p>
      </dgm:t>
    </dgm:pt>
    <dgm:pt modelId="{780B8099-A00D-4608-9FCD-F2031D08B516}" type="pres">
      <dgm:prSet presAssocID="{A5077B54-363C-4375-8A88-6FB8D08911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A84A356-F7DF-4851-AA2A-CDA61DA69341}" type="pres">
      <dgm:prSet presAssocID="{A5077B54-363C-4375-8A88-6FB8D0891149}" presName="rootComposite" presStyleCnt="0"/>
      <dgm:spPr/>
      <dgm:t>
        <a:bodyPr/>
        <a:lstStyle/>
        <a:p>
          <a:endParaRPr lang="zh-TW" altLang="en-US"/>
        </a:p>
      </dgm:t>
    </dgm:pt>
    <dgm:pt modelId="{AF7B6662-8131-4B60-BD02-DC00178198E8}" type="pres">
      <dgm:prSet presAssocID="{A5077B54-363C-4375-8A88-6FB8D0891149}" presName="rootText" presStyleLbl="node3" presStyleIdx="11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C3836F-26A5-4A53-BBFD-CC3B01B3F7D5}" type="pres">
      <dgm:prSet presAssocID="{A5077B54-363C-4375-8A88-6FB8D0891149}" presName="rootConnector" presStyleLbl="node3" presStyleIdx="11" presStyleCnt="24"/>
      <dgm:spPr/>
      <dgm:t>
        <a:bodyPr/>
        <a:lstStyle/>
        <a:p>
          <a:endParaRPr lang="zh-TW" altLang="en-US"/>
        </a:p>
      </dgm:t>
    </dgm:pt>
    <dgm:pt modelId="{FEE92C43-F9E8-4FCE-8FEA-E679F58D81D6}" type="pres">
      <dgm:prSet presAssocID="{A5077B54-363C-4375-8A88-6FB8D0891149}" presName="hierChild4" presStyleCnt="0"/>
      <dgm:spPr/>
      <dgm:t>
        <a:bodyPr/>
        <a:lstStyle/>
        <a:p>
          <a:endParaRPr lang="zh-TW" altLang="en-US"/>
        </a:p>
      </dgm:t>
    </dgm:pt>
    <dgm:pt modelId="{08CD4CE4-0207-4480-81F0-BEDFDED5E036}" type="pres">
      <dgm:prSet presAssocID="{A5077B54-363C-4375-8A88-6FB8D0891149}" presName="hierChild5" presStyleCnt="0"/>
      <dgm:spPr/>
      <dgm:t>
        <a:bodyPr/>
        <a:lstStyle/>
        <a:p>
          <a:endParaRPr lang="zh-TW" altLang="en-US"/>
        </a:p>
      </dgm:t>
    </dgm:pt>
    <dgm:pt modelId="{DE5EADD9-BC43-47DC-A6E8-2804F10FF090}" type="pres">
      <dgm:prSet presAssocID="{F817E0F2-CDEA-4402-8A00-919344B3C288}" presName="Name37" presStyleLbl="parChTrans1D3" presStyleIdx="12" presStyleCnt="24"/>
      <dgm:spPr/>
      <dgm:t>
        <a:bodyPr/>
        <a:lstStyle/>
        <a:p>
          <a:endParaRPr lang="zh-TW" altLang="en-US"/>
        </a:p>
      </dgm:t>
    </dgm:pt>
    <dgm:pt modelId="{3D43C7A1-2CD0-4039-9755-9AFB1DEC2EFA}" type="pres">
      <dgm:prSet presAssocID="{CA0C5FCA-4272-4358-890A-87801AF28C0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F9AAF0A-0511-4AFB-9644-FFBFD78846BC}" type="pres">
      <dgm:prSet presAssocID="{CA0C5FCA-4272-4358-890A-87801AF28C0A}" presName="rootComposite" presStyleCnt="0"/>
      <dgm:spPr/>
      <dgm:t>
        <a:bodyPr/>
        <a:lstStyle/>
        <a:p>
          <a:endParaRPr lang="zh-TW" altLang="en-US"/>
        </a:p>
      </dgm:t>
    </dgm:pt>
    <dgm:pt modelId="{7CA3AEA4-FEAA-4443-BA33-1709A1D617EA}" type="pres">
      <dgm:prSet presAssocID="{CA0C5FCA-4272-4358-890A-87801AF28C0A}" presName="rootText" presStyleLbl="node3" presStyleIdx="12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C2857F-635C-46E0-A938-63C45FFB824A}" type="pres">
      <dgm:prSet presAssocID="{CA0C5FCA-4272-4358-890A-87801AF28C0A}" presName="rootConnector" presStyleLbl="node3" presStyleIdx="12" presStyleCnt="24"/>
      <dgm:spPr/>
      <dgm:t>
        <a:bodyPr/>
        <a:lstStyle/>
        <a:p>
          <a:endParaRPr lang="zh-TW" altLang="en-US"/>
        </a:p>
      </dgm:t>
    </dgm:pt>
    <dgm:pt modelId="{4B93D30D-0172-4205-AA0F-B612465C760F}" type="pres">
      <dgm:prSet presAssocID="{CA0C5FCA-4272-4358-890A-87801AF28C0A}" presName="hierChild4" presStyleCnt="0"/>
      <dgm:spPr/>
      <dgm:t>
        <a:bodyPr/>
        <a:lstStyle/>
        <a:p>
          <a:endParaRPr lang="zh-TW" altLang="en-US"/>
        </a:p>
      </dgm:t>
    </dgm:pt>
    <dgm:pt modelId="{7D922C5F-933B-40BF-96F7-0AC9864F09B6}" type="pres">
      <dgm:prSet presAssocID="{CA0C5FCA-4272-4358-890A-87801AF28C0A}" presName="hierChild5" presStyleCnt="0"/>
      <dgm:spPr/>
      <dgm:t>
        <a:bodyPr/>
        <a:lstStyle/>
        <a:p>
          <a:endParaRPr lang="zh-TW" altLang="en-US"/>
        </a:p>
      </dgm:t>
    </dgm:pt>
    <dgm:pt modelId="{5158738A-FA5A-4650-9FB8-F3FB31E7340C}" type="pres">
      <dgm:prSet presAssocID="{E323387A-A113-4319-88E3-D8ABCC9E597C}" presName="Name37" presStyleLbl="parChTrans1D3" presStyleIdx="13" presStyleCnt="24"/>
      <dgm:spPr/>
      <dgm:t>
        <a:bodyPr/>
        <a:lstStyle/>
        <a:p>
          <a:endParaRPr lang="zh-TW" altLang="en-US"/>
        </a:p>
      </dgm:t>
    </dgm:pt>
    <dgm:pt modelId="{70E05813-7EB4-4A9B-8D1C-266CD247267A}" type="pres">
      <dgm:prSet presAssocID="{3DCDD9F8-A220-4310-8B42-93A81E1F8C3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AF9E526-10A0-4CDA-B460-3C2A749BF88A}" type="pres">
      <dgm:prSet presAssocID="{3DCDD9F8-A220-4310-8B42-93A81E1F8C34}" presName="rootComposite" presStyleCnt="0"/>
      <dgm:spPr/>
      <dgm:t>
        <a:bodyPr/>
        <a:lstStyle/>
        <a:p>
          <a:endParaRPr lang="zh-TW" altLang="en-US"/>
        </a:p>
      </dgm:t>
    </dgm:pt>
    <dgm:pt modelId="{7109E421-FA87-40F1-948A-6B784B63DA58}" type="pres">
      <dgm:prSet presAssocID="{3DCDD9F8-A220-4310-8B42-93A81E1F8C34}" presName="rootText" presStyleLbl="node3" presStyleIdx="13" presStyleCnt="24" custScaleX="200854" custLinFactNeighborX="-8323" custLinFactNeighborY="-93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5F818F-9D8B-4913-A5EA-6C7F46CFB856}" type="pres">
      <dgm:prSet presAssocID="{3DCDD9F8-A220-4310-8B42-93A81E1F8C34}" presName="rootConnector" presStyleLbl="node3" presStyleIdx="13" presStyleCnt="24"/>
      <dgm:spPr/>
      <dgm:t>
        <a:bodyPr/>
        <a:lstStyle/>
        <a:p>
          <a:endParaRPr lang="zh-TW" altLang="en-US"/>
        </a:p>
      </dgm:t>
    </dgm:pt>
    <dgm:pt modelId="{45C51DAF-3389-4A62-96AE-5BD08D2C37B2}" type="pres">
      <dgm:prSet presAssocID="{3DCDD9F8-A220-4310-8B42-93A81E1F8C34}" presName="hierChild4" presStyleCnt="0"/>
      <dgm:spPr/>
      <dgm:t>
        <a:bodyPr/>
        <a:lstStyle/>
        <a:p>
          <a:endParaRPr lang="zh-TW" altLang="en-US"/>
        </a:p>
      </dgm:t>
    </dgm:pt>
    <dgm:pt modelId="{198A3D2D-3AB4-4E97-99FE-6D43A0B55019}" type="pres">
      <dgm:prSet presAssocID="{3DCDD9F8-A220-4310-8B42-93A81E1F8C34}" presName="hierChild5" presStyleCnt="0"/>
      <dgm:spPr/>
      <dgm:t>
        <a:bodyPr/>
        <a:lstStyle/>
        <a:p>
          <a:endParaRPr lang="zh-TW" altLang="en-US"/>
        </a:p>
      </dgm:t>
    </dgm:pt>
    <dgm:pt modelId="{0BD6843D-7FDD-4B2B-8709-96118AECE565}" type="pres">
      <dgm:prSet presAssocID="{0348CAD7-24C0-41E4-952A-B31327920756}" presName="hierChild5" presStyleCnt="0"/>
      <dgm:spPr/>
      <dgm:t>
        <a:bodyPr/>
        <a:lstStyle/>
        <a:p>
          <a:endParaRPr lang="zh-TW" altLang="en-US"/>
        </a:p>
      </dgm:t>
    </dgm:pt>
    <dgm:pt modelId="{EEA0C1B5-E654-4717-B0F1-BD88A3046ACC}" type="pres">
      <dgm:prSet presAssocID="{527ADCE1-9E59-40AB-9FC6-B665D905004B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9E1369B4-D774-4A57-8524-34EDE2C08E2A}" type="pres">
      <dgm:prSet presAssocID="{A12CA4A8-E8D8-49E5-A63C-46C3FB499A6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7F37CDA-7BF7-44F5-A194-9F0B3E343C98}" type="pres">
      <dgm:prSet presAssocID="{A12CA4A8-E8D8-49E5-A63C-46C3FB499A6D}" presName="rootComposite" presStyleCnt="0"/>
      <dgm:spPr/>
      <dgm:t>
        <a:bodyPr/>
        <a:lstStyle/>
        <a:p>
          <a:endParaRPr lang="zh-TW" altLang="en-US"/>
        </a:p>
      </dgm:t>
    </dgm:pt>
    <dgm:pt modelId="{C66DCB0B-8790-4BE5-8C58-77063BA698D9}" type="pres">
      <dgm:prSet presAssocID="{A12CA4A8-E8D8-49E5-A63C-46C3FB499A6D}" presName="rootText" presStyleLbl="node2" presStyleIdx="3" presStyleCnt="4" custScaleX="206872" custLinFactNeighborX="84385" custLinFactNeighborY="36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DFA9B7-93EA-4C85-8F74-9A4071B32C25}" type="pres">
      <dgm:prSet presAssocID="{A12CA4A8-E8D8-49E5-A63C-46C3FB499A6D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16726675-043C-462E-85BA-C16B74CDA3B8}" type="pres">
      <dgm:prSet presAssocID="{A12CA4A8-E8D8-49E5-A63C-46C3FB499A6D}" presName="hierChild4" presStyleCnt="0"/>
      <dgm:spPr/>
      <dgm:t>
        <a:bodyPr/>
        <a:lstStyle/>
        <a:p>
          <a:endParaRPr lang="zh-TW" altLang="en-US"/>
        </a:p>
      </dgm:t>
    </dgm:pt>
    <dgm:pt modelId="{C6A6D9F8-6F0E-41DF-A92D-C6F67B2DC6F7}" type="pres">
      <dgm:prSet presAssocID="{B3353B8C-517D-468E-91C9-7FF57BAEE003}" presName="Name37" presStyleLbl="parChTrans1D3" presStyleIdx="14" presStyleCnt="24"/>
      <dgm:spPr/>
      <dgm:t>
        <a:bodyPr/>
        <a:lstStyle/>
        <a:p>
          <a:endParaRPr lang="zh-TW" altLang="en-US"/>
        </a:p>
      </dgm:t>
    </dgm:pt>
    <dgm:pt modelId="{74170D79-AD57-48FA-9C45-9268C6C80096}" type="pres">
      <dgm:prSet presAssocID="{FF667A48-A2DB-4B26-B14B-F81E6FB5D41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58577CF-F6D6-4E09-A664-1CA1D310D71F}" type="pres">
      <dgm:prSet presAssocID="{FF667A48-A2DB-4B26-B14B-F81E6FB5D41D}" presName="rootComposite" presStyleCnt="0"/>
      <dgm:spPr/>
      <dgm:t>
        <a:bodyPr/>
        <a:lstStyle/>
        <a:p>
          <a:endParaRPr lang="zh-TW" altLang="en-US"/>
        </a:p>
      </dgm:t>
    </dgm:pt>
    <dgm:pt modelId="{A5601878-F285-4EC5-989A-34458E0E2B4B}" type="pres">
      <dgm:prSet presAssocID="{FF667A48-A2DB-4B26-B14B-F81E6FB5D41D}" presName="rootText" presStyleLbl="node3" presStyleIdx="14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3A1CF7B-B450-4831-A25C-5206619DABD9}" type="pres">
      <dgm:prSet presAssocID="{FF667A48-A2DB-4B26-B14B-F81E6FB5D41D}" presName="rootConnector" presStyleLbl="node3" presStyleIdx="14" presStyleCnt="24"/>
      <dgm:spPr/>
      <dgm:t>
        <a:bodyPr/>
        <a:lstStyle/>
        <a:p>
          <a:endParaRPr lang="zh-TW" altLang="en-US"/>
        </a:p>
      </dgm:t>
    </dgm:pt>
    <dgm:pt modelId="{3FECF667-0B3F-4968-810F-8747C9A558C4}" type="pres">
      <dgm:prSet presAssocID="{FF667A48-A2DB-4B26-B14B-F81E6FB5D41D}" presName="hierChild4" presStyleCnt="0"/>
      <dgm:spPr/>
      <dgm:t>
        <a:bodyPr/>
        <a:lstStyle/>
        <a:p>
          <a:endParaRPr lang="zh-TW" altLang="en-US"/>
        </a:p>
      </dgm:t>
    </dgm:pt>
    <dgm:pt modelId="{DB52BA4B-BA84-4CF6-807A-6BA928872608}" type="pres">
      <dgm:prSet presAssocID="{FF667A48-A2DB-4B26-B14B-F81E6FB5D41D}" presName="hierChild5" presStyleCnt="0"/>
      <dgm:spPr/>
      <dgm:t>
        <a:bodyPr/>
        <a:lstStyle/>
        <a:p>
          <a:endParaRPr lang="zh-TW" altLang="en-US"/>
        </a:p>
      </dgm:t>
    </dgm:pt>
    <dgm:pt modelId="{92429A01-A964-4583-A8CA-BD10A0545A22}" type="pres">
      <dgm:prSet presAssocID="{270C7A51-DAE6-46DC-BF9A-D264B9EB8A24}" presName="Name37" presStyleLbl="parChTrans1D3" presStyleIdx="15" presStyleCnt="24"/>
      <dgm:spPr/>
      <dgm:t>
        <a:bodyPr/>
        <a:lstStyle/>
        <a:p>
          <a:endParaRPr lang="zh-TW" altLang="en-US"/>
        </a:p>
      </dgm:t>
    </dgm:pt>
    <dgm:pt modelId="{83A3E29F-0E67-46C2-9E49-171E80AC6B03}" type="pres">
      <dgm:prSet presAssocID="{6FACDA74-35B4-4CE6-AB3D-6529B07BA2C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72342AE-76F8-4FE6-B4D8-50A9B5BB0E21}" type="pres">
      <dgm:prSet presAssocID="{6FACDA74-35B4-4CE6-AB3D-6529B07BA2CC}" presName="rootComposite" presStyleCnt="0"/>
      <dgm:spPr/>
      <dgm:t>
        <a:bodyPr/>
        <a:lstStyle/>
        <a:p>
          <a:endParaRPr lang="zh-TW" altLang="en-US"/>
        </a:p>
      </dgm:t>
    </dgm:pt>
    <dgm:pt modelId="{15E887B5-FF8A-4C68-99CC-9B0E5D27805F}" type="pres">
      <dgm:prSet presAssocID="{6FACDA74-35B4-4CE6-AB3D-6529B07BA2CC}" presName="rootText" presStyleLbl="node3" presStyleIdx="15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C3236A-48E6-46CA-B730-8B26B0FD7F3F}" type="pres">
      <dgm:prSet presAssocID="{6FACDA74-35B4-4CE6-AB3D-6529B07BA2CC}" presName="rootConnector" presStyleLbl="node3" presStyleIdx="15" presStyleCnt="24"/>
      <dgm:spPr/>
      <dgm:t>
        <a:bodyPr/>
        <a:lstStyle/>
        <a:p>
          <a:endParaRPr lang="zh-TW" altLang="en-US"/>
        </a:p>
      </dgm:t>
    </dgm:pt>
    <dgm:pt modelId="{266CBD09-0124-4E8C-B522-F4B00C5BD473}" type="pres">
      <dgm:prSet presAssocID="{6FACDA74-35B4-4CE6-AB3D-6529B07BA2CC}" presName="hierChild4" presStyleCnt="0"/>
      <dgm:spPr/>
      <dgm:t>
        <a:bodyPr/>
        <a:lstStyle/>
        <a:p>
          <a:endParaRPr lang="zh-TW" altLang="en-US"/>
        </a:p>
      </dgm:t>
    </dgm:pt>
    <dgm:pt modelId="{180F45EA-0278-4994-96DF-696BBF96E967}" type="pres">
      <dgm:prSet presAssocID="{6FACDA74-35B4-4CE6-AB3D-6529B07BA2CC}" presName="hierChild5" presStyleCnt="0"/>
      <dgm:spPr/>
      <dgm:t>
        <a:bodyPr/>
        <a:lstStyle/>
        <a:p>
          <a:endParaRPr lang="zh-TW" altLang="en-US"/>
        </a:p>
      </dgm:t>
    </dgm:pt>
    <dgm:pt modelId="{957A543D-43E2-44D4-BFAC-BF66ABC69DDC}" type="pres">
      <dgm:prSet presAssocID="{AB000D52-8ADD-426D-A19F-D2A6298A1004}" presName="Name37" presStyleLbl="parChTrans1D3" presStyleIdx="16" presStyleCnt="24"/>
      <dgm:spPr/>
      <dgm:t>
        <a:bodyPr/>
        <a:lstStyle/>
        <a:p>
          <a:endParaRPr lang="zh-TW" altLang="en-US"/>
        </a:p>
      </dgm:t>
    </dgm:pt>
    <dgm:pt modelId="{14DE76EC-20B3-4600-B1E6-BD6371C60C3E}" type="pres">
      <dgm:prSet presAssocID="{35013CFF-F058-47B4-846F-078E69684F3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81A14B6-7F0C-4891-8582-B5B6E5D7934A}" type="pres">
      <dgm:prSet presAssocID="{35013CFF-F058-47B4-846F-078E69684F33}" presName="rootComposite" presStyleCnt="0"/>
      <dgm:spPr/>
      <dgm:t>
        <a:bodyPr/>
        <a:lstStyle/>
        <a:p>
          <a:endParaRPr lang="zh-TW" altLang="en-US"/>
        </a:p>
      </dgm:t>
    </dgm:pt>
    <dgm:pt modelId="{A1D7578F-6F60-4E69-A05A-4D6A2A972FD0}" type="pres">
      <dgm:prSet presAssocID="{35013CFF-F058-47B4-846F-078E69684F33}" presName="rootText" presStyleLbl="node3" presStyleIdx="16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082A86-383B-4B83-A61A-AA7D11F35299}" type="pres">
      <dgm:prSet presAssocID="{35013CFF-F058-47B4-846F-078E69684F33}" presName="rootConnector" presStyleLbl="node3" presStyleIdx="16" presStyleCnt="24"/>
      <dgm:spPr/>
      <dgm:t>
        <a:bodyPr/>
        <a:lstStyle/>
        <a:p>
          <a:endParaRPr lang="zh-TW" altLang="en-US"/>
        </a:p>
      </dgm:t>
    </dgm:pt>
    <dgm:pt modelId="{DC9E67E3-AF75-4A25-AE31-AE340545C0C2}" type="pres">
      <dgm:prSet presAssocID="{35013CFF-F058-47B4-846F-078E69684F33}" presName="hierChild4" presStyleCnt="0"/>
      <dgm:spPr/>
      <dgm:t>
        <a:bodyPr/>
        <a:lstStyle/>
        <a:p>
          <a:endParaRPr lang="zh-TW" altLang="en-US"/>
        </a:p>
      </dgm:t>
    </dgm:pt>
    <dgm:pt modelId="{A2F419B3-9EE7-405E-8C6E-6544E5BB7DCD}" type="pres">
      <dgm:prSet presAssocID="{35013CFF-F058-47B4-846F-078E69684F33}" presName="hierChild5" presStyleCnt="0"/>
      <dgm:spPr/>
      <dgm:t>
        <a:bodyPr/>
        <a:lstStyle/>
        <a:p>
          <a:endParaRPr lang="zh-TW" altLang="en-US"/>
        </a:p>
      </dgm:t>
    </dgm:pt>
    <dgm:pt modelId="{BC2D5E72-D1D4-43E6-A32D-76F978FF4563}" type="pres">
      <dgm:prSet presAssocID="{9F09236C-0708-436B-97AE-A58CD9414D5D}" presName="Name37" presStyleLbl="parChTrans1D3" presStyleIdx="17" presStyleCnt="24"/>
      <dgm:spPr/>
      <dgm:t>
        <a:bodyPr/>
        <a:lstStyle/>
        <a:p>
          <a:endParaRPr lang="zh-TW" altLang="en-US"/>
        </a:p>
      </dgm:t>
    </dgm:pt>
    <dgm:pt modelId="{721FD366-E140-4447-89C2-99C25F7ABBCA}" type="pres">
      <dgm:prSet presAssocID="{F8A08705-A5F8-4A81-8664-B9804BF47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D4D5E6F-38A4-465E-919B-D529D40B0EA0}" type="pres">
      <dgm:prSet presAssocID="{F8A08705-A5F8-4A81-8664-B9804BF474EF}" presName="rootComposite" presStyleCnt="0"/>
      <dgm:spPr/>
      <dgm:t>
        <a:bodyPr/>
        <a:lstStyle/>
        <a:p>
          <a:endParaRPr lang="zh-TW" altLang="en-US"/>
        </a:p>
      </dgm:t>
    </dgm:pt>
    <dgm:pt modelId="{F58F958D-B470-40E1-9030-F7D35D478D6A}" type="pres">
      <dgm:prSet presAssocID="{F8A08705-A5F8-4A81-8664-B9804BF474EF}" presName="rootText" presStyleLbl="node3" presStyleIdx="17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ED9FEC7-A28C-4032-98F6-0F0D6E69D6AE}" type="pres">
      <dgm:prSet presAssocID="{F8A08705-A5F8-4A81-8664-B9804BF474EF}" presName="rootConnector" presStyleLbl="node3" presStyleIdx="17" presStyleCnt="24"/>
      <dgm:spPr/>
      <dgm:t>
        <a:bodyPr/>
        <a:lstStyle/>
        <a:p>
          <a:endParaRPr lang="zh-TW" altLang="en-US"/>
        </a:p>
      </dgm:t>
    </dgm:pt>
    <dgm:pt modelId="{5216D27C-5ECE-4152-85B6-8B8B0487505D}" type="pres">
      <dgm:prSet presAssocID="{F8A08705-A5F8-4A81-8664-B9804BF474EF}" presName="hierChild4" presStyleCnt="0"/>
      <dgm:spPr/>
      <dgm:t>
        <a:bodyPr/>
        <a:lstStyle/>
        <a:p>
          <a:endParaRPr lang="zh-TW" altLang="en-US"/>
        </a:p>
      </dgm:t>
    </dgm:pt>
    <dgm:pt modelId="{E3D42331-C348-4393-8C78-9FC43045CB98}" type="pres">
      <dgm:prSet presAssocID="{F8A08705-A5F8-4A81-8664-B9804BF474EF}" presName="hierChild5" presStyleCnt="0"/>
      <dgm:spPr/>
      <dgm:t>
        <a:bodyPr/>
        <a:lstStyle/>
        <a:p>
          <a:endParaRPr lang="zh-TW" altLang="en-US"/>
        </a:p>
      </dgm:t>
    </dgm:pt>
    <dgm:pt modelId="{57FE0CA0-2A1E-4A13-8328-50C071EFB148}" type="pres">
      <dgm:prSet presAssocID="{5F8B5DF3-1B47-446C-8B03-D6B9EBF56748}" presName="Name37" presStyleLbl="parChTrans1D3" presStyleIdx="18" presStyleCnt="24"/>
      <dgm:spPr/>
      <dgm:t>
        <a:bodyPr/>
        <a:lstStyle/>
        <a:p>
          <a:endParaRPr lang="zh-TW" altLang="en-US"/>
        </a:p>
      </dgm:t>
    </dgm:pt>
    <dgm:pt modelId="{CCF50E3C-C61D-4DC4-9BCB-9928A2508B4D}" type="pres">
      <dgm:prSet presAssocID="{4063BEB6-EC0E-4DBB-B45E-14453F55CD4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E780DD4-229B-4880-9F87-86D00BECA5AB}" type="pres">
      <dgm:prSet presAssocID="{4063BEB6-EC0E-4DBB-B45E-14453F55CD4F}" presName="rootComposite" presStyleCnt="0"/>
      <dgm:spPr/>
      <dgm:t>
        <a:bodyPr/>
        <a:lstStyle/>
        <a:p>
          <a:endParaRPr lang="zh-TW" altLang="en-US"/>
        </a:p>
      </dgm:t>
    </dgm:pt>
    <dgm:pt modelId="{919EDC0B-6C79-4558-BDA6-F810937EB76B}" type="pres">
      <dgm:prSet presAssocID="{4063BEB6-EC0E-4DBB-B45E-14453F55CD4F}" presName="rootText" presStyleLbl="node3" presStyleIdx="18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D53000-42FB-4F44-BB6B-523AB1A8630F}" type="pres">
      <dgm:prSet presAssocID="{4063BEB6-EC0E-4DBB-B45E-14453F55CD4F}" presName="rootConnector" presStyleLbl="node3" presStyleIdx="18" presStyleCnt="24"/>
      <dgm:spPr/>
      <dgm:t>
        <a:bodyPr/>
        <a:lstStyle/>
        <a:p>
          <a:endParaRPr lang="zh-TW" altLang="en-US"/>
        </a:p>
      </dgm:t>
    </dgm:pt>
    <dgm:pt modelId="{83C4C899-377E-468F-BAF9-3EBAC7F11F37}" type="pres">
      <dgm:prSet presAssocID="{4063BEB6-EC0E-4DBB-B45E-14453F55CD4F}" presName="hierChild4" presStyleCnt="0"/>
      <dgm:spPr/>
      <dgm:t>
        <a:bodyPr/>
        <a:lstStyle/>
        <a:p>
          <a:endParaRPr lang="zh-TW" altLang="en-US"/>
        </a:p>
      </dgm:t>
    </dgm:pt>
    <dgm:pt modelId="{F056D519-C03D-43A3-A763-A88BBF4E4F2F}" type="pres">
      <dgm:prSet presAssocID="{4063BEB6-EC0E-4DBB-B45E-14453F55CD4F}" presName="hierChild5" presStyleCnt="0"/>
      <dgm:spPr/>
      <dgm:t>
        <a:bodyPr/>
        <a:lstStyle/>
        <a:p>
          <a:endParaRPr lang="zh-TW" altLang="en-US"/>
        </a:p>
      </dgm:t>
    </dgm:pt>
    <dgm:pt modelId="{71258F44-796D-4AC1-9324-003D950B5D89}" type="pres">
      <dgm:prSet presAssocID="{F4CB02BB-56C7-4DD9-9343-F898072B4814}" presName="Name37" presStyleLbl="parChTrans1D3" presStyleIdx="19" presStyleCnt="24"/>
      <dgm:spPr/>
      <dgm:t>
        <a:bodyPr/>
        <a:lstStyle/>
        <a:p>
          <a:endParaRPr lang="zh-TW" altLang="en-US"/>
        </a:p>
      </dgm:t>
    </dgm:pt>
    <dgm:pt modelId="{4D130535-B00F-4367-B377-2C9C92C4BC17}" type="pres">
      <dgm:prSet presAssocID="{A092A130-1DCA-488D-9072-EA213B20AFA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AE3A33A-99E0-4589-BFE1-4064D18E06A8}" type="pres">
      <dgm:prSet presAssocID="{A092A130-1DCA-488D-9072-EA213B20AFAF}" presName="rootComposite" presStyleCnt="0"/>
      <dgm:spPr/>
      <dgm:t>
        <a:bodyPr/>
        <a:lstStyle/>
        <a:p>
          <a:endParaRPr lang="zh-TW" altLang="en-US"/>
        </a:p>
      </dgm:t>
    </dgm:pt>
    <dgm:pt modelId="{B8C81253-3616-4C85-8772-3E2F147199FE}" type="pres">
      <dgm:prSet presAssocID="{A092A130-1DCA-488D-9072-EA213B20AFAF}" presName="rootText" presStyleLbl="node3" presStyleIdx="19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F18FE7-0E6C-4A54-B487-47F4A2A9E090}" type="pres">
      <dgm:prSet presAssocID="{A092A130-1DCA-488D-9072-EA213B20AFAF}" presName="rootConnector" presStyleLbl="node3" presStyleIdx="19" presStyleCnt="24"/>
      <dgm:spPr/>
      <dgm:t>
        <a:bodyPr/>
        <a:lstStyle/>
        <a:p>
          <a:endParaRPr lang="zh-TW" altLang="en-US"/>
        </a:p>
      </dgm:t>
    </dgm:pt>
    <dgm:pt modelId="{2903574A-4D4F-413F-AC34-7B38574CA08B}" type="pres">
      <dgm:prSet presAssocID="{A092A130-1DCA-488D-9072-EA213B20AFAF}" presName="hierChild4" presStyleCnt="0"/>
      <dgm:spPr/>
      <dgm:t>
        <a:bodyPr/>
        <a:lstStyle/>
        <a:p>
          <a:endParaRPr lang="zh-TW" altLang="en-US"/>
        </a:p>
      </dgm:t>
    </dgm:pt>
    <dgm:pt modelId="{3F94AC9A-4BA7-48AA-884E-6B731054317D}" type="pres">
      <dgm:prSet presAssocID="{A092A130-1DCA-488D-9072-EA213B20AFAF}" presName="hierChild5" presStyleCnt="0"/>
      <dgm:spPr/>
      <dgm:t>
        <a:bodyPr/>
        <a:lstStyle/>
        <a:p>
          <a:endParaRPr lang="zh-TW" altLang="en-US"/>
        </a:p>
      </dgm:t>
    </dgm:pt>
    <dgm:pt modelId="{7E072F06-A297-4558-BB03-2910910B763B}" type="pres">
      <dgm:prSet presAssocID="{211C97D9-3692-4C1B-97F5-270F87A8AB39}" presName="Name37" presStyleLbl="parChTrans1D3" presStyleIdx="20" presStyleCnt="24"/>
      <dgm:spPr/>
      <dgm:t>
        <a:bodyPr/>
        <a:lstStyle/>
        <a:p>
          <a:endParaRPr lang="zh-TW" altLang="en-US"/>
        </a:p>
      </dgm:t>
    </dgm:pt>
    <dgm:pt modelId="{D2229CF0-1076-4E6F-9707-CC2E955F336F}" type="pres">
      <dgm:prSet presAssocID="{9BD088AD-4980-4009-8025-0E664B3B027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6778645E-12D1-40B1-A891-69AC2CA59B61}" type="pres">
      <dgm:prSet presAssocID="{9BD088AD-4980-4009-8025-0E664B3B0279}" presName="rootComposite" presStyleCnt="0"/>
      <dgm:spPr/>
      <dgm:t>
        <a:bodyPr/>
        <a:lstStyle/>
        <a:p>
          <a:endParaRPr lang="zh-TW" altLang="en-US"/>
        </a:p>
      </dgm:t>
    </dgm:pt>
    <dgm:pt modelId="{23AD97E4-06B6-4B31-97D5-92FBEFF5AFB4}" type="pres">
      <dgm:prSet presAssocID="{9BD088AD-4980-4009-8025-0E664B3B0279}" presName="rootText" presStyleLbl="node3" presStyleIdx="20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58662F-1974-4FBF-858A-ADBB8EC92D90}" type="pres">
      <dgm:prSet presAssocID="{9BD088AD-4980-4009-8025-0E664B3B0279}" presName="rootConnector" presStyleLbl="node3" presStyleIdx="20" presStyleCnt="24"/>
      <dgm:spPr/>
      <dgm:t>
        <a:bodyPr/>
        <a:lstStyle/>
        <a:p>
          <a:endParaRPr lang="zh-TW" altLang="en-US"/>
        </a:p>
      </dgm:t>
    </dgm:pt>
    <dgm:pt modelId="{60592CAC-C824-43BC-9391-37781CDDEE69}" type="pres">
      <dgm:prSet presAssocID="{9BD088AD-4980-4009-8025-0E664B3B0279}" presName="hierChild4" presStyleCnt="0"/>
      <dgm:spPr/>
      <dgm:t>
        <a:bodyPr/>
        <a:lstStyle/>
        <a:p>
          <a:endParaRPr lang="zh-TW" altLang="en-US"/>
        </a:p>
      </dgm:t>
    </dgm:pt>
    <dgm:pt modelId="{E8C2DEB6-4D8D-416D-AEDD-62B38F65DBF5}" type="pres">
      <dgm:prSet presAssocID="{9BD088AD-4980-4009-8025-0E664B3B0279}" presName="hierChild5" presStyleCnt="0"/>
      <dgm:spPr/>
      <dgm:t>
        <a:bodyPr/>
        <a:lstStyle/>
        <a:p>
          <a:endParaRPr lang="zh-TW" altLang="en-US"/>
        </a:p>
      </dgm:t>
    </dgm:pt>
    <dgm:pt modelId="{F496840C-4055-414E-A900-DB7AB92F79A6}" type="pres">
      <dgm:prSet presAssocID="{28462AD2-73F7-4196-90CD-10159C7BF43E}" presName="Name37" presStyleLbl="parChTrans1D3" presStyleIdx="21" presStyleCnt="24"/>
      <dgm:spPr/>
      <dgm:t>
        <a:bodyPr/>
        <a:lstStyle/>
        <a:p>
          <a:endParaRPr lang="zh-TW" altLang="en-US"/>
        </a:p>
      </dgm:t>
    </dgm:pt>
    <dgm:pt modelId="{63AF0E74-6650-41A7-B11E-97740A4B4781}" type="pres">
      <dgm:prSet presAssocID="{E2440F4B-E482-4AD5-ACA2-EA103DE9268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3BB7433-B2FD-4086-ACAA-DDD9FA8CE3C4}" type="pres">
      <dgm:prSet presAssocID="{E2440F4B-E482-4AD5-ACA2-EA103DE92689}" presName="rootComposite" presStyleCnt="0"/>
      <dgm:spPr/>
      <dgm:t>
        <a:bodyPr/>
        <a:lstStyle/>
        <a:p>
          <a:endParaRPr lang="zh-TW" altLang="en-US"/>
        </a:p>
      </dgm:t>
    </dgm:pt>
    <dgm:pt modelId="{85977F12-0AC2-4BE3-9961-40AE0E4D0FE1}" type="pres">
      <dgm:prSet presAssocID="{E2440F4B-E482-4AD5-ACA2-EA103DE92689}" presName="rootText" presStyleLbl="node3" presStyleIdx="21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5C5C44-D282-4996-AF3E-CAFBD62D99CA}" type="pres">
      <dgm:prSet presAssocID="{E2440F4B-E482-4AD5-ACA2-EA103DE92689}" presName="rootConnector" presStyleLbl="node3" presStyleIdx="21" presStyleCnt="24"/>
      <dgm:spPr/>
      <dgm:t>
        <a:bodyPr/>
        <a:lstStyle/>
        <a:p>
          <a:endParaRPr lang="zh-TW" altLang="en-US"/>
        </a:p>
      </dgm:t>
    </dgm:pt>
    <dgm:pt modelId="{9B10F811-658F-4859-BCFA-3890A89D577C}" type="pres">
      <dgm:prSet presAssocID="{E2440F4B-E482-4AD5-ACA2-EA103DE92689}" presName="hierChild4" presStyleCnt="0"/>
      <dgm:spPr/>
      <dgm:t>
        <a:bodyPr/>
        <a:lstStyle/>
        <a:p>
          <a:endParaRPr lang="zh-TW" altLang="en-US"/>
        </a:p>
      </dgm:t>
    </dgm:pt>
    <dgm:pt modelId="{A379FD0E-AD23-4AEF-B40E-C39999765478}" type="pres">
      <dgm:prSet presAssocID="{E2440F4B-E482-4AD5-ACA2-EA103DE92689}" presName="hierChild5" presStyleCnt="0"/>
      <dgm:spPr/>
      <dgm:t>
        <a:bodyPr/>
        <a:lstStyle/>
        <a:p>
          <a:endParaRPr lang="zh-TW" altLang="en-US"/>
        </a:p>
      </dgm:t>
    </dgm:pt>
    <dgm:pt modelId="{F980F22E-AC39-416F-AA17-598BE8D85761}" type="pres">
      <dgm:prSet presAssocID="{1CA315C8-F55F-4478-9C31-1EDD82DA916D}" presName="Name37" presStyleLbl="parChTrans1D3" presStyleIdx="22" presStyleCnt="24"/>
      <dgm:spPr/>
      <dgm:t>
        <a:bodyPr/>
        <a:lstStyle/>
        <a:p>
          <a:endParaRPr lang="zh-TW" altLang="en-US"/>
        </a:p>
      </dgm:t>
    </dgm:pt>
    <dgm:pt modelId="{66624E16-6B9A-4BD9-8853-2EE2937A05B6}" type="pres">
      <dgm:prSet presAssocID="{F56B9F3C-FACA-437E-B54F-A1B85D076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1B05084-29E4-4336-852D-3044EC455726}" type="pres">
      <dgm:prSet presAssocID="{F56B9F3C-FACA-437E-B54F-A1B85D076BFB}" presName="rootComposite" presStyleCnt="0"/>
      <dgm:spPr/>
      <dgm:t>
        <a:bodyPr/>
        <a:lstStyle/>
        <a:p>
          <a:endParaRPr lang="zh-TW" altLang="en-US"/>
        </a:p>
      </dgm:t>
    </dgm:pt>
    <dgm:pt modelId="{3A3D2E83-A9FF-4170-A1AC-E5140A0791F4}" type="pres">
      <dgm:prSet presAssocID="{F56B9F3C-FACA-437E-B54F-A1B85D076BFB}" presName="rootText" presStyleLbl="node3" presStyleIdx="22" presStyleCnt="24" custScaleX="238020" custLinFactNeighborX="69665" custLinFactNeighborY="17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6A9606-9D3B-4248-9A06-B100DC14A4C5}" type="pres">
      <dgm:prSet presAssocID="{F56B9F3C-FACA-437E-B54F-A1B85D076BFB}" presName="rootConnector" presStyleLbl="node3" presStyleIdx="22" presStyleCnt="24"/>
      <dgm:spPr/>
      <dgm:t>
        <a:bodyPr/>
        <a:lstStyle/>
        <a:p>
          <a:endParaRPr lang="zh-TW" altLang="en-US"/>
        </a:p>
      </dgm:t>
    </dgm:pt>
    <dgm:pt modelId="{1FF0A899-8DF7-4973-96B5-040825B220A3}" type="pres">
      <dgm:prSet presAssocID="{F56B9F3C-FACA-437E-B54F-A1B85D076BFB}" presName="hierChild4" presStyleCnt="0"/>
      <dgm:spPr/>
      <dgm:t>
        <a:bodyPr/>
        <a:lstStyle/>
        <a:p>
          <a:endParaRPr lang="zh-TW" altLang="en-US"/>
        </a:p>
      </dgm:t>
    </dgm:pt>
    <dgm:pt modelId="{9D85B84E-7F43-48AC-8CCF-017EDEA499AD}" type="pres">
      <dgm:prSet presAssocID="{F56B9F3C-FACA-437E-B54F-A1B85D076BFB}" presName="hierChild5" presStyleCnt="0"/>
      <dgm:spPr/>
      <dgm:t>
        <a:bodyPr/>
        <a:lstStyle/>
        <a:p>
          <a:endParaRPr lang="zh-TW" altLang="en-US"/>
        </a:p>
      </dgm:t>
    </dgm:pt>
    <dgm:pt modelId="{9308C15F-1036-4180-B909-C58A1B393032}" type="pres">
      <dgm:prSet presAssocID="{691821D1-E93F-4739-B627-24A307733155}" presName="Name37" presStyleLbl="parChTrans1D3" presStyleIdx="23" presStyleCnt="24"/>
      <dgm:spPr/>
      <dgm:t>
        <a:bodyPr/>
        <a:lstStyle/>
        <a:p>
          <a:endParaRPr lang="zh-TW" altLang="en-US"/>
        </a:p>
      </dgm:t>
    </dgm:pt>
    <dgm:pt modelId="{1B97CCA4-5DD5-400F-B005-72614E4774C7}" type="pres">
      <dgm:prSet presAssocID="{7EA0D1C6-AA54-4AF2-ADAC-9E45F8B9E4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1095DCF-8CC0-486D-BFAF-BE015C34EB35}" type="pres">
      <dgm:prSet presAssocID="{7EA0D1C6-AA54-4AF2-ADAC-9E45F8B9E435}" presName="rootComposite" presStyleCnt="0"/>
      <dgm:spPr/>
      <dgm:t>
        <a:bodyPr/>
        <a:lstStyle/>
        <a:p>
          <a:endParaRPr lang="zh-TW" altLang="en-US"/>
        </a:p>
      </dgm:t>
    </dgm:pt>
    <dgm:pt modelId="{8F2E143A-1B47-468B-93C9-4768F26A2534}" type="pres">
      <dgm:prSet presAssocID="{7EA0D1C6-AA54-4AF2-ADAC-9E45F8B9E435}" presName="rootText" presStyleLbl="node3" presStyleIdx="23" presStyleCnt="24" custScaleX="238020" custLinFactNeighborX="69665" custLinFactNeighborY="3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59C4F1-11CF-40FB-9896-395CAF588719}" type="pres">
      <dgm:prSet presAssocID="{7EA0D1C6-AA54-4AF2-ADAC-9E45F8B9E435}" presName="rootConnector" presStyleLbl="node3" presStyleIdx="23" presStyleCnt="24"/>
      <dgm:spPr/>
      <dgm:t>
        <a:bodyPr/>
        <a:lstStyle/>
        <a:p>
          <a:endParaRPr lang="zh-TW" altLang="en-US"/>
        </a:p>
      </dgm:t>
    </dgm:pt>
    <dgm:pt modelId="{62BDABC8-C45A-4B29-ABA8-1441E9D2C3E4}" type="pres">
      <dgm:prSet presAssocID="{7EA0D1C6-AA54-4AF2-ADAC-9E45F8B9E435}" presName="hierChild4" presStyleCnt="0"/>
      <dgm:spPr/>
      <dgm:t>
        <a:bodyPr/>
        <a:lstStyle/>
        <a:p>
          <a:endParaRPr lang="zh-TW" altLang="en-US"/>
        </a:p>
      </dgm:t>
    </dgm:pt>
    <dgm:pt modelId="{B65FF5D2-28E6-4587-AA43-908B3BF29F67}" type="pres">
      <dgm:prSet presAssocID="{7EA0D1C6-AA54-4AF2-ADAC-9E45F8B9E435}" presName="hierChild5" presStyleCnt="0"/>
      <dgm:spPr/>
      <dgm:t>
        <a:bodyPr/>
        <a:lstStyle/>
        <a:p>
          <a:endParaRPr lang="zh-TW" altLang="en-US"/>
        </a:p>
      </dgm:t>
    </dgm:pt>
    <dgm:pt modelId="{B4D8AC7F-5FEA-4580-B631-4FD0E578A3D9}" type="pres">
      <dgm:prSet presAssocID="{A12CA4A8-E8D8-49E5-A63C-46C3FB499A6D}" presName="hierChild5" presStyleCnt="0"/>
      <dgm:spPr/>
      <dgm:t>
        <a:bodyPr/>
        <a:lstStyle/>
        <a:p>
          <a:endParaRPr lang="zh-TW" altLang="en-US"/>
        </a:p>
      </dgm:t>
    </dgm:pt>
    <dgm:pt modelId="{48508EE0-67C0-4D92-9134-AD2D6FAF4A8F}" type="pres">
      <dgm:prSet presAssocID="{B62072FC-1B69-4994-AC24-8604A0346902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89897C4A-78CC-48D1-9FF2-0610D9941104}" type="presOf" srcId="{7EA0D1C6-AA54-4AF2-ADAC-9E45F8B9E435}" destId="{8F2E143A-1B47-468B-93C9-4768F26A2534}" srcOrd="0" destOrd="0" presId="urn:microsoft.com/office/officeart/2005/8/layout/orgChart1"/>
    <dgm:cxn modelId="{36928165-ED4D-4D1E-B210-C7031B853D25}" type="presOf" srcId="{4063BEB6-EC0E-4DBB-B45E-14453F55CD4F}" destId="{CAD53000-42FB-4F44-BB6B-523AB1A8630F}" srcOrd="1" destOrd="0" presId="urn:microsoft.com/office/officeart/2005/8/layout/orgChart1"/>
    <dgm:cxn modelId="{A3CF2CDF-45B9-4DD3-974E-2550BAC79E75}" srcId="{B62072FC-1B69-4994-AC24-8604A0346902}" destId="{0348CAD7-24C0-41E4-952A-B31327920756}" srcOrd="2" destOrd="0" parTransId="{3F8E0186-33D1-4973-911E-FA78DEE109B7}" sibTransId="{E773B2FB-F8FC-47E0-B77D-344170E5D816}"/>
    <dgm:cxn modelId="{11DC42EF-8C45-4C60-BC2C-4687E7759E5C}" type="presOf" srcId="{211C97D9-3692-4C1B-97F5-270F87A8AB39}" destId="{7E072F06-A297-4558-BB03-2910910B763B}" srcOrd="0" destOrd="0" presId="urn:microsoft.com/office/officeart/2005/8/layout/orgChart1"/>
    <dgm:cxn modelId="{BB272706-4182-47DF-A3E2-96BD7D14D7C4}" type="presOf" srcId="{83BFA536-E391-45CA-A4B4-A306C0C1E7A2}" destId="{A6C90315-65F9-447B-BE40-95853309EB7C}" srcOrd="0" destOrd="0" presId="urn:microsoft.com/office/officeart/2005/8/layout/orgChart1"/>
    <dgm:cxn modelId="{130971DB-E9FB-4799-ACD3-2E0887F5A1A4}" type="presOf" srcId="{6FACDA74-35B4-4CE6-AB3D-6529B07BA2CC}" destId="{59C3236A-48E6-46CA-B730-8B26B0FD7F3F}" srcOrd="1" destOrd="0" presId="urn:microsoft.com/office/officeart/2005/8/layout/orgChart1"/>
    <dgm:cxn modelId="{8E5D9DB9-5970-407E-B503-232DCAC105E5}" type="presOf" srcId="{F671A3DB-DE3E-4DD8-9B5F-BF30D229B728}" destId="{759653BD-CC22-420C-8A3F-2DE0ACB6B175}" srcOrd="0" destOrd="0" presId="urn:microsoft.com/office/officeart/2005/8/layout/orgChart1"/>
    <dgm:cxn modelId="{D072C948-C979-4638-9ACD-3F1A0B063709}" type="presOf" srcId="{0649A672-1A7C-44CC-9022-632D93D40014}" destId="{04CD4D82-AF7B-4726-B21D-B4619695C738}" srcOrd="0" destOrd="0" presId="urn:microsoft.com/office/officeart/2005/8/layout/orgChart1"/>
    <dgm:cxn modelId="{076A9A45-06AC-46B4-B0BB-86DF3D7E20A0}" type="presOf" srcId="{DEDADF51-AC50-44BE-AB35-C7F3D39ED62A}" destId="{442FECE7-7973-45CE-BA49-23B402FEEB61}" srcOrd="0" destOrd="0" presId="urn:microsoft.com/office/officeart/2005/8/layout/orgChart1"/>
    <dgm:cxn modelId="{4395D664-3C42-4658-B8A2-5D0E3299B371}" type="presOf" srcId="{9AE8D41B-AFC6-4114-BC1A-3AF2F2A21A86}" destId="{6B01F9C6-E408-4EB7-ADBC-31206AA73399}" srcOrd="0" destOrd="0" presId="urn:microsoft.com/office/officeart/2005/8/layout/orgChart1"/>
    <dgm:cxn modelId="{1F925CC7-0ECE-4A86-A3A9-F57A4FE1CA1A}" type="presOf" srcId="{F4CB02BB-56C7-4DD9-9343-F898072B4814}" destId="{71258F44-796D-4AC1-9324-003D950B5D89}" srcOrd="0" destOrd="0" presId="urn:microsoft.com/office/officeart/2005/8/layout/orgChart1"/>
    <dgm:cxn modelId="{FBD62792-1288-4E12-91A4-5FB58C27BB66}" type="presOf" srcId="{6FACDA74-35B4-4CE6-AB3D-6529B07BA2CC}" destId="{15E887B5-FF8A-4C68-99CC-9B0E5D27805F}" srcOrd="0" destOrd="0" presId="urn:microsoft.com/office/officeart/2005/8/layout/orgChart1"/>
    <dgm:cxn modelId="{0A552D30-82CE-403F-9FD1-062316F7BD88}" type="presOf" srcId="{527ADCE1-9E59-40AB-9FC6-B665D905004B}" destId="{EEA0C1B5-E654-4717-B0F1-BD88A3046ACC}" srcOrd="0" destOrd="0" presId="urn:microsoft.com/office/officeart/2005/8/layout/orgChart1"/>
    <dgm:cxn modelId="{2A8506C2-0E03-422B-AEF0-3DE158ECA28C}" type="presOf" srcId="{72B5FAC2-C1D9-4509-BB8C-C557001A56B6}" destId="{749D7D05-AD9A-4E95-9E0A-43CEADC84E7C}" srcOrd="0" destOrd="0" presId="urn:microsoft.com/office/officeart/2005/8/layout/orgChart1"/>
    <dgm:cxn modelId="{7D0E613C-75EC-4B86-956B-3119B0D56A89}" type="presOf" srcId="{18D12167-F0EC-47B8-BA88-393829FAB6DC}" destId="{C87257C7-6C11-410F-947C-56F825589FAF}" srcOrd="1" destOrd="0" presId="urn:microsoft.com/office/officeart/2005/8/layout/orgChart1"/>
    <dgm:cxn modelId="{AF9B9EC2-A477-4B4E-99B9-8A03665B86DC}" type="presOf" srcId="{F56B9F3C-FACA-437E-B54F-A1B85D076BFB}" destId="{3A3D2E83-A9FF-4170-A1AC-E5140A0791F4}" srcOrd="0" destOrd="0" presId="urn:microsoft.com/office/officeart/2005/8/layout/orgChart1"/>
    <dgm:cxn modelId="{B674CDF5-4129-4313-A3D9-0E16D40A6349}" type="presOf" srcId="{A12CA4A8-E8D8-49E5-A63C-46C3FB499A6D}" destId="{C66DCB0B-8790-4BE5-8C58-77063BA698D9}" srcOrd="0" destOrd="0" presId="urn:microsoft.com/office/officeart/2005/8/layout/orgChart1"/>
    <dgm:cxn modelId="{6A2F6F84-1451-4164-A27F-0BB3E7CE2FD2}" type="presOf" srcId="{A092A130-1DCA-488D-9072-EA213B20AFAF}" destId="{23F18FE7-0E6C-4A54-B487-47F4A2A9E090}" srcOrd="1" destOrd="0" presId="urn:microsoft.com/office/officeart/2005/8/layout/orgChart1"/>
    <dgm:cxn modelId="{3F597F65-9E76-4584-B3E0-E9FCAA7FD21B}" type="presOf" srcId="{A00B9C35-A782-452F-A4CB-73001223EA8C}" destId="{5336ACD5-F8C7-497D-A6C4-6D3F6704D220}" srcOrd="0" destOrd="0" presId="urn:microsoft.com/office/officeart/2005/8/layout/orgChart1"/>
    <dgm:cxn modelId="{97380C5E-32D6-43B7-AC7D-1A521B48B5DA}" srcId="{B62072FC-1B69-4994-AC24-8604A0346902}" destId="{72B5FAC2-C1D9-4509-BB8C-C557001A56B6}" srcOrd="1" destOrd="0" parTransId="{F671A3DB-DE3E-4DD8-9B5F-BF30D229B728}" sibTransId="{8CCAD6FE-1094-46AF-975B-34E1829A1D55}"/>
    <dgm:cxn modelId="{7097BDF0-C3DA-43C7-B28F-F4D0B898684D}" srcId="{72B5FAC2-C1D9-4509-BB8C-C557001A56B6}" destId="{F01ADA6D-A91A-4AE6-BD1B-2B45B460F118}" srcOrd="2" destOrd="0" parTransId="{617235B1-9AAD-446B-AE2B-40CE81EC056F}" sibTransId="{F7AB7543-4432-4F64-8D4A-AE9DFCAD690C}"/>
    <dgm:cxn modelId="{01A74E28-96AA-4E45-BB83-D8F0499DA809}" srcId="{72B5FAC2-C1D9-4509-BB8C-C557001A56B6}" destId="{BA29B23A-E398-4810-99EB-3DDD5AFCD05F}" srcOrd="1" destOrd="0" parTransId="{87DCFA56-FEE6-40E5-89FF-83D5ED3DA4C9}" sibTransId="{650ED6F2-B055-4CE1-87F4-11F6C2958E5A}"/>
    <dgm:cxn modelId="{60E2410F-AD99-4EA1-BA0E-1868B896AD41}" type="presOf" srcId="{4063BEB6-EC0E-4DBB-B45E-14453F55CD4F}" destId="{919EDC0B-6C79-4558-BDA6-F810937EB76B}" srcOrd="0" destOrd="0" presId="urn:microsoft.com/office/officeart/2005/8/layout/orgChart1"/>
    <dgm:cxn modelId="{93770EEF-B781-40D0-84F7-DE7359F3E0B9}" type="presOf" srcId="{18D12167-F0EC-47B8-BA88-393829FAB6DC}" destId="{1409ADA9-D033-4342-9AA6-5B3FE9B35D87}" srcOrd="0" destOrd="0" presId="urn:microsoft.com/office/officeart/2005/8/layout/orgChart1"/>
    <dgm:cxn modelId="{0FBC32C4-DCE2-42DE-9B49-C315785FDC0D}" srcId="{A12CA4A8-E8D8-49E5-A63C-46C3FB499A6D}" destId="{7EA0D1C6-AA54-4AF2-ADAC-9E45F8B9E435}" srcOrd="9" destOrd="0" parTransId="{691821D1-E93F-4739-B627-24A307733155}" sibTransId="{BC8BEA39-C4CE-4A13-BB85-ABE8F4D70856}"/>
    <dgm:cxn modelId="{BB64950E-5371-4EE9-B747-C4CA1388DD33}" type="presOf" srcId="{A12CA4A8-E8D8-49E5-A63C-46C3FB499A6D}" destId="{A9DFA9B7-93EA-4C85-8F74-9A4071B32C25}" srcOrd="1" destOrd="0" presId="urn:microsoft.com/office/officeart/2005/8/layout/orgChart1"/>
    <dgm:cxn modelId="{0F8CE48B-DF46-42C9-AC33-5FF1E436EF1E}" type="presOf" srcId="{E2440F4B-E482-4AD5-ACA2-EA103DE92689}" destId="{85977F12-0AC2-4BE3-9961-40AE0E4D0FE1}" srcOrd="0" destOrd="0" presId="urn:microsoft.com/office/officeart/2005/8/layout/orgChart1"/>
    <dgm:cxn modelId="{CECCA1BB-391A-4F6A-946A-6A0DB296FB5A}" type="presOf" srcId="{3F8E0186-33D1-4973-911E-FA78DEE109B7}" destId="{0C48823F-54DF-4947-B176-680B15699D3E}" srcOrd="0" destOrd="0" presId="urn:microsoft.com/office/officeart/2005/8/layout/orgChart1"/>
    <dgm:cxn modelId="{15E2BEAE-6737-42B5-9345-21673D1C13D0}" type="presOf" srcId="{F01ADA6D-A91A-4AE6-BD1B-2B45B460F118}" destId="{DB91DDA7-7641-41E1-8070-6B380A698490}" srcOrd="1" destOrd="0" presId="urn:microsoft.com/office/officeart/2005/8/layout/orgChart1"/>
    <dgm:cxn modelId="{B5D5EB5E-8D48-4E28-A3D5-D66E02538EF7}" type="presOf" srcId="{CA0C5FCA-4272-4358-890A-87801AF28C0A}" destId="{7CA3AEA4-FEAA-4443-BA33-1709A1D617EA}" srcOrd="0" destOrd="0" presId="urn:microsoft.com/office/officeart/2005/8/layout/orgChart1"/>
    <dgm:cxn modelId="{DF8EC9D0-975B-4143-9C62-0901222C098D}" type="presOf" srcId="{996B8033-EF22-4577-8052-D1AB800797A7}" destId="{388B4295-311B-4AC4-86DB-0176A2A572AF}" srcOrd="0" destOrd="0" presId="urn:microsoft.com/office/officeart/2005/8/layout/orgChart1"/>
    <dgm:cxn modelId="{0F65A690-1F31-4B8A-81D9-F9A58739F422}" srcId="{72B5FAC2-C1D9-4509-BB8C-C557001A56B6}" destId="{83BFA536-E391-45CA-A4B4-A306C0C1E7A2}" srcOrd="4" destOrd="0" parTransId="{C9FC0415-1AAD-4315-94DF-4ECEFA727E13}" sibTransId="{00249113-9315-4C31-B9A0-E2876C7BCFBB}"/>
    <dgm:cxn modelId="{5E3EF6D2-D172-412A-ADE9-F98E756F4263}" srcId="{A12CA4A8-E8D8-49E5-A63C-46C3FB499A6D}" destId="{F56B9F3C-FACA-437E-B54F-A1B85D076BFB}" srcOrd="8" destOrd="0" parTransId="{1CA315C8-F55F-4478-9C31-1EDD82DA916D}" sibTransId="{28BD2F02-6E00-4234-BACB-A75612FC6019}"/>
    <dgm:cxn modelId="{3AC38086-14F3-4F05-9A57-43FB372F310C}" type="presOf" srcId="{F8A08705-A5F8-4A81-8664-B9804BF474EF}" destId="{5ED9FEC7-A28C-4032-98F6-0F0D6E69D6AE}" srcOrd="1" destOrd="0" presId="urn:microsoft.com/office/officeart/2005/8/layout/orgChart1"/>
    <dgm:cxn modelId="{37EC3CDA-9FE1-4A3A-B8C8-17D06D24E6A6}" type="presOf" srcId="{9F09236C-0708-436B-97AE-A58CD9414D5D}" destId="{BC2D5E72-D1D4-43E6-A32D-76F978FF4563}" srcOrd="0" destOrd="0" presId="urn:microsoft.com/office/officeart/2005/8/layout/orgChart1"/>
    <dgm:cxn modelId="{765AC438-A5F0-4E0F-96EC-3ECB01946AA8}" type="presOf" srcId="{72B5FAC2-C1D9-4509-BB8C-C557001A56B6}" destId="{24E73F22-8783-4E4A-87D0-A1C7B668AA4B}" srcOrd="1" destOrd="0" presId="urn:microsoft.com/office/officeart/2005/8/layout/orgChart1"/>
    <dgm:cxn modelId="{581CD488-E7BD-4AB7-ACE9-A2E6A19F8D22}" srcId="{0348CAD7-24C0-41E4-952A-B31327920756}" destId="{A5077B54-363C-4375-8A88-6FB8D0891149}" srcOrd="5" destOrd="0" parTransId="{E5452394-2093-486A-8F3D-249725F73671}" sibTransId="{FC797BE8-A86D-4489-9B03-F9E9C9458910}"/>
    <dgm:cxn modelId="{362E8116-6045-4215-9612-A2B98DE6C771}" type="presOf" srcId="{219B6651-DF16-4C64-A9F2-B8049F4F5386}" destId="{6F8EFE39-E431-4C43-9FE6-49629F965570}" srcOrd="0" destOrd="0" presId="urn:microsoft.com/office/officeart/2005/8/layout/orgChart1"/>
    <dgm:cxn modelId="{2E2F4EB7-D558-4B02-94F5-B786CE1DCF0E}" type="presOf" srcId="{83BFA536-E391-45CA-A4B4-A306C0C1E7A2}" destId="{8E78B715-BC4C-4662-9D78-A9E880566737}" srcOrd="1" destOrd="0" presId="urn:microsoft.com/office/officeart/2005/8/layout/orgChart1"/>
    <dgm:cxn modelId="{C6EB1469-72FC-42DE-AE18-941F27139EF3}" type="presOf" srcId="{9CFDE7EF-81EE-486D-95F9-0D71AEE91601}" destId="{C3BC1B57-B253-41A3-B03A-13184DB8D1C4}" srcOrd="1" destOrd="0" presId="urn:microsoft.com/office/officeart/2005/8/layout/orgChart1"/>
    <dgm:cxn modelId="{387343D1-9EEB-49C0-B3B8-DE73EA8DB2D5}" type="presOf" srcId="{AB000D52-8ADD-426D-A19F-D2A6298A1004}" destId="{957A543D-43E2-44D4-BFAC-BF66ABC69DDC}" srcOrd="0" destOrd="0" presId="urn:microsoft.com/office/officeart/2005/8/layout/orgChart1"/>
    <dgm:cxn modelId="{03FB51D1-0B55-4F6E-A233-062DFD26192C}" type="presOf" srcId="{9AE8D41B-AFC6-4114-BC1A-3AF2F2A21A86}" destId="{2A72C03F-3F3C-4B48-9E30-724AECA62CE6}" srcOrd="1" destOrd="0" presId="urn:microsoft.com/office/officeart/2005/8/layout/orgChart1"/>
    <dgm:cxn modelId="{C4946D47-5B10-45FB-8FBD-0D02AA97E11E}" type="presOf" srcId="{FF667A48-A2DB-4B26-B14B-F81E6FB5D41D}" destId="{93A1CF7B-B450-4831-A25C-5206619DABD9}" srcOrd="1" destOrd="0" presId="urn:microsoft.com/office/officeart/2005/8/layout/orgChart1"/>
    <dgm:cxn modelId="{6F1ADA1E-4BE3-48CE-B528-9EFB63F7AF94}" type="presOf" srcId="{E2440F4B-E482-4AD5-ACA2-EA103DE92689}" destId="{965C5C44-D282-4996-AF3E-CAFBD62D99CA}" srcOrd="1" destOrd="0" presId="urn:microsoft.com/office/officeart/2005/8/layout/orgChart1"/>
    <dgm:cxn modelId="{47B7CCD3-415F-4F2F-A497-3AAEDEDCE89E}" srcId="{A12CA4A8-E8D8-49E5-A63C-46C3FB499A6D}" destId="{6FACDA74-35B4-4CE6-AB3D-6529B07BA2CC}" srcOrd="1" destOrd="0" parTransId="{270C7A51-DAE6-46DC-BF9A-D264B9EB8A24}" sibTransId="{15C99EE6-8AE1-418D-AD46-2B718F1F50C6}"/>
    <dgm:cxn modelId="{0E8E0E24-135A-466F-B509-C4EB3C341169}" type="presOf" srcId="{B0274493-F453-4618-ABCC-B7F577BCC354}" destId="{E7A3DA97-F4ED-4E9A-AD63-ADF0B157D585}" srcOrd="0" destOrd="0" presId="urn:microsoft.com/office/officeart/2005/8/layout/orgChart1"/>
    <dgm:cxn modelId="{C522BB19-617F-4421-A5ED-32BAF11BDF05}" type="presOf" srcId="{270C7A51-DAE6-46DC-BF9A-D264B9EB8A24}" destId="{92429A01-A964-4583-A8CA-BD10A0545A22}" srcOrd="0" destOrd="0" presId="urn:microsoft.com/office/officeart/2005/8/layout/orgChart1"/>
    <dgm:cxn modelId="{8FE87BA7-727B-4DE7-B79C-65F2B42377E6}" type="presOf" srcId="{7B69B99E-959A-44B0-990E-CC050E29C4B1}" destId="{3B2866AE-BCA8-4443-AEB8-FF298EC29183}" srcOrd="0" destOrd="0" presId="urn:microsoft.com/office/officeart/2005/8/layout/orgChart1"/>
    <dgm:cxn modelId="{5366C99C-E2FA-4E20-9BF3-949FFC2E606E}" type="presOf" srcId="{01C2012F-8EDF-40E6-9E10-4D5A3202E5DC}" destId="{86F36367-4422-4397-A93F-62019BFA4C41}" srcOrd="0" destOrd="0" presId="urn:microsoft.com/office/officeart/2005/8/layout/orgChart1"/>
    <dgm:cxn modelId="{C03BFF23-6640-471F-A30C-C62EAD46E861}" type="presOf" srcId="{F01ADA6D-A91A-4AE6-BD1B-2B45B460F118}" destId="{FC86ED70-C821-437E-BED5-6121D8D601B2}" srcOrd="0" destOrd="0" presId="urn:microsoft.com/office/officeart/2005/8/layout/orgChart1"/>
    <dgm:cxn modelId="{6652C9A9-EA59-4B6C-9F13-9A26A9C2E5D1}" type="presOf" srcId="{A4FF31C6-B6F9-4EEB-8219-E2A3718AD595}" destId="{CA257436-DE17-4141-824A-52F18BF1326F}" srcOrd="1" destOrd="0" presId="urn:microsoft.com/office/officeart/2005/8/layout/orgChart1"/>
    <dgm:cxn modelId="{96486A03-B871-4487-B3D6-623239D629D3}" type="presOf" srcId="{402A23AB-0B04-4DE1-AA4C-3990D762865E}" destId="{E022CD0C-43C4-44EC-95DA-2C1A052E0AEA}" srcOrd="1" destOrd="0" presId="urn:microsoft.com/office/officeart/2005/8/layout/orgChart1"/>
    <dgm:cxn modelId="{A77A3E83-71E5-4C4D-B516-B04512746926}" type="presOf" srcId="{A5077B54-363C-4375-8A88-6FB8D0891149}" destId="{A3C3836F-26A5-4A53-BBFD-CC3B01B3F7D5}" srcOrd="1" destOrd="0" presId="urn:microsoft.com/office/officeart/2005/8/layout/orgChart1"/>
    <dgm:cxn modelId="{D1852AE7-7800-4016-B453-844BFF0A6280}" srcId="{A12CA4A8-E8D8-49E5-A63C-46C3FB499A6D}" destId="{35013CFF-F058-47B4-846F-078E69684F33}" srcOrd="2" destOrd="0" parTransId="{AB000D52-8ADD-426D-A19F-D2A6298A1004}" sibTransId="{658089A4-099E-4699-B592-D9F0CEA1B6C9}"/>
    <dgm:cxn modelId="{262C6AC4-07F9-4F0B-A42D-B92A8335CEDB}" type="presOf" srcId="{E5452394-2093-486A-8F3D-249725F73671}" destId="{69AD20CD-9B5F-49AE-AAEA-11463F9CEF74}" srcOrd="0" destOrd="0" presId="urn:microsoft.com/office/officeart/2005/8/layout/orgChart1"/>
    <dgm:cxn modelId="{26495CB4-41DC-407F-BBE9-B52D4C5325DE}" type="presOf" srcId="{F56B9F3C-FACA-437E-B54F-A1B85D076BFB}" destId="{E06A9606-9D3B-4248-9A06-B100DC14A4C5}" srcOrd="1" destOrd="0" presId="urn:microsoft.com/office/officeart/2005/8/layout/orgChart1"/>
    <dgm:cxn modelId="{F378AE12-6BFD-48BD-A48C-C6BB669BB03A}" type="presOf" srcId="{B85065E3-D002-4E31-978F-36891E8F6F03}" destId="{A68C972B-1D08-4A02-9C49-5F8A87832429}" srcOrd="0" destOrd="0" presId="urn:microsoft.com/office/officeart/2005/8/layout/orgChart1"/>
    <dgm:cxn modelId="{4240DBFA-85C0-490F-91E1-BCD12A730BCC}" type="presOf" srcId="{A4FF31C6-B6F9-4EEB-8219-E2A3718AD595}" destId="{BD3E0C6D-B36E-487F-9CCE-AC9D64BB201F}" srcOrd="0" destOrd="0" presId="urn:microsoft.com/office/officeart/2005/8/layout/orgChart1"/>
    <dgm:cxn modelId="{766D7F18-3E6B-4673-8FBC-5EAADCF52415}" srcId="{0348CAD7-24C0-41E4-952A-B31327920756}" destId="{A4FF31C6-B6F9-4EEB-8219-E2A3718AD595}" srcOrd="2" destOrd="0" parTransId="{C1A68210-D1DB-4AE9-9EC3-45B8E6A088F4}" sibTransId="{5902EC42-EE2A-4F76-B1D3-9983C84CAE31}"/>
    <dgm:cxn modelId="{B512DB7A-5C1C-4303-AE03-B88DFAB653A1}" type="presOf" srcId="{3DCDD9F8-A220-4310-8B42-93A81E1F8C34}" destId="{7109E421-FA87-40F1-948A-6B784B63DA58}" srcOrd="0" destOrd="0" presId="urn:microsoft.com/office/officeart/2005/8/layout/orgChart1"/>
    <dgm:cxn modelId="{5AB01074-A537-4828-9C77-123C0426661E}" type="presOf" srcId="{0348CAD7-24C0-41E4-952A-B31327920756}" destId="{7332F1DB-8409-479A-B9C5-0F2582D4A783}" srcOrd="0" destOrd="0" presId="urn:microsoft.com/office/officeart/2005/8/layout/orgChart1"/>
    <dgm:cxn modelId="{0119CBDF-2568-4DBC-A7E8-93D955C5EE8F}" type="presOf" srcId="{3DCDD9F8-A220-4310-8B42-93A81E1F8C34}" destId="{4B5F818F-9D8B-4913-A5EA-6C7F46CFB856}" srcOrd="1" destOrd="0" presId="urn:microsoft.com/office/officeart/2005/8/layout/orgChart1"/>
    <dgm:cxn modelId="{E4D3E60E-B8C1-4E6F-ADE4-84353BA81185}" srcId="{0348CAD7-24C0-41E4-952A-B31327920756}" destId="{DEDADF51-AC50-44BE-AB35-C7F3D39ED62A}" srcOrd="1" destOrd="0" parTransId="{C81DA1C0-F1BF-41DC-B775-C9CE9EB8C975}" sibTransId="{794AFA6E-F9EB-4B79-A0A7-E96A2A74F03F}"/>
    <dgm:cxn modelId="{042C7619-F882-4255-9CE1-36A053B8D1DE}" srcId="{0348CAD7-24C0-41E4-952A-B31327920756}" destId="{9AE8D41B-AFC6-4114-BC1A-3AF2F2A21A86}" srcOrd="0" destOrd="0" parTransId="{1A211669-3707-497F-B76E-9AD21E12F8DE}" sibTransId="{F93AF20C-4FFE-4D37-8EB7-0BA3F88FAC34}"/>
    <dgm:cxn modelId="{8B443094-48CD-48B1-9F15-7AB5C3C86650}" type="presOf" srcId="{35013CFF-F058-47B4-846F-078E69684F33}" destId="{0D082A86-383B-4B83-A61A-AA7D11F35299}" srcOrd="1" destOrd="0" presId="urn:microsoft.com/office/officeart/2005/8/layout/orgChart1"/>
    <dgm:cxn modelId="{C789449A-E197-44A3-B4AB-95FBF38A5A04}" srcId="{A12CA4A8-E8D8-49E5-A63C-46C3FB499A6D}" destId="{9BD088AD-4980-4009-8025-0E664B3B0279}" srcOrd="6" destOrd="0" parTransId="{211C97D9-3692-4C1B-97F5-270F87A8AB39}" sibTransId="{D07C25FD-0A4F-4B2A-9205-4DDD9DD74ADA}"/>
    <dgm:cxn modelId="{22BD49E8-C86D-48D9-915F-BC0347795FA3}" type="presOf" srcId="{A5077B54-363C-4375-8A88-6FB8D0891149}" destId="{AF7B6662-8131-4B60-BD02-DC00178198E8}" srcOrd="0" destOrd="0" presId="urn:microsoft.com/office/officeart/2005/8/layout/orgChart1"/>
    <dgm:cxn modelId="{8B0BC29A-93CC-455F-9A35-B100B745094C}" type="presOf" srcId="{5F8B5DF3-1B47-446C-8B03-D6B9EBF56748}" destId="{57FE0CA0-2A1E-4A13-8328-50C071EFB148}" srcOrd="0" destOrd="0" presId="urn:microsoft.com/office/officeart/2005/8/layout/orgChart1"/>
    <dgm:cxn modelId="{82F6C3A6-C098-4299-B3D2-F1ACE54BB56C}" type="presOf" srcId="{0348CAD7-24C0-41E4-952A-B31327920756}" destId="{F77F8D9C-9241-4F03-8591-5948CA218397}" srcOrd="1" destOrd="0" presId="urn:microsoft.com/office/officeart/2005/8/layout/orgChart1"/>
    <dgm:cxn modelId="{64066A23-2F79-4355-B770-AD70FD09E77E}" srcId="{01C2012F-8EDF-40E6-9E10-4D5A3202E5DC}" destId="{B62072FC-1B69-4994-AC24-8604A0346902}" srcOrd="0" destOrd="0" parTransId="{5A5F8FBD-F6C5-4FDE-BF29-3720B9A9F4C7}" sibTransId="{ED43A88F-E946-423A-84B2-0D5CE675889B}"/>
    <dgm:cxn modelId="{8D480229-B5F9-4D7E-90AB-D3E26CDC5EF8}" type="presOf" srcId="{1A211669-3707-497F-B76E-9AD21E12F8DE}" destId="{961CA376-1A50-4E89-9B16-14F48B7E14FA}" srcOrd="0" destOrd="0" presId="urn:microsoft.com/office/officeart/2005/8/layout/orgChart1"/>
    <dgm:cxn modelId="{B96DC297-0354-4B7F-90D2-7AB757ECA4A1}" type="presOf" srcId="{B62072FC-1B69-4994-AC24-8604A0346902}" destId="{C259EE7F-D7C5-4209-B208-AA3A201BF8F8}" srcOrd="1" destOrd="0" presId="urn:microsoft.com/office/officeart/2005/8/layout/orgChart1"/>
    <dgm:cxn modelId="{E01E5AEB-CCA2-47EF-86D1-B7A0165D1B3D}" type="presOf" srcId="{28462AD2-73F7-4196-90CD-10159C7BF43E}" destId="{F496840C-4055-414E-A900-DB7AB92F79A6}" srcOrd="0" destOrd="0" presId="urn:microsoft.com/office/officeart/2005/8/layout/orgChart1"/>
    <dgm:cxn modelId="{B4791F0B-B850-4658-BC3A-12B034133688}" type="presOf" srcId="{E323387A-A113-4319-88E3-D8ABCC9E597C}" destId="{5158738A-FA5A-4650-9FB8-F3FB31E7340C}" srcOrd="0" destOrd="0" presId="urn:microsoft.com/office/officeart/2005/8/layout/orgChart1"/>
    <dgm:cxn modelId="{DFA830EB-D5EC-4FA8-940B-91570646EAEA}" srcId="{A12CA4A8-E8D8-49E5-A63C-46C3FB499A6D}" destId="{E2440F4B-E482-4AD5-ACA2-EA103DE92689}" srcOrd="7" destOrd="0" parTransId="{28462AD2-73F7-4196-90CD-10159C7BF43E}" sibTransId="{D39E00BA-DEFB-4E8D-8DC0-2484C412EE8D}"/>
    <dgm:cxn modelId="{2F0B2E47-21B8-4ADD-A000-5970AB232464}" type="presOf" srcId="{7EA0D1C6-AA54-4AF2-ADAC-9E45F8B9E435}" destId="{4D59C4F1-11CF-40FB-9896-395CAF588719}" srcOrd="1" destOrd="0" presId="urn:microsoft.com/office/officeart/2005/8/layout/orgChart1"/>
    <dgm:cxn modelId="{9C437CFE-15B1-43B4-AC11-604365697E81}" type="presOf" srcId="{617235B1-9AAD-446B-AE2B-40CE81EC056F}" destId="{B12E833C-BB2B-4B0D-B18C-7CE874575FB3}" srcOrd="0" destOrd="0" presId="urn:microsoft.com/office/officeart/2005/8/layout/orgChart1"/>
    <dgm:cxn modelId="{43DBCD23-A1ED-4C44-9D20-3CBE0DF6AFBB}" type="presOf" srcId="{219B6651-DF16-4C64-A9F2-B8049F4F5386}" destId="{68D13A00-1CD4-4DCA-9106-1FC674EDF44E}" srcOrd="1" destOrd="0" presId="urn:microsoft.com/office/officeart/2005/8/layout/orgChart1"/>
    <dgm:cxn modelId="{CB1EA2A3-9E05-4202-910C-0B555931AC80}" type="presOf" srcId="{C81DA1C0-F1BF-41DC-B775-C9CE9EB8C975}" destId="{D2C9CFD2-6D57-4F4C-90A3-F1617DE6390F}" srcOrd="0" destOrd="0" presId="urn:microsoft.com/office/officeart/2005/8/layout/orgChart1"/>
    <dgm:cxn modelId="{F3E9FA41-08C2-402A-91D8-81B3F63B48EC}" type="presOf" srcId="{CA0C5FCA-4272-4358-890A-87801AF28C0A}" destId="{4FC2857F-635C-46E0-A938-63C45FFB824A}" srcOrd="1" destOrd="0" presId="urn:microsoft.com/office/officeart/2005/8/layout/orgChart1"/>
    <dgm:cxn modelId="{81663D63-6A80-4623-8248-337649340E2F}" type="presOf" srcId="{DEDADF51-AC50-44BE-AB35-C7F3D39ED62A}" destId="{F0B96499-F40D-4DAE-8426-EEC87551371E}" srcOrd="1" destOrd="0" presId="urn:microsoft.com/office/officeart/2005/8/layout/orgChart1"/>
    <dgm:cxn modelId="{AAB395CB-5CF1-44BF-92C4-F5A998CCCD0F}" srcId="{0348CAD7-24C0-41E4-952A-B31327920756}" destId="{18D12167-F0EC-47B8-BA88-393829FAB6DC}" srcOrd="4" destOrd="0" parTransId="{7B69B99E-959A-44B0-990E-CC050E29C4B1}" sibTransId="{1EB86B86-3213-4171-BCF8-8F1E26D92D97}"/>
    <dgm:cxn modelId="{8FBF86B8-C300-425F-BDBE-2DBA2B0457B8}" type="presOf" srcId="{691821D1-E93F-4739-B627-24A307733155}" destId="{9308C15F-1036-4180-B909-C58A1B393032}" srcOrd="0" destOrd="0" presId="urn:microsoft.com/office/officeart/2005/8/layout/orgChart1"/>
    <dgm:cxn modelId="{A5E51D89-744E-4B17-9094-A6146C2B509D}" srcId="{0348CAD7-24C0-41E4-952A-B31327920756}" destId="{B0274493-F453-4618-ABCC-B7F577BCC354}" srcOrd="3" destOrd="0" parTransId="{79E070F5-330A-420A-B35E-C4EAF9C0BFAF}" sibTransId="{D900C29E-C948-4CD9-A977-E94F5054C8AD}"/>
    <dgm:cxn modelId="{420FDEC6-9E61-45BC-A9E0-27346979C816}" srcId="{0348CAD7-24C0-41E4-952A-B31327920756}" destId="{3DCDD9F8-A220-4310-8B42-93A81E1F8C34}" srcOrd="7" destOrd="0" parTransId="{E323387A-A113-4319-88E3-D8ABCC9E597C}" sibTransId="{1356B977-FF90-412D-B2A9-FF27E4824B01}"/>
    <dgm:cxn modelId="{7653FC45-CA45-4CC9-9D69-7F630E25F55B}" type="presOf" srcId="{FF667A48-A2DB-4B26-B14B-F81E6FB5D41D}" destId="{A5601878-F285-4EC5-989A-34458E0E2B4B}" srcOrd="0" destOrd="0" presId="urn:microsoft.com/office/officeart/2005/8/layout/orgChart1"/>
    <dgm:cxn modelId="{9760AFAA-ACEC-47AA-BEC4-2ED8D1EB6BFA}" type="presOf" srcId="{B0274493-F453-4618-ABCC-B7F577BCC354}" destId="{AD1C54CA-8FB1-4332-85EF-8A2F89CFFCD8}" srcOrd="1" destOrd="0" presId="urn:microsoft.com/office/officeart/2005/8/layout/orgChart1"/>
    <dgm:cxn modelId="{7E9D92B9-9277-4821-A88B-6A73DC95CA84}" srcId="{B62072FC-1B69-4994-AC24-8604A0346902}" destId="{A12CA4A8-E8D8-49E5-A63C-46C3FB499A6D}" srcOrd="3" destOrd="0" parTransId="{527ADCE1-9E59-40AB-9FC6-B665D905004B}" sibTransId="{A02E191D-69E4-4FDD-BE44-ACA0DFFB1976}"/>
    <dgm:cxn modelId="{B4FD5596-D675-46F1-85A1-F3A43C3BFA28}" srcId="{0348CAD7-24C0-41E4-952A-B31327920756}" destId="{CA0C5FCA-4272-4358-890A-87801AF28C0A}" srcOrd="6" destOrd="0" parTransId="{F817E0F2-CDEA-4402-8A00-919344B3C288}" sibTransId="{D813074A-64A6-4861-AAB4-E6EEB872E3C6}"/>
    <dgm:cxn modelId="{FA961DB5-47C2-400C-95BA-4D7AC295DCC1}" type="presOf" srcId="{F8A08705-A5F8-4A81-8664-B9804BF474EF}" destId="{F58F958D-B470-40E1-9030-F7D35D478D6A}" srcOrd="0" destOrd="0" presId="urn:microsoft.com/office/officeart/2005/8/layout/orgChart1"/>
    <dgm:cxn modelId="{66F0C886-15D8-4677-9763-29E09099ADA2}" type="presOf" srcId="{B3353B8C-517D-468E-91C9-7FF57BAEE003}" destId="{C6A6D9F8-6F0E-41DF-A92D-C6F67B2DC6F7}" srcOrd="0" destOrd="0" presId="urn:microsoft.com/office/officeart/2005/8/layout/orgChart1"/>
    <dgm:cxn modelId="{60D490CB-DC4B-4385-84EE-BF0208B4416F}" type="presOf" srcId="{C1A68210-D1DB-4AE9-9EC3-45B8E6A088F4}" destId="{8A87B58F-BEDF-4A0F-9879-3F4F098B0B25}" srcOrd="0" destOrd="0" presId="urn:microsoft.com/office/officeart/2005/8/layout/orgChart1"/>
    <dgm:cxn modelId="{FCD03477-A3D8-41AC-BEBE-A701AEC14CEC}" type="presOf" srcId="{87DCFA56-FEE6-40E5-89FF-83D5ED3DA4C9}" destId="{1BC3B7BF-5EED-4D2D-9922-10ADC17E4648}" srcOrd="0" destOrd="0" presId="urn:microsoft.com/office/officeart/2005/8/layout/orgChart1"/>
    <dgm:cxn modelId="{DC8D8A04-7F4E-4B6B-B7E1-58686FEEB2A7}" srcId="{A12CA4A8-E8D8-49E5-A63C-46C3FB499A6D}" destId="{4063BEB6-EC0E-4DBB-B45E-14453F55CD4F}" srcOrd="4" destOrd="0" parTransId="{5F8B5DF3-1B47-446C-8B03-D6B9EBF56748}" sibTransId="{FA3DFAF0-92A9-4720-8C31-21866D12B2F6}"/>
    <dgm:cxn modelId="{D80EB8A2-4434-4BAC-90DD-9BA2C05E7B37}" type="presOf" srcId="{A092A130-1DCA-488D-9072-EA213B20AFAF}" destId="{B8C81253-3616-4C85-8772-3E2F147199FE}" srcOrd="0" destOrd="0" presId="urn:microsoft.com/office/officeart/2005/8/layout/orgChart1"/>
    <dgm:cxn modelId="{63792ABF-561A-45ED-A7A3-38537E20BEB4}" srcId="{72B5FAC2-C1D9-4509-BB8C-C557001A56B6}" destId="{9CFDE7EF-81EE-486D-95F9-0D71AEE91601}" srcOrd="0" destOrd="0" parTransId="{0649A672-1A7C-44CC-9022-632D93D40014}" sibTransId="{0BB116C0-CC2D-4106-8647-8DC18A8BC373}"/>
    <dgm:cxn modelId="{482907D9-F4E1-45B9-9ACF-426541F30190}" type="presOf" srcId="{1CA315C8-F55F-4478-9C31-1EDD82DA916D}" destId="{F980F22E-AC39-416F-AA17-598BE8D85761}" srcOrd="0" destOrd="0" presId="urn:microsoft.com/office/officeart/2005/8/layout/orgChart1"/>
    <dgm:cxn modelId="{F767D46C-192F-455E-A525-03BDCC55533F}" type="presOf" srcId="{9BD088AD-4980-4009-8025-0E664B3B0279}" destId="{23AD97E4-06B6-4B31-97D5-92FBEFF5AFB4}" srcOrd="0" destOrd="0" presId="urn:microsoft.com/office/officeart/2005/8/layout/orgChart1"/>
    <dgm:cxn modelId="{4426948D-6E78-498E-B000-6246F388DA65}" type="presOf" srcId="{BA29B23A-E398-4810-99EB-3DDD5AFCD05F}" destId="{BBEC56D1-89F9-4926-94DB-7F1DFFE486D9}" srcOrd="0" destOrd="0" presId="urn:microsoft.com/office/officeart/2005/8/layout/orgChart1"/>
    <dgm:cxn modelId="{2D7B54C5-1D86-4232-AC71-644AE62FB373}" srcId="{72B5FAC2-C1D9-4509-BB8C-C557001A56B6}" destId="{402A23AB-0B04-4DE1-AA4C-3990D762865E}" srcOrd="3" destOrd="0" parTransId="{996B8033-EF22-4577-8052-D1AB800797A7}" sibTransId="{D417DC7D-6643-4DB8-BC12-BFE731204A99}"/>
    <dgm:cxn modelId="{AC033800-24A5-4691-95D9-D7FD349FBE2B}" type="presOf" srcId="{D64199BE-29A7-48D1-95D3-66FD67ACD176}" destId="{4F4C3D1F-72D8-405E-A43C-493DF6EBCC73}" srcOrd="0" destOrd="0" presId="urn:microsoft.com/office/officeart/2005/8/layout/orgChart1"/>
    <dgm:cxn modelId="{B6775FC6-9F95-4023-9B81-2F1B649D4866}" type="presOf" srcId="{9BD088AD-4980-4009-8025-0E664B3B0279}" destId="{E058662F-1974-4FBF-858A-ADBB8EC92D90}" srcOrd="1" destOrd="0" presId="urn:microsoft.com/office/officeart/2005/8/layout/orgChart1"/>
    <dgm:cxn modelId="{1BC46F13-8B39-46E4-8F36-FC846A4E75E5}" srcId="{A12CA4A8-E8D8-49E5-A63C-46C3FB499A6D}" destId="{A092A130-1DCA-488D-9072-EA213B20AFAF}" srcOrd="5" destOrd="0" parTransId="{F4CB02BB-56C7-4DD9-9343-F898072B4814}" sibTransId="{328F9C90-45AC-4362-A2FE-3CA0898DE1BB}"/>
    <dgm:cxn modelId="{C17E7B91-8182-43CA-A972-5FA1D9395BB1}" type="presOf" srcId="{402A23AB-0B04-4DE1-AA4C-3990D762865E}" destId="{2BE84AAB-6CD6-4BFE-AC93-4422EECB60FB}" srcOrd="0" destOrd="0" presId="urn:microsoft.com/office/officeart/2005/8/layout/orgChart1"/>
    <dgm:cxn modelId="{B7CE2710-A78E-4354-BDCA-C48B6512B60A}" srcId="{B62072FC-1B69-4994-AC24-8604A0346902}" destId="{219B6651-DF16-4C64-A9F2-B8049F4F5386}" srcOrd="0" destOrd="0" parTransId="{A00B9C35-A782-452F-A4CB-73001223EA8C}" sibTransId="{ACBB5726-5FDF-42BA-8C9E-C2B368EB5608}"/>
    <dgm:cxn modelId="{FF0CD8B9-2517-4CC8-A658-9F60AFCF2485}" type="presOf" srcId="{79E070F5-330A-420A-B35E-C4EAF9C0BFAF}" destId="{D111C2A8-3C0B-4047-9B02-59CD78C27ABD}" srcOrd="0" destOrd="0" presId="urn:microsoft.com/office/officeart/2005/8/layout/orgChart1"/>
    <dgm:cxn modelId="{89481322-1C11-4771-A3FC-5E7ECCA7019E}" type="presOf" srcId="{F817E0F2-CDEA-4402-8A00-919344B3C288}" destId="{DE5EADD9-BC43-47DC-A6E8-2804F10FF090}" srcOrd="0" destOrd="0" presId="urn:microsoft.com/office/officeart/2005/8/layout/orgChart1"/>
    <dgm:cxn modelId="{A700F9A1-C455-495C-A23D-88A504C54332}" type="presOf" srcId="{9CFDE7EF-81EE-486D-95F9-0D71AEE91601}" destId="{39AC3081-E513-4E42-AA01-145A4831E29B}" srcOrd="0" destOrd="0" presId="urn:microsoft.com/office/officeart/2005/8/layout/orgChart1"/>
    <dgm:cxn modelId="{66D88371-798F-48FC-91D0-22F6388EF5E9}" type="presOf" srcId="{35013CFF-F058-47B4-846F-078E69684F33}" destId="{A1D7578F-6F60-4E69-A05A-4D6A2A972FD0}" srcOrd="0" destOrd="0" presId="urn:microsoft.com/office/officeart/2005/8/layout/orgChart1"/>
    <dgm:cxn modelId="{D1C64B37-F90A-47DF-AF05-D2B7453CF963}" srcId="{A12CA4A8-E8D8-49E5-A63C-46C3FB499A6D}" destId="{F8A08705-A5F8-4A81-8664-B9804BF474EF}" srcOrd="3" destOrd="0" parTransId="{9F09236C-0708-436B-97AE-A58CD9414D5D}" sibTransId="{FC1612E0-7B5A-40C2-83DB-045A929FC4FF}"/>
    <dgm:cxn modelId="{4691F0DD-F831-4138-BC98-9FA533E4744B}" type="presOf" srcId="{BA29B23A-E398-4810-99EB-3DDD5AFCD05F}" destId="{4133B4DF-989D-4A0F-B2A6-805B1E5EC260}" srcOrd="1" destOrd="0" presId="urn:microsoft.com/office/officeart/2005/8/layout/orgChart1"/>
    <dgm:cxn modelId="{69894599-3275-4162-914E-26AE75C88FDD}" type="presOf" srcId="{D64199BE-29A7-48D1-95D3-66FD67ACD176}" destId="{D01FBA9D-1FA4-49DF-8ADC-71693B212136}" srcOrd="1" destOrd="0" presId="urn:microsoft.com/office/officeart/2005/8/layout/orgChart1"/>
    <dgm:cxn modelId="{3A47A67B-7BB9-4301-8F2C-AE03E26FF314}" type="presOf" srcId="{B62072FC-1B69-4994-AC24-8604A0346902}" destId="{E4FAC4DE-A1CE-4038-BDFB-17619B63D27A}" srcOrd="0" destOrd="0" presId="urn:microsoft.com/office/officeart/2005/8/layout/orgChart1"/>
    <dgm:cxn modelId="{5F66EA56-49C4-4348-BA84-50406AB6C566}" type="presOf" srcId="{C9FC0415-1AAD-4315-94DF-4ECEFA727E13}" destId="{B3AF6A16-68C6-430E-8492-387469866551}" srcOrd="0" destOrd="0" presId="urn:microsoft.com/office/officeart/2005/8/layout/orgChart1"/>
    <dgm:cxn modelId="{6643FCDF-24F7-4B6F-AB01-9523429D8B78}" srcId="{A12CA4A8-E8D8-49E5-A63C-46C3FB499A6D}" destId="{FF667A48-A2DB-4B26-B14B-F81E6FB5D41D}" srcOrd="0" destOrd="0" parTransId="{B3353B8C-517D-468E-91C9-7FF57BAEE003}" sibTransId="{C1DE41DC-2DA7-4456-B7FF-DD3863603D23}"/>
    <dgm:cxn modelId="{9801AD23-7B6F-435C-937B-9EBC69FD0E3A}" srcId="{72B5FAC2-C1D9-4509-BB8C-C557001A56B6}" destId="{D64199BE-29A7-48D1-95D3-66FD67ACD176}" srcOrd="5" destOrd="0" parTransId="{B85065E3-D002-4E31-978F-36891E8F6F03}" sibTransId="{0B8E5354-A237-4264-A9D0-D20BA579F09F}"/>
    <dgm:cxn modelId="{A2938394-1CC7-4D96-9C26-C2830032494E}" type="presParOf" srcId="{86F36367-4422-4397-A93F-62019BFA4C41}" destId="{C3EDD54D-0B5C-4403-A503-92893762D60E}" srcOrd="0" destOrd="0" presId="urn:microsoft.com/office/officeart/2005/8/layout/orgChart1"/>
    <dgm:cxn modelId="{9E386BA9-F7C0-4CEA-A8EA-C6F37345689F}" type="presParOf" srcId="{C3EDD54D-0B5C-4403-A503-92893762D60E}" destId="{5C583A43-87FD-45B6-8B90-53A98B961ECD}" srcOrd="0" destOrd="0" presId="urn:microsoft.com/office/officeart/2005/8/layout/orgChart1"/>
    <dgm:cxn modelId="{FE4CF373-9F06-4ED0-AADA-E7776F29AF76}" type="presParOf" srcId="{5C583A43-87FD-45B6-8B90-53A98B961ECD}" destId="{E4FAC4DE-A1CE-4038-BDFB-17619B63D27A}" srcOrd="0" destOrd="0" presId="urn:microsoft.com/office/officeart/2005/8/layout/orgChart1"/>
    <dgm:cxn modelId="{8AC53315-CBF0-472E-9748-7E46AE8D4623}" type="presParOf" srcId="{5C583A43-87FD-45B6-8B90-53A98B961ECD}" destId="{C259EE7F-D7C5-4209-B208-AA3A201BF8F8}" srcOrd="1" destOrd="0" presId="urn:microsoft.com/office/officeart/2005/8/layout/orgChart1"/>
    <dgm:cxn modelId="{78A8FAD3-F34F-494E-9414-E245B4035BBA}" type="presParOf" srcId="{C3EDD54D-0B5C-4403-A503-92893762D60E}" destId="{13CE1F9A-486D-4F98-A900-CF56CD836AC9}" srcOrd="1" destOrd="0" presId="urn:microsoft.com/office/officeart/2005/8/layout/orgChart1"/>
    <dgm:cxn modelId="{03C9C31E-0D58-48C4-A7ED-2581777DA654}" type="presParOf" srcId="{13CE1F9A-486D-4F98-A900-CF56CD836AC9}" destId="{5336ACD5-F8C7-497D-A6C4-6D3F6704D220}" srcOrd="0" destOrd="0" presId="urn:microsoft.com/office/officeart/2005/8/layout/orgChart1"/>
    <dgm:cxn modelId="{A963C575-15B8-4117-8E3A-991A698D72A8}" type="presParOf" srcId="{13CE1F9A-486D-4F98-A900-CF56CD836AC9}" destId="{34571160-B4AE-4C62-8EEB-13B85998ED12}" srcOrd="1" destOrd="0" presId="urn:microsoft.com/office/officeart/2005/8/layout/orgChart1"/>
    <dgm:cxn modelId="{3F26B3BF-BF73-41F2-A7F7-9CE4D1E6A45C}" type="presParOf" srcId="{34571160-B4AE-4C62-8EEB-13B85998ED12}" destId="{5551C185-2ED3-4CBF-B9B3-14DA32AB44AB}" srcOrd="0" destOrd="0" presId="urn:microsoft.com/office/officeart/2005/8/layout/orgChart1"/>
    <dgm:cxn modelId="{72E1AF38-5BF0-4E8D-ABC4-35B34EC5FC38}" type="presParOf" srcId="{5551C185-2ED3-4CBF-B9B3-14DA32AB44AB}" destId="{6F8EFE39-E431-4C43-9FE6-49629F965570}" srcOrd="0" destOrd="0" presId="urn:microsoft.com/office/officeart/2005/8/layout/orgChart1"/>
    <dgm:cxn modelId="{38149BAB-D2D7-465D-AEA5-0F36392E41B2}" type="presParOf" srcId="{5551C185-2ED3-4CBF-B9B3-14DA32AB44AB}" destId="{68D13A00-1CD4-4DCA-9106-1FC674EDF44E}" srcOrd="1" destOrd="0" presId="urn:microsoft.com/office/officeart/2005/8/layout/orgChart1"/>
    <dgm:cxn modelId="{D252DE86-1BF7-409F-88CE-27C4197F5F5E}" type="presParOf" srcId="{34571160-B4AE-4C62-8EEB-13B85998ED12}" destId="{6F39C639-977D-469C-AA26-1627CAC22062}" srcOrd="1" destOrd="0" presId="urn:microsoft.com/office/officeart/2005/8/layout/orgChart1"/>
    <dgm:cxn modelId="{BB84CEEC-9163-4C0A-A3D5-FB19DE53FAAB}" type="presParOf" srcId="{34571160-B4AE-4C62-8EEB-13B85998ED12}" destId="{54DDD163-7DC0-4372-8B23-5CBF65A02F6D}" srcOrd="2" destOrd="0" presId="urn:microsoft.com/office/officeart/2005/8/layout/orgChart1"/>
    <dgm:cxn modelId="{5DDAFEBB-7953-4552-91A5-AAB974732BC5}" type="presParOf" srcId="{13CE1F9A-486D-4F98-A900-CF56CD836AC9}" destId="{759653BD-CC22-420C-8A3F-2DE0ACB6B175}" srcOrd="2" destOrd="0" presId="urn:microsoft.com/office/officeart/2005/8/layout/orgChart1"/>
    <dgm:cxn modelId="{2D2153DA-419A-4317-90E4-234EBB182BEF}" type="presParOf" srcId="{13CE1F9A-486D-4F98-A900-CF56CD836AC9}" destId="{8B42C1D3-992F-4F12-86E7-DBA53670CC5B}" srcOrd="3" destOrd="0" presId="urn:microsoft.com/office/officeart/2005/8/layout/orgChart1"/>
    <dgm:cxn modelId="{9948A0DB-7DBE-4E8F-8F71-318855CB890C}" type="presParOf" srcId="{8B42C1D3-992F-4F12-86E7-DBA53670CC5B}" destId="{A8C747CA-6CB7-4C23-8D58-CFA21095CFBD}" srcOrd="0" destOrd="0" presId="urn:microsoft.com/office/officeart/2005/8/layout/orgChart1"/>
    <dgm:cxn modelId="{0C8A6091-E093-4E7B-9B12-38E46A162645}" type="presParOf" srcId="{A8C747CA-6CB7-4C23-8D58-CFA21095CFBD}" destId="{749D7D05-AD9A-4E95-9E0A-43CEADC84E7C}" srcOrd="0" destOrd="0" presId="urn:microsoft.com/office/officeart/2005/8/layout/orgChart1"/>
    <dgm:cxn modelId="{FDC6BA9E-350C-4E12-87F6-8B93F8460E95}" type="presParOf" srcId="{A8C747CA-6CB7-4C23-8D58-CFA21095CFBD}" destId="{24E73F22-8783-4E4A-87D0-A1C7B668AA4B}" srcOrd="1" destOrd="0" presId="urn:microsoft.com/office/officeart/2005/8/layout/orgChart1"/>
    <dgm:cxn modelId="{5A876719-57BF-4B8B-B3AD-EB081BF2190C}" type="presParOf" srcId="{8B42C1D3-992F-4F12-86E7-DBA53670CC5B}" destId="{3DEF95BB-0CE8-4B90-882F-223EA8C3A846}" srcOrd="1" destOrd="0" presId="urn:microsoft.com/office/officeart/2005/8/layout/orgChart1"/>
    <dgm:cxn modelId="{3CC5E174-E152-4ECE-8BB5-616C6D0EEBEC}" type="presParOf" srcId="{3DEF95BB-0CE8-4B90-882F-223EA8C3A846}" destId="{04CD4D82-AF7B-4726-B21D-B4619695C738}" srcOrd="0" destOrd="0" presId="urn:microsoft.com/office/officeart/2005/8/layout/orgChart1"/>
    <dgm:cxn modelId="{8EAFA204-48DD-448F-A04B-BD0B038CBFB1}" type="presParOf" srcId="{3DEF95BB-0CE8-4B90-882F-223EA8C3A846}" destId="{E68CDE34-56EB-4341-BA58-59A6B26A911C}" srcOrd="1" destOrd="0" presId="urn:microsoft.com/office/officeart/2005/8/layout/orgChart1"/>
    <dgm:cxn modelId="{3F744B4B-35BB-4106-AD56-4D5C9B571D67}" type="presParOf" srcId="{E68CDE34-56EB-4341-BA58-59A6B26A911C}" destId="{4214C275-3C21-4297-B662-9EF53D2A3927}" srcOrd="0" destOrd="0" presId="urn:microsoft.com/office/officeart/2005/8/layout/orgChart1"/>
    <dgm:cxn modelId="{A5BF1E11-9A3F-4F45-A916-1B5E9EA9F159}" type="presParOf" srcId="{4214C275-3C21-4297-B662-9EF53D2A3927}" destId="{39AC3081-E513-4E42-AA01-145A4831E29B}" srcOrd="0" destOrd="0" presId="urn:microsoft.com/office/officeart/2005/8/layout/orgChart1"/>
    <dgm:cxn modelId="{92E3EC3A-046E-4E24-8BCA-7CB1C6949E5F}" type="presParOf" srcId="{4214C275-3C21-4297-B662-9EF53D2A3927}" destId="{C3BC1B57-B253-41A3-B03A-13184DB8D1C4}" srcOrd="1" destOrd="0" presId="urn:microsoft.com/office/officeart/2005/8/layout/orgChart1"/>
    <dgm:cxn modelId="{3369E0EF-DFAB-44CA-B8BE-D1E906042145}" type="presParOf" srcId="{E68CDE34-56EB-4341-BA58-59A6B26A911C}" destId="{EEBCED34-221A-4A1B-9B00-D1986EAC5BD0}" srcOrd="1" destOrd="0" presId="urn:microsoft.com/office/officeart/2005/8/layout/orgChart1"/>
    <dgm:cxn modelId="{FB869206-C651-450E-895D-BA7606ACB3D4}" type="presParOf" srcId="{E68CDE34-56EB-4341-BA58-59A6B26A911C}" destId="{326E3B2F-D86B-46C1-B63F-B71BCE1D0926}" srcOrd="2" destOrd="0" presId="urn:microsoft.com/office/officeart/2005/8/layout/orgChart1"/>
    <dgm:cxn modelId="{994A30FE-B5AB-46DE-A324-B0FE8A7ED691}" type="presParOf" srcId="{3DEF95BB-0CE8-4B90-882F-223EA8C3A846}" destId="{1BC3B7BF-5EED-4D2D-9922-10ADC17E4648}" srcOrd="2" destOrd="0" presId="urn:microsoft.com/office/officeart/2005/8/layout/orgChart1"/>
    <dgm:cxn modelId="{8F3281A2-D485-492C-A689-1F1A97906FA2}" type="presParOf" srcId="{3DEF95BB-0CE8-4B90-882F-223EA8C3A846}" destId="{46227665-2435-4760-BDFC-6D7E9C7ADB1C}" srcOrd="3" destOrd="0" presId="urn:microsoft.com/office/officeart/2005/8/layout/orgChart1"/>
    <dgm:cxn modelId="{A3E8816F-060F-4B8E-B44E-49C9254B3213}" type="presParOf" srcId="{46227665-2435-4760-BDFC-6D7E9C7ADB1C}" destId="{F5289FC0-6F8B-43FE-A90B-B4A7873CD9AE}" srcOrd="0" destOrd="0" presId="urn:microsoft.com/office/officeart/2005/8/layout/orgChart1"/>
    <dgm:cxn modelId="{621B505D-4F5A-43E5-875C-9F5054AC6200}" type="presParOf" srcId="{F5289FC0-6F8B-43FE-A90B-B4A7873CD9AE}" destId="{BBEC56D1-89F9-4926-94DB-7F1DFFE486D9}" srcOrd="0" destOrd="0" presId="urn:microsoft.com/office/officeart/2005/8/layout/orgChart1"/>
    <dgm:cxn modelId="{92646DF4-0A9A-43AB-8625-3123787B1546}" type="presParOf" srcId="{F5289FC0-6F8B-43FE-A90B-B4A7873CD9AE}" destId="{4133B4DF-989D-4A0F-B2A6-805B1E5EC260}" srcOrd="1" destOrd="0" presId="urn:microsoft.com/office/officeart/2005/8/layout/orgChart1"/>
    <dgm:cxn modelId="{A811F65D-F1E3-4F12-B471-44142178FAA6}" type="presParOf" srcId="{46227665-2435-4760-BDFC-6D7E9C7ADB1C}" destId="{42E9128C-402D-491A-BBB2-B91398D17499}" srcOrd="1" destOrd="0" presId="urn:microsoft.com/office/officeart/2005/8/layout/orgChart1"/>
    <dgm:cxn modelId="{C63384C0-F1CD-46B6-BB07-9FF4622BB4FE}" type="presParOf" srcId="{46227665-2435-4760-BDFC-6D7E9C7ADB1C}" destId="{7BFC985C-78D1-4E13-9D7B-A9490134F8DE}" srcOrd="2" destOrd="0" presId="urn:microsoft.com/office/officeart/2005/8/layout/orgChart1"/>
    <dgm:cxn modelId="{92170942-DD42-4E04-8E6D-5DD2ACD3862C}" type="presParOf" srcId="{3DEF95BB-0CE8-4B90-882F-223EA8C3A846}" destId="{B12E833C-BB2B-4B0D-B18C-7CE874575FB3}" srcOrd="4" destOrd="0" presId="urn:microsoft.com/office/officeart/2005/8/layout/orgChart1"/>
    <dgm:cxn modelId="{EC8A4741-A4AD-4547-A6B6-50CD225579A9}" type="presParOf" srcId="{3DEF95BB-0CE8-4B90-882F-223EA8C3A846}" destId="{3B7D8260-5B4F-4050-9770-5105050FBC8F}" srcOrd="5" destOrd="0" presId="urn:microsoft.com/office/officeart/2005/8/layout/orgChart1"/>
    <dgm:cxn modelId="{072FA310-0907-4103-9359-93526AD0D9A4}" type="presParOf" srcId="{3B7D8260-5B4F-4050-9770-5105050FBC8F}" destId="{238671A8-8BCD-4978-AC15-2A63743BFC73}" srcOrd="0" destOrd="0" presId="urn:microsoft.com/office/officeart/2005/8/layout/orgChart1"/>
    <dgm:cxn modelId="{C5A484BD-83FE-47E7-A6C0-56C5017B6FC3}" type="presParOf" srcId="{238671A8-8BCD-4978-AC15-2A63743BFC73}" destId="{FC86ED70-C821-437E-BED5-6121D8D601B2}" srcOrd="0" destOrd="0" presId="urn:microsoft.com/office/officeart/2005/8/layout/orgChart1"/>
    <dgm:cxn modelId="{235DECB9-D1D2-452E-9796-C6F5FB3F6663}" type="presParOf" srcId="{238671A8-8BCD-4978-AC15-2A63743BFC73}" destId="{DB91DDA7-7641-41E1-8070-6B380A698490}" srcOrd="1" destOrd="0" presId="urn:microsoft.com/office/officeart/2005/8/layout/orgChart1"/>
    <dgm:cxn modelId="{2737CEBB-24F8-430A-90D4-DF3477233815}" type="presParOf" srcId="{3B7D8260-5B4F-4050-9770-5105050FBC8F}" destId="{5188D188-5E23-45F6-B0BD-D809E207BF46}" srcOrd="1" destOrd="0" presId="urn:microsoft.com/office/officeart/2005/8/layout/orgChart1"/>
    <dgm:cxn modelId="{0962DC4E-A284-4DB5-AB78-024B43CDE3A2}" type="presParOf" srcId="{3B7D8260-5B4F-4050-9770-5105050FBC8F}" destId="{BD882064-89F5-4A46-9A60-B5103729089C}" srcOrd="2" destOrd="0" presId="urn:microsoft.com/office/officeart/2005/8/layout/orgChart1"/>
    <dgm:cxn modelId="{211BD95C-6CCD-4E4D-8EEE-7B32053E1EB7}" type="presParOf" srcId="{3DEF95BB-0CE8-4B90-882F-223EA8C3A846}" destId="{388B4295-311B-4AC4-86DB-0176A2A572AF}" srcOrd="6" destOrd="0" presId="urn:microsoft.com/office/officeart/2005/8/layout/orgChart1"/>
    <dgm:cxn modelId="{FE7C57A6-80E9-4C24-BE29-4C03FEC58FAC}" type="presParOf" srcId="{3DEF95BB-0CE8-4B90-882F-223EA8C3A846}" destId="{7311065D-E41A-499F-B989-7BFCC5DA5B19}" srcOrd="7" destOrd="0" presId="urn:microsoft.com/office/officeart/2005/8/layout/orgChart1"/>
    <dgm:cxn modelId="{3E56695B-1E7D-4097-A71E-6D281C33295C}" type="presParOf" srcId="{7311065D-E41A-499F-B989-7BFCC5DA5B19}" destId="{72567889-C036-49AF-A856-9B0A4B5128D9}" srcOrd="0" destOrd="0" presId="urn:microsoft.com/office/officeart/2005/8/layout/orgChart1"/>
    <dgm:cxn modelId="{A9FDC295-8008-49D2-B6AC-9E4BDE69DDE0}" type="presParOf" srcId="{72567889-C036-49AF-A856-9B0A4B5128D9}" destId="{2BE84AAB-6CD6-4BFE-AC93-4422EECB60FB}" srcOrd="0" destOrd="0" presId="urn:microsoft.com/office/officeart/2005/8/layout/orgChart1"/>
    <dgm:cxn modelId="{EFBBB144-39B5-486A-93C0-05AF03345E43}" type="presParOf" srcId="{72567889-C036-49AF-A856-9B0A4B5128D9}" destId="{E022CD0C-43C4-44EC-95DA-2C1A052E0AEA}" srcOrd="1" destOrd="0" presId="urn:microsoft.com/office/officeart/2005/8/layout/orgChart1"/>
    <dgm:cxn modelId="{88C132A2-9387-4B45-81FB-1B9BB548E2DD}" type="presParOf" srcId="{7311065D-E41A-499F-B989-7BFCC5DA5B19}" destId="{78DDA3CB-F3C5-4957-B329-538882700A21}" srcOrd="1" destOrd="0" presId="urn:microsoft.com/office/officeart/2005/8/layout/orgChart1"/>
    <dgm:cxn modelId="{1DA93BDD-3313-402D-BACC-910E95236D80}" type="presParOf" srcId="{7311065D-E41A-499F-B989-7BFCC5DA5B19}" destId="{653823E1-C7B5-4451-96C8-93DD833E5D2F}" srcOrd="2" destOrd="0" presId="urn:microsoft.com/office/officeart/2005/8/layout/orgChart1"/>
    <dgm:cxn modelId="{141BC29F-52E1-445D-82E5-ECBC5653B8BD}" type="presParOf" srcId="{3DEF95BB-0CE8-4B90-882F-223EA8C3A846}" destId="{B3AF6A16-68C6-430E-8492-387469866551}" srcOrd="8" destOrd="0" presId="urn:microsoft.com/office/officeart/2005/8/layout/orgChart1"/>
    <dgm:cxn modelId="{7BE05540-DDE8-40B0-A469-E28D382FA758}" type="presParOf" srcId="{3DEF95BB-0CE8-4B90-882F-223EA8C3A846}" destId="{347C409F-60EA-4DF4-A704-044BC3EA7C6F}" srcOrd="9" destOrd="0" presId="urn:microsoft.com/office/officeart/2005/8/layout/orgChart1"/>
    <dgm:cxn modelId="{D5CFEA86-8234-4302-A9D0-02CD92FF09DB}" type="presParOf" srcId="{347C409F-60EA-4DF4-A704-044BC3EA7C6F}" destId="{DDDB2C43-3674-4FF5-AFCC-25F61CD2DCEA}" srcOrd="0" destOrd="0" presId="urn:microsoft.com/office/officeart/2005/8/layout/orgChart1"/>
    <dgm:cxn modelId="{107CDE2C-788E-448F-A483-B2113BFC3351}" type="presParOf" srcId="{DDDB2C43-3674-4FF5-AFCC-25F61CD2DCEA}" destId="{A6C90315-65F9-447B-BE40-95853309EB7C}" srcOrd="0" destOrd="0" presId="urn:microsoft.com/office/officeart/2005/8/layout/orgChart1"/>
    <dgm:cxn modelId="{13EE4E85-ACFD-4514-8ED9-4E9FEC40CE4E}" type="presParOf" srcId="{DDDB2C43-3674-4FF5-AFCC-25F61CD2DCEA}" destId="{8E78B715-BC4C-4662-9D78-A9E880566737}" srcOrd="1" destOrd="0" presId="urn:microsoft.com/office/officeart/2005/8/layout/orgChart1"/>
    <dgm:cxn modelId="{C4AAF86B-EDAB-4FDC-A7DD-C926284C428A}" type="presParOf" srcId="{347C409F-60EA-4DF4-A704-044BC3EA7C6F}" destId="{E1FC09D6-556D-4428-A5F3-B1672C5B5539}" srcOrd="1" destOrd="0" presId="urn:microsoft.com/office/officeart/2005/8/layout/orgChart1"/>
    <dgm:cxn modelId="{FCE331B3-54C0-48CD-9F14-55B3D9753951}" type="presParOf" srcId="{347C409F-60EA-4DF4-A704-044BC3EA7C6F}" destId="{F2C851EE-03BF-4F0F-A9E7-8A0D4523DA9D}" srcOrd="2" destOrd="0" presId="urn:microsoft.com/office/officeart/2005/8/layout/orgChart1"/>
    <dgm:cxn modelId="{E59F783A-3C8D-4F00-BF8B-FD810B37A56A}" type="presParOf" srcId="{3DEF95BB-0CE8-4B90-882F-223EA8C3A846}" destId="{A68C972B-1D08-4A02-9C49-5F8A87832429}" srcOrd="10" destOrd="0" presId="urn:microsoft.com/office/officeart/2005/8/layout/orgChart1"/>
    <dgm:cxn modelId="{7A4EB9A7-E738-4AD7-9DBF-4A8BA1FD1CCC}" type="presParOf" srcId="{3DEF95BB-0CE8-4B90-882F-223EA8C3A846}" destId="{A83B3A28-43E4-4160-9D60-18193EFAF592}" srcOrd="11" destOrd="0" presId="urn:microsoft.com/office/officeart/2005/8/layout/orgChart1"/>
    <dgm:cxn modelId="{72C73FC1-FF8D-421F-9BF9-192B95D6037E}" type="presParOf" srcId="{A83B3A28-43E4-4160-9D60-18193EFAF592}" destId="{691F755E-2AEA-4A50-884C-C1E152569151}" srcOrd="0" destOrd="0" presId="urn:microsoft.com/office/officeart/2005/8/layout/orgChart1"/>
    <dgm:cxn modelId="{B687E559-DE1C-4E1E-A255-184314F669D9}" type="presParOf" srcId="{691F755E-2AEA-4A50-884C-C1E152569151}" destId="{4F4C3D1F-72D8-405E-A43C-493DF6EBCC73}" srcOrd="0" destOrd="0" presId="urn:microsoft.com/office/officeart/2005/8/layout/orgChart1"/>
    <dgm:cxn modelId="{A17D3CD7-0177-4F98-87DA-7EE83C94C642}" type="presParOf" srcId="{691F755E-2AEA-4A50-884C-C1E152569151}" destId="{D01FBA9D-1FA4-49DF-8ADC-71693B212136}" srcOrd="1" destOrd="0" presId="urn:microsoft.com/office/officeart/2005/8/layout/orgChart1"/>
    <dgm:cxn modelId="{765CA95F-8333-4A52-A8DE-4402F7C410B6}" type="presParOf" srcId="{A83B3A28-43E4-4160-9D60-18193EFAF592}" destId="{B25F7A33-FEBF-4E95-B12F-4E1DEA920D11}" srcOrd="1" destOrd="0" presId="urn:microsoft.com/office/officeart/2005/8/layout/orgChart1"/>
    <dgm:cxn modelId="{F0134E34-544B-48B1-A362-AC0816EBB441}" type="presParOf" srcId="{A83B3A28-43E4-4160-9D60-18193EFAF592}" destId="{3D6D0075-F91F-4BA3-B963-D9E04DA41D5F}" srcOrd="2" destOrd="0" presId="urn:microsoft.com/office/officeart/2005/8/layout/orgChart1"/>
    <dgm:cxn modelId="{A2CBDAA8-BC63-4C26-AB52-46755133909B}" type="presParOf" srcId="{8B42C1D3-992F-4F12-86E7-DBA53670CC5B}" destId="{ED55212A-7E04-4A7B-A276-2FA8C5EE098C}" srcOrd="2" destOrd="0" presId="urn:microsoft.com/office/officeart/2005/8/layout/orgChart1"/>
    <dgm:cxn modelId="{3C1EA071-F712-4ACA-B716-63E90D99CD6C}" type="presParOf" srcId="{13CE1F9A-486D-4F98-A900-CF56CD836AC9}" destId="{0C48823F-54DF-4947-B176-680B15699D3E}" srcOrd="4" destOrd="0" presId="urn:microsoft.com/office/officeart/2005/8/layout/orgChart1"/>
    <dgm:cxn modelId="{600D3991-DC7E-47CB-A96D-C6D2F654B046}" type="presParOf" srcId="{13CE1F9A-486D-4F98-A900-CF56CD836AC9}" destId="{F3E3945A-86BB-41CD-861D-CE2C737D06F2}" srcOrd="5" destOrd="0" presId="urn:microsoft.com/office/officeart/2005/8/layout/orgChart1"/>
    <dgm:cxn modelId="{A5933981-9B3B-4467-A3D4-B9470AB5642B}" type="presParOf" srcId="{F3E3945A-86BB-41CD-861D-CE2C737D06F2}" destId="{FAA60585-3BE2-4E0D-B811-9D07D0F80FCC}" srcOrd="0" destOrd="0" presId="urn:microsoft.com/office/officeart/2005/8/layout/orgChart1"/>
    <dgm:cxn modelId="{E372A9D8-3155-400E-ABB8-DA72D85E46B6}" type="presParOf" srcId="{FAA60585-3BE2-4E0D-B811-9D07D0F80FCC}" destId="{7332F1DB-8409-479A-B9C5-0F2582D4A783}" srcOrd="0" destOrd="0" presId="urn:microsoft.com/office/officeart/2005/8/layout/orgChart1"/>
    <dgm:cxn modelId="{E7B6B33C-97F8-443E-B183-5A30542A789E}" type="presParOf" srcId="{FAA60585-3BE2-4E0D-B811-9D07D0F80FCC}" destId="{F77F8D9C-9241-4F03-8591-5948CA218397}" srcOrd="1" destOrd="0" presId="urn:microsoft.com/office/officeart/2005/8/layout/orgChart1"/>
    <dgm:cxn modelId="{38C67762-9BE2-404F-8E63-30E9BB319BD8}" type="presParOf" srcId="{F3E3945A-86BB-41CD-861D-CE2C737D06F2}" destId="{B3A76D5F-84D4-4EDA-993D-07379E80A74B}" srcOrd="1" destOrd="0" presId="urn:microsoft.com/office/officeart/2005/8/layout/orgChart1"/>
    <dgm:cxn modelId="{7CF2536B-2BD6-4664-A4CA-D7FAF817E84C}" type="presParOf" srcId="{B3A76D5F-84D4-4EDA-993D-07379E80A74B}" destId="{961CA376-1A50-4E89-9B16-14F48B7E14FA}" srcOrd="0" destOrd="0" presId="urn:microsoft.com/office/officeart/2005/8/layout/orgChart1"/>
    <dgm:cxn modelId="{3BC80AF8-7789-45AE-9349-AE7A97656DA2}" type="presParOf" srcId="{B3A76D5F-84D4-4EDA-993D-07379E80A74B}" destId="{5A116B34-8A15-4E9D-A10C-881A5F336975}" srcOrd="1" destOrd="0" presId="urn:microsoft.com/office/officeart/2005/8/layout/orgChart1"/>
    <dgm:cxn modelId="{3CD02DEC-08B6-44C9-9C03-DBC392DCE879}" type="presParOf" srcId="{5A116B34-8A15-4E9D-A10C-881A5F336975}" destId="{8045C688-483D-47CD-BBDF-3807C5036DED}" srcOrd="0" destOrd="0" presId="urn:microsoft.com/office/officeart/2005/8/layout/orgChart1"/>
    <dgm:cxn modelId="{3BBAB5E9-E6FA-4F17-8F17-3827A17179B1}" type="presParOf" srcId="{8045C688-483D-47CD-BBDF-3807C5036DED}" destId="{6B01F9C6-E408-4EB7-ADBC-31206AA73399}" srcOrd="0" destOrd="0" presId="urn:microsoft.com/office/officeart/2005/8/layout/orgChart1"/>
    <dgm:cxn modelId="{E04996ED-1FD7-4BD6-849F-A7CAD61AEBDC}" type="presParOf" srcId="{8045C688-483D-47CD-BBDF-3807C5036DED}" destId="{2A72C03F-3F3C-4B48-9E30-724AECA62CE6}" srcOrd="1" destOrd="0" presId="urn:microsoft.com/office/officeart/2005/8/layout/orgChart1"/>
    <dgm:cxn modelId="{1E7A4677-DBD4-4033-9FCB-005DB045B300}" type="presParOf" srcId="{5A116B34-8A15-4E9D-A10C-881A5F336975}" destId="{875C67E1-7C1F-4F0E-9C82-BFF79B2373C9}" srcOrd="1" destOrd="0" presId="urn:microsoft.com/office/officeart/2005/8/layout/orgChart1"/>
    <dgm:cxn modelId="{73826C3F-C500-4C0F-9922-1429DA29DA7F}" type="presParOf" srcId="{5A116B34-8A15-4E9D-A10C-881A5F336975}" destId="{CF5F0B3E-90E9-4F48-B155-EFADF102EF43}" srcOrd="2" destOrd="0" presId="urn:microsoft.com/office/officeart/2005/8/layout/orgChart1"/>
    <dgm:cxn modelId="{599378B9-A127-49A3-A52B-D0DAD0CBC863}" type="presParOf" srcId="{B3A76D5F-84D4-4EDA-993D-07379E80A74B}" destId="{D2C9CFD2-6D57-4F4C-90A3-F1617DE6390F}" srcOrd="2" destOrd="0" presId="urn:microsoft.com/office/officeart/2005/8/layout/orgChart1"/>
    <dgm:cxn modelId="{AC67587E-9903-4FDD-95E2-6DD8E74ED8AF}" type="presParOf" srcId="{B3A76D5F-84D4-4EDA-993D-07379E80A74B}" destId="{70BF4E74-FD0A-4B09-914E-6ADAC8E5654F}" srcOrd="3" destOrd="0" presId="urn:microsoft.com/office/officeart/2005/8/layout/orgChart1"/>
    <dgm:cxn modelId="{D6530F73-F5B4-42E0-B109-1407D657B0CD}" type="presParOf" srcId="{70BF4E74-FD0A-4B09-914E-6ADAC8E5654F}" destId="{AD0BCBF2-D6EA-4165-9988-295F5EC79D2C}" srcOrd="0" destOrd="0" presId="urn:microsoft.com/office/officeart/2005/8/layout/orgChart1"/>
    <dgm:cxn modelId="{E2EFEDCC-8187-449C-AA1E-658055ACEB20}" type="presParOf" srcId="{AD0BCBF2-D6EA-4165-9988-295F5EC79D2C}" destId="{442FECE7-7973-45CE-BA49-23B402FEEB61}" srcOrd="0" destOrd="0" presId="urn:microsoft.com/office/officeart/2005/8/layout/orgChart1"/>
    <dgm:cxn modelId="{84D5A589-459F-4231-A67E-5E7370F64F8B}" type="presParOf" srcId="{AD0BCBF2-D6EA-4165-9988-295F5EC79D2C}" destId="{F0B96499-F40D-4DAE-8426-EEC87551371E}" srcOrd="1" destOrd="0" presId="urn:microsoft.com/office/officeart/2005/8/layout/orgChart1"/>
    <dgm:cxn modelId="{1C2227C4-8639-4047-B8FD-BDEAE217E03B}" type="presParOf" srcId="{70BF4E74-FD0A-4B09-914E-6ADAC8E5654F}" destId="{A7AD5250-C6AA-4359-89B2-ED366210293C}" srcOrd="1" destOrd="0" presId="urn:microsoft.com/office/officeart/2005/8/layout/orgChart1"/>
    <dgm:cxn modelId="{5080B882-F646-42C7-B0AD-AFD61BA4E1BE}" type="presParOf" srcId="{70BF4E74-FD0A-4B09-914E-6ADAC8E5654F}" destId="{389D2A6B-CA32-46F7-8E3E-685D176B7729}" srcOrd="2" destOrd="0" presId="urn:microsoft.com/office/officeart/2005/8/layout/orgChart1"/>
    <dgm:cxn modelId="{650517E0-2301-46B4-9AE5-B7411C3671EA}" type="presParOf" srcId="{B3A76D5F-84D4-4EDA-993D-07379E80A74B}" destId="{8A87B58F-BEDF-4A0F-9879-3F4F098B0B25}" srcOrd="4" destOrd="0" presId="urn:microsoft.com/office/officeart/2005/8/layout/orgChart1"/>
    <dgm:cxn modelId="{A430131C-27F3-41E7-A92F-96730AD66699}" type="presParOf" srcId="{B3A76D5F-84D4-4EDA-993D-07379E80A74B}" destId="{1A13D3EE-280B-486D-9A16-0F5E7F83F662}" srcOrd="5" destOrd="0" presId="urn:microsoft.com/office/officeart/2005/8/layout/orgChart1"/>
    <dgm:cxn modelId="{80CD0798-DEE4-4B56-B44B-9D43D3108C7F}" type="presParOf" srcId="{1A13D3EE-280B-486D-9A16-0F5E7F83F662}" destId="{BF6D6E34-F42D-4AB4-9F33-5D604C2AF376}" srcOrd="0" destOrd="0" presId="urn:microsoft.com/office/officeart/2005/8/layout/orgChart1"/>
    <dgm:cxn modelId="{3CA53B0D-E1E3-479A-9A4E-2F52035C59EB}" type="presParOf" srcId="{BF6D6E34-F42D-4AB4-9F33-5D604C2AF376}" destId="{BD3E0C6D-B36E-487F-9CCE-AC9D64BB201F}" srcOrd="0" destOrd="0" presId="urn:microsoft.com/office/officeart/2005/8/layout/orgChart1"/>
    <dgm:cxn modelId="{DD5DBB9E-2BEF-4B50-8019-A1F0F33D1E58}" type="presParOf" srcId="{BF6D6E34-F42D-4AB4-9F33-5D604C2AF376}" destId="{CA257436-DE17-4141-824A-52F18BF1326F}" srcOrd="1" destOrd="0" presId="urn:microsoft.com/office/officeart/2005/8/layout/orgChart1"/>
    <dgm:cxn modelId="{81C9BDE0-5AA0-492A-A691-615665EB6728}" type="presParOf" srcId="{1A13D3EE-280B-486D-9A16-0F5E7F83F662}" destId="{7BBF38E6-6003-464B-AC82-A7F0F0DBB3CD}" srcOrd="1" destOrd="0" presId="urn:microsoft.com/office/officeart/2005/8/layout/orgChart1"/>
    <dgm:cxn modelId="{4B240FFC-530E-47B3-B1E3-CC4CD8BAF5F3}" type="presParOf" srcId="{1A13D3EE-280B-486D-9A16-0F5E7F83F662}" destId="{ED1AE7F9-F0A0-49E7-8AB7-6F692D1EA86F}" srcOrd="2" destOrd="0" presId="urn:microsoft.com/office/officeart/2005/8/layout/orgChart1"/>
    <dgm:cxn modelId="{27794E6A-8981-47DF-8D84-AB916BBF6A09}" type="presParOf" srcId="{B3A76D5F-84D4-4EDA-993D-07379E80A74B}" destId="{D111C2A8-3C0B-4047-9B02-59CD78C27ABD}" srcOrd="6" destOrd="0" presId="urn:microsoft.com/office/officeart/2005/8/layout/orgChart1"/>
    <dgm:cxn modelId="{4EEC96D3-75B9-451D-A116-B56EA3F3CC1A}" type="presParOf" srcId="{B3A76D5F-84D4-4EDA-993D-07379E80A74B}" destId="{9FC2F9FE-AB9B-4AAB-AFBC-220CA530F306}" srcOrd="7" destOrd="0" presId="urn:microsoft.com/office/officeart/2005/8/layout/orgChart1"/>
    <dgm:cxn modelId="{00F4E4DB-9A87-4495-B339-E842447271AD}" type="presParOf" srcId="{9FC2F9FE-AB9B-4AAB-AFBC-220CA530F306}" destId="{B2515171-07B6-45FB-B3B8-9C742AB87033}" srcOrd="0" destOrd="0" presId="urn:microsoft.com/office/officeart/2005/8/layout/orgChart1"/>
    <dgm:cxn modelId="{451C8935-47D1-41A8-9D9D-7CF3BCF0ECE9}" type="presParOf" srcId="{B2515171-07B6-45FB-B3B8-9C742AB87033}" destId="{E7A3DA97-F4ED-4E9A-AD63-ADF0B157D585}" srcOrd="0" destOrd="0" presId="urn:microsoft.com/office/officeart/2005/8/layout/orgChart1"/>
    <dgm:cxn modelId="{DA41EDAD-4513-4C5C-84DC-BDC691557BA2}" type="presParOf" srcId="{B2515171-07B6-45FB-B3B8-9C742AB87033}" destId="{AD1C54CA-8FB1-4332-85EF-8A2F89CFFCD8}" srcOrd="1" destOrd="0" presId="urn:microsoft.com/office/officeart/2005/8/layout/orgChart1"/>
    <dgm:cxn modelId="{68B48468-4DF7-4B79-A4A4-58BD4A115191}" type="presParOf" srcId="{9FC2F9FE-AB9B-4AAB-AFBC-220CA530F306}" destId="{A5C68E0C-E936-4182-85E8-AA4E4DCFFCF3}" srcOrd="1" destOrd="0" presId="urn:microsoft.com/office/officeart/2005/8/layout/orgChart1"/>
    <dgm:cxn modelId="{9C0CB933-A44E-4D3C-8DB0-F0701E9A0197}" type="presParOf" srcId="{9FC2F9FE-AB9B-4AAB-AFBC-220CA530F306}" destId="{1E7529F2-34CB-4991-8275-28E15C9A13BB}" srcOrd="2" destOrd="0" presId="urn:microsoft.com/office/officeart/2005/8/layout/orgChart1"/>
    <dgm:cxn modelId="{D16B8B56-175B-4F00-8298-D8C2DED84BC5}" type="presParOf" srcId="{B3A76D5F-84D4-4EDA-993D-07379E80A74B}" destId="{3B2866AE-BCA8-4443-AEB8-FF298EC29183}" srcOrd="8" destOrd="0" presId="urn:microsoft.com/office/officeart/2005/8/layout/orgChart1"/>
    <dgm:cxn modelId="{1EA6DDA2-C666-4E8E-AC79-F0A42282475C}" type="presParOf" srcId="{B3A76D5F-84D4-4EDA-993D-07379E80A74B}" destId="{FFEB0804-68F2-4170-8ED5-FEE19DF1FE6E}" srcOrd="9" destOrd="0" presId="urn:microsoft.com/office/officeart/2005/8/layout/orgChart1"/>
    <dgm:cxn modelId="{F0E1B6A5-0615-4EF8-96AF-ECDED3B6B503}" type="presParOf" srcId="{FFEB0804-68F2-4170-8ED5-FEE19DF1FE6E}" destId="{4B58AD8D-2FA0-41FC-9A8E-03C561761712}" srcOrd="0" destOrd="0" presId="urn:microsoft.com/office/officeart/2005/8/layout/orgChart1"/>
    <dgm:cxn modelId="{EE72A5B2-1703-4318-8114-48D1B9BCC428}" type="presParOf" srcId="{4B58AD8D-2FA0-41FC-9A8E-03C561761712}" destId="{1409ADA9-D033-4342-9AA6-5B3FE9B35D87}" srcOrd="0" destOrd="0" presId="urn:microsoft.com/office/officeart/2005/8/layout/orgChart1"/>
    <dgm:cxn modelId="{1C1BA2F1-B261-4411-8FCC-5D9A6EBB84C6}" type="presParOf" srcId="{4B58AD8D-2FA0-41FC-9A8E-03C561761712}" destId="{C87257C7-6C11-410F-947C-56F825589FAF}" srcOrd="1" destOrd="0" presId="urn:microsoft.com/office/officeart/2005/8/layout/orgChart1"/>
    <dgm:cxn modelId="{A73B1EC7-FB34-4B05-AD6D-39BFB9D0C9EC}" type="presParOf" srcId="{FFEB0804-68F2-4170-8ED5-FEE19DF1FE6E}" destId="{579FA76B-F313-4C9A-B10E-FD1C8601DAB5}" srcOrd="1" destOrd="0" presId="urn:microsoft.com/office/officeart/2005/8/layout/orgChart1"/>
    <dgm:cxn modelId="{6268FFC8-C4C6-4981-BB69-69DD056B5911}" type="presParOf" srcId="{FFEB0804-68F2-4170-8ED5-FEE19DF1FE6E}" destId="{406F6329-8C6B-493B-BF4F-4CEA6FC99256}" srcOrd="2" destOrd="0" presId="urn:microsoft.com/office/officeart/2005/8/layout/orgChart1"/>
    <dgm:cxn modelId="{27E4A67F-4057-40DD-9C76-EAE84BB8A332}" type="presParOf" srcId="{B3A76D5F-84D4-4EDA-993D-07379E80A74B}" destId="{69AD20CD-9B5F-49AE-AAEA-11463F9CEF74}" srcOrd="10" destOrd="0" presId="urn:microsoft.com/office/officeart/2005/8/layout/orgChart1"/>
    <dgm:cxn modelId="{CCBE87E6-0964-4008-9867-9AD19A9BF7E6}" type="presParOf" srcId="{B3A76D5F-84D4-4EDA-993D-07379E80A74B}" destId="{780B8099-A00D-4608-9FCD-F2031D08B516}" srcOrd="11" destOrd="0" presId="urn:microsoft.com/office/officeart/2005/8/layout/orgChart1"/>
    <dgm:cxn modelId="{60E9B175-61E2-4189-8E53-E67BA1C97C1B}" type="presParOf" srcId="{780B8099-A00D-4608-9FCD-F2031D08B516}" destId="{9A84A356-F7DF-4851-AA2A-CDA61DA69341}" srcOrd="0" destOrd="0" presId="urn:microsoft.com/office/officeart/2005/8/layout/orgChart1"/>
    <dgm:cxn modelId="{7BC383F1-3B19-431A-B0D9-435F7E8C249E}" type="presParOf" srcId="{9A84A356-F7DF-4851-AA2A-CDA61DA69341}" destId="{AF7B6662-8131-4B60-BD02-DC00178198E8}" srcOrd="0" destOrd="0" presId="urn:microsoft.com/office/officeart/2005/8/layout/orgChart1"/>
    <dgm:cxn modelId="{AFFA33D9-A051-4DEA-A7EB-22CA621C1EB7}" type="presParOf" srcId="{9A84A356-F7DF-4851-AA2A-CDA61DA69341}" destId="{A3C3836F-26A5-4A53-BBFD-CC3B01B3F7D5}" srcOrd="1" destOrd="0" presId="urn:microsoft.com/office/officeart/2005/8/layout/orgChart1"/>
    <dgm:cxn modelId="{DD63CFE0-FC41-41E3-B0D8-F7283EFA53C5}" type="presParOf" srcId="{780B8099-A00D-4608-9FCD-F2031D08B516}" destId="{FEE92C43-F9E8-4FCE-8FEA-E679F58D81D6}" srcOrd="1" destOrd="0" presId="urn:microsoft.com/office/officeart/2005/8/layout/orgChart1"/>
    <dgm:cxn modelId="{BAD7345C-FCF8-4C2A-8178-3CFEC55A1327}" type="presParOf" srcId="{780B8099-A00D-4608-9FCD-F2031D08B516}" destId="{08CD4CE4-0207-4480-81F0-BEDFDED5E036}" srcOrd="2" destOrd="0" presId="urn:microsoft.com/office/officeart/2005/8/layout/orgChart1"/>
    <dgm:cxn modelId="{01DED350-5CA3-4950-8DC4-28211F015D93}" type="presParOf" srcId="{B3A76D5F-84D4-4EDA-993D-07379E80A74B}" destId="{DE5EADD9-BC43-47DC-A6E8-2804F10FF090}" srcOrd="12" destOrd="0" presId="urn:microsoft.com/office/officeart/2005/8/layout/orgChart1"/>
    <dgm:cxn modelId="{73CED8CB-55BA-4F66-862F-B65B72BDF396}" type="presParOf" srcId="{B3A76D5F-84D4-4EDA-993D-07379E80A74B}" destId="{3D43C7A1-2CD0-4039-9755-9AFB1DEC2EFA}" srcOrd="13" destOrd="0" presId="urn:microsoft.com/office/officeart/2005/8/layout/orgChart1"/>
    <dgm:cxn modelId="{9379B6AD-4295-42A5-BBB7-1BF840B7CC0D}" type="presParOf" srcId="{3D43C7A1-2CD0-4039-9755-9AFB1DEC2EFA}" destId="{AF9AAF0A-0511-4AFB-9644-FFBFD78846BC}" srcOrd="0" destOrd="0" presId="urn:microsoft.com/office/officeart/2005/8/layout/orgChart1"/>
    <dgm:cxn modelId="{1E074A57-B45C-4B13-B9F4-2B89BBF70504}" type="presParOf" srcId="{AF9AAF0A-0511-4AFB-9644-FFBFD78846BC}" destId="{7CA3AEA4-FEAA-4443-BA33-1709A1D617EA}" srcOrd="0" destOrd="0" presId="urn:microsoft.com/office/officeart/2005/8/layout/orgChart1"/>
    <dgm:cxn modelId="{6FC38369-3FA5-4270-B34C-D108A80B67A2}" type="presParOf" srcId="{AF9AAF0A-0511-4AFB-9644-FFBFD78846BC}" destId="{4FC2857F-635C-46E0-A938-63C45FFB824A}" srcOrd="1" destOrd="0" presId="urn:microsoft.com/office/officeart/2005/8/layout/orgChart1"/>
    <dgm:cxn modelId="{51862C0E-1A51-4C9C-8F5F-4F99BF46C0A4}" type="presParOf" srcId="{3D43C7A1-2CD0-4039-9755-9AFB1DEC2EFA}" destId="{4B93D30D-0172-4205-AA0F-B612465C760F}" srcOrd="1" destOrd="0" presId="urn:microsoft.com/office/officeart/2005/8/layout/orgChart1"/>
    <dgm:cxn modelId="{B392E465-2F2C-456C-9CDD-8D55EEA73E59}" type="presParOf" srcId="{3D43C7A1-2CD0-4039-9755-9AFB1DEC2EFA}" destId="{7D922C5F-933B-40BF-96F7-0AC9864F09B6}" srcOrd="2" destOrd="0" presId="urn:microsoft.com/office/officeart/2005/8/layout/orgChart1"/>
    <dgm:cxn modelId="{29159F39-98F0-4035-87F8-01EDC6EC971A}" type="presParOf" srcId="{B3A76D5F-84D4-4EDA-993D-07379E80A74B}" destId="{5158738A-FA5A-4650-9FB8-F3FB31E7340C}" srcOrd="14" destOrd="0" presId="urn:microsoft.com/office/officeart/2005/8/layout/orgChart1"/>
    <dgm:cxn modelId="{67F37384-2A8D-4698-9AFF-F65731C50DB5}" type="presParOf" srcId="{B3A76D5F-84D4-4EDA-993D-07379E80A74B}" destId="{70E05813-7EB4-4A9B-8D1C-266CD247267A}" srcOrd="15" destOrd="0" presId="urn:microsoft.com/office/officeart/2005/8/layout/orgChart1"/>
    <dgm:cxn modelId="{3E62DE97-6314-40B7-B54E-6FB0A753D485}" type="presParOf" srcId="{70E05813-7EB4-4A9B-8D1C-266CD247267A}" destId="{BAF9E526-10A0-4CDA-B460-3C2A749BF88A}" srcOrd="0" destOrd="0" presId="urn:microsoft.com/office/officeart/2005/8/layout/orgChart1"/>
    <dgm:cxn modelId="{65821606-2EAD-4505-8E87-D070856EBB11}" type="presParOf" srcId="{BAF9E526-10A0-4CDA-B460-3C2A749BF88A}" destId="{7109E421-FA87-40F1-948A-6B784B63DA58}" srcOrd="0" destOrd="0" presId="urn:microsoft.com/office/officeart/2005/8/layout/orgChart1"/>
    <dgm:cxn modelId="{CAEE73B8-A2F2-4A3E-901E-0B83B838FA49}" type="presParOf" srcId="{BAF9E526-10A0-4CDA-B460-3C2A749BF88A}" destId="{4B5F818F-9D8B-4913-A5EA-6C7F46CFB856}" srcOrd="1" destOrd="0" presId="urn:microsoft.com/office/officeart/2005/8/layout/orgChart1"/>
    <dgm:cxn modelId="{BBDEFAF5-9B84-4BEC-A1EF-59B5FD0F9B26}" type="presParOf" srcId="{70E05813-7EB4-4A9B-8D1C-266CD247267A}" destId="{45C51DAF-3389-4A62-96AE-5BD08D2C37B2}" srcOrd="1" destOrd="0" presId="urn:microsoft.com/office/officeart/2005/8/layout/orgChart1"/>
    <dgm:cxn modelId="{D33AB4B6-347C-4573-A158-27536BC6A690}" type="presParOf" srcId="{70E05813-7EB4-4A9B-8D1C-266CD247267A}" destId="{198A3D2D-3AB4-4E97-99FE-6D43A0B55019}" srcOrd="2" destOrd="0" presId="urn:microsoft.com/office/officeart/2005/8/layout/orgChart1"/>
    <dgm:cxn modelId="{13048794-2396-4BBB-A6C6-96E461CEAF85}" type="presParOf" srcId="{F3E3945A-86BB-41CD-861D-CE2C737D06F2}" destId="{0BD6843D-7FDD-4B2B-8709-96118AECE565}" srcOrd="2" destOrd="0" presId="urn:microsoft.com/office/officeart/2005/8/layout/orgChart1"/>
    <dgm:cxn modelId="{2769AB34-DC16-4B29-A823-92860143A79A}" type="presParOf" srcId="{13CE1F9A-486D-4F98-A900-CF56CD836AC9}" destId="{EEA0C1B5-E654-4717-B0F1-BD88A3046ACC}" srcOrd="6" destOrd="0" presId="urn:microsoft.com/office/officeart/2005/8/layout/orgChart1"/>
    <dgm:cxn modelId="{64A0BE64-1AB9-4D29-BF1D-21ACC1169C64}" type="presParOf" srcId="{13CE1F9A-486D-4F98-A900-CF56CD836AC9}" destId="{9E1369B4-D774-4A57-8524-34EDE2C08E2A}" srcOrd="7" destOrd="0" presId="urn:microsoft.com/office/officeart/2005/8/layout/orgChart1"/>
    <dgm:cxn modelId="{3A9ED8AC-5662-4982-A485-43418A05BD62}" type="presParOf" srcId="{9E1369B4-D774-4A57-8524-34EDE2C08E2A}" destId="{E7F37CDA-7BF7-44F5-A194-9F0B3E343C98}" srcOrd="0" destOrd="0" presId="urn:microsoft.com/office/officeart/2005/8/layout/orgChart1"/>
    <dgm:cxn modelId="{36C1150C-2298-46E5-A543-7CBF2BB2286F}" type="presParOf" srcId="{E7F37CDA-7BF7-44F5-A194-9F0B3E343C98}" destId="{C66DCB0B-8790-4BE5-8C58-77063BA698D9}" srcOrd="0" destOrd="0" presId="urn:microsoft.com/office/officeart/2005/8/layout/orgChart1"/>
    <dgm:cxn modelId="{AC8CC885-E738-45AD-9431-F14FDFE1295A}" type="presParOf" srcId="{E7F37CDA-7BF7-44F5-A194-9F0B3E343C98}" destId="{A9DFA9B7-93EA-4C85-8F74-9A4071B32C25}" srcOrd="1" destOrd="0" presId="urn:microsoft.com/office/officeart/2005/8/layout/orgChart1"/>
    <dgm:cxn modelId="{010C2A94-56E8-4EC2-963B-BD60BC4E50BB}" type="presParOf" srcId="{9E1369B4-D774-4A57-8524-34EDE2C08E2A}" destId="{16726675-043C-462E-85BA-C16B74CDA3B8}" srcOrd="1" destOrd="0" presId="urn:microsoft.com/office/officeart/2005/8/layout/orgChart1"/>
    <dgm:cxn modelId="{A54EA568-211E-40F1-80BA-3016726324EF}" type="presParOf" srcId="{16726675-043C-462E-85BA-C16B74CDA3B8}" destId="{C6A6D9F8-6F0E-41DF-A92D-C6F67B2DC6F7}" srcOrd="0" destOrd="0" presId="urn:microsoft.com/office/officeart/2005/8/layout/orgChart1"/>
    <dgm:cxn modelId="{09EE7E67-F592-46A9-93D4-64D47CC9811D}" type="presParOf" srcId="{16726675-043C-462E-85BA-C16B74CDA3B8}" destId="{74170D79-AD57-48FA-9C45-9268C6C80096}" srcOrd="1" destOrd="0" presId="urn:microsoft.com/office/officeart/2005/8/layout/orgChart1"/>
    <dgm:cxn modelId="{0DC01AE9-754B-4393-BC1C-9D9B34EAB069}" type="presParOf" srcId="{74170D79-AD57-48FA-9C45-9268C6C80096}" destId="{B58577CF-F6D6-4E09-A664-1CA1D310D71F}" srcOrd="0" destOrd="0" presId="urn:microsoft.com/office/officeart/2005/8/layout/orgChart1"/>
    <dgm:cxn modelId="{BD4DB9A7-F3AC-4EC0-8CC4-BFEF0AA6F640}" type="presParOf" srcId="{B58577CF-F6D6-4E09-A664-1CA1D310D71F}" destId="{A5601878-F285-4EC5-989A-34458E0E2B4B}" srcOrd="0" destOrd="0" presId="urn:microsoft.com/office/officeart/2005/8/layout/orgChart1"/>
    <dgm:cxn modelId="{65476CDC-3CB1-4947-B975-3F1265F0B521}" type="presParOf" srcId="{B58577CF-F6D6-4E09-A664-1CA1D310D71F}" destId="{93A1CF7B-B450-4831-A25C-5206619DABD9}" srcOrd="1" destOrd="0" presId="urn:microsoft.com/office/officeart/2005/8/layout/orgChart1"/>
    <dgm:cxn modelId="{50CD708A-3B27-43D9-8F13-DFD32BA82BB6}" type="presParOf" srcId="{74170D79-AD57-48FA-9C45-9268C6C80096}" destId="{3FECF667-0B3F-4968-810F-8747C9A558C4}" srcOrd="1" destOrd="0" presId="urn:microsoft.com/office/officeart/2005/8/layout/orgChart1"/>
    <dgm:cxn modelId="{DF7892DE-0E1C-4CD6-A34E-C75050FE5771}" type="presParOf" srcId="{74170D79-AD57-48FA-9C45-9268C6C80096}" destId="{DB52BA4B-BA84-4CF6-807A-6BA928872608}" srcOrd="2" destOrd="0" presId="urn:microsoft.com/office/officeart/2005/8/layout/orgChart1"/>
    <dgm:cxn modelId="{A7231D2B-F839-4378-976F-2D1FA16DC085}" type="presParOf" srcId="{16726675-043C-462E-85BA-C16B74CDA3B8}" destId="{92429A01-A964-4583-A8CA-BD10A0545A22}" srcOrd="2" destOrd="0" presId="urn:microsoft.com/office/officeart/2005/8/layout/orgChart1"/>
    <dgm:cxn modelId="{B9564815-4E34-4521-8BAD-DACF6B637902}" type="presParOf" srcId="{16726675-043C-462E-85BA-C16B74CDA3B8}" destId="{83A3E29F-0E67-46C2-9E49-171E80AC6B03}" srcOrd="3" destOrd="0" presId="urn:microsoft.com/office/officeart/2005/8/layout/orgChart1"/>
    <dgm:cxn modelId="{344416C6-596D-4ADC-8973-4493DE7AA01A}" type="presParOf" srcId="{83A3E29F-0E67-46C2-9E49-171E80AC6B03}" destId="{E72342AE-76F8-4FE6-B4D8-50A9B5BB0E21}" srcOrd="0" destOrd="0" presId="urn:microsoft.com/office/officeart/2005/8/layout/orgChart1"/>
    <dgm:cxn modelId="{B5401187-12E5-4995-9DE0-CB794FE0E1B9}" type="presParOf" srcId="{E72342AE-76F8-4FE6-B4D8-50A9B5BB0E21}" destId="{15E887B5-FF8A-4C68-99CC-9B0E5D27805F}" srcOrd="0" destOrd="0" presId="urn:microsoft.com/office/officeart/2005/8/layout/orgChart1"/>
    <dgm:cxn modelId="{B20E4C77-B87C-4E8E-9B4F-23278ADF8547}" type="presParOf" srcId="{E72342AE-76F8-4FE6-B4D8-50A9B5BB0E21}" destId="{59C3236A-48E6-46CA-B730-8B26B0FD7F3F}" srcOrd="1" destOrd="0" presId="urn:microsoft.com/office/officeart/2005/8/layout/orgChart1"/>
    <dgm:cxn modelId="{6C6FEC54-F60B-4ED2-AB86-E681D30091E2}" type="presParOf" srcId="{83A3E29F-0E67-46C2-9E49-171E80AC6B03}" destId="{266CBD09-0124-4E8C-B522-F4B00C5BD473}" srcOrd="1" destOrd="0" presId="urn:microsoft.com/office/officeart/2005/8/layout/orgChart1"/>
    <dgm:cxn modelId="{A72F41BE-B0A4-402D-9328-D78B0758A40C}" type="presParOf" srcId="{83A3E29F-0E67-46C2-9E49-171E80AC6B03}" destId="{180F45EA-0278-4994-96DF-696BBF96E967}" srcOrd="2" destOrd="0" presId="urn:microsoft.com/office/officeart/2005/8/layout/orgChart1"/>
    <dgm:cxn modelId="{F68EC71A-F3EE-42E0-AF16-22CC4ADC9270}" type="presParOf" srcId="{16726675-043C-462E-85BA-C16B74CDA3B8}" destId="{957A543D-43E2-44D4-BFAC-BF66ABC69DDC}" srcOrd="4" destOrd="0" presId="urn:microsoft.com/office/officeart/2005/8/layout/orgChart1"/>
    <dgm:cxn modelId="{EB9FF459-F4C8-43D2-9C3F-7ADBC1954018}" type="presParOf" srcId="{16726675-043C-462E-85BA-C16B74CDA3B8}" destId="{14DE76EC-20B3-4600-B1E6-BD6371C60C3E}" srcOrd="5" destOrd="0" presId="urn:microsoft.com/office/officeart/2005/8/layout/orgChart1"/>
    <dgm:cxn modelId="{95A48049-FD59-4B20-8314-F2E63801DE54}" type="presParOf" srcId="{14DE76EC-20B3-4600-B1E6-BD6371C60C3E}" destId="{B81A14B6-7F0C-4891-8582-B5B6E5D7934A}" srcOrd="0" destOrd="0" presId="urn:microsoft.com/office/officeart/2005/8/layout/orgChart1"/>
    <dgm:cxn modelId="{2B045BEB-03D7-4D2A-869B-C5AFFC190F3F}" type="presParOf" srcId="{B81A14B6-7F0C-4891-8582-B5B6E5D7934A}" destId="{A1D7578F-6F60-4E69-A05A-4D6A2A972FD0}" srcOrd="0" destOrd="0" presId="urn:microsoft.com/office/officeart/2005/8/layout/orgChart1"/>
    <dgm:cxn modelId="{9B887D02-D6AC-489C-A6A2-DCBFB2F775C5}" type="presParOf" srcId="{B81A14B6-7F0C-4891-8582-B5B6E5D7934A}" destId="{0D082A86-383B-4B83-A61A-AA7D11F35299}" srcOrd="1" destOrd="0" presId="urn:microsoft.com/office/officeart/2005/8/layout/orgChart1"/>
    <dgm:cxn modelId="{AB3254A0-E82F-44E1-A319-177C07326C45}" type="presParOf" srcId="{14DE76EC-20B3-4600-B1E6-BD6371C60C3E}" destId="{DC9E67E3-AF75-4A25-AE31-AE340545C0C2}" srcOrd="1" destOrd="0" presId="urn:microsoft.com/office/officeart/2005/8/layout/orgChart1"/>
    <dgm:cxn modelId="{45C2CA18-E2A3-4BF9-8F35-408DC415B850}" type="presParOf" srcId="{14DE76EC-20B3-4600-B1E6-BD6371C60C3E}" destId="{A2F419B3-9EE7-405E-8C6E-6544E5BB7DCD}" srcOrd="2" destOrd="0" presId="urn:microsoft.com/office/officeart/2005/8/layout/orgChart1"/>
    <dgm:cxn modelId="{5D910219-55B6-47EE-B1F2-22FA10761A3F}" type="presParOf" srcId="{16726675-043C-462E-85BA-C16B74CDA3B8}" destId="{BC2D5E72-D1D4-43E6-A32D-76F978FF4563}" srcOrd="6" destOrd="0" presId="urn:microsoft.com/office/officeart/2005/8/layout/orgChart1"/>
    <dgm:cxn modelId="{E4C47911-8278-4343-9692-F954099AAD71}" type="presParOf" srcId="{16726675-043C-462E-85BA-C16B74CDA3B8}" destId="{721FD366-E140-4447-89C2-99C25F7ABBCA}" srcOrd="7" destOrd="0" presId="urn:microsoft.com/office/officeart/2005/8/layout/orgChart1"/>
    <dgm:cxn modelId="{5DF76F01-D8EF-4FCD-9451-DFE65654FFC4}" type="presParOf" srcId="{721FD366-E140-4447-89C2-99C25F7ABBCA}" destId="{ED4D5E6F-38A4-465E-919B-D529D40B0EA0}" srcOrd="0" destOrd="0" presId="urn:microsoft.com/office/officeart/2005/8/layout/orgChart1"/>
    <dgm:cxn modelId="{581F27B3-1170-4D98-94D1-84B58378F256}" type="presParOf" srcId="{ED4D5E6F-38A4-465E-919B-D529D40B0EA0}" destId="{F58F958D-B470-40E1-9030-F7D35D478D6A}" srcOrd="0" destOrd="0" presId="urn:microsoft.com/office/officeart/2005/8/layout/orgChart1"/>
    <dgm:cxn modelId="{5A630110-6B9B-4F4A-965C-7BBF8A935609}" type="presParOf" srcId="{ED4D5E6F-38A4-465E-919B-D529D40B0EA0}" destId="{5ED9FEC7-A28C-4032-98F6-0F0D6E69D6AE}" srcOrd="1" destOrd="0" presId="urn:microsoft.com/office/officeart/2005/8/layout/orgChart1"/>
    <dgm:cxn modelId="{7FFF6CEB-6788-48F3-BB25-6FCF8A93EB8C}" type="presParOf" srcId="{721FD366-E140-4447-89C2-99C25F7ABBCA}" destId="{5216D27C-5ECE-4152-85B6-8B8B0487505D}" srcOrd="1" destOrd="0" presId="urn:microsoft.com/office/officeart/2005/8/layout/orgChart1"/>
    <dgm:cxn modelId="{58CF017E-8D61-435A-AD3E-F1C6C6CCD328}" type="presParOf" srcId="{721FD366-E140-4447-89C2-99C25F7ABBCA}" destId="{E3D42331-C348-4393-8C78-9FC43045CB98}" srcOrd="2" destOrd="0" presId="urn:microsoft.com/office/officeart/2005/8/layout/orgChart1"/>
    <dgm:cxn modelId="{6209ECBC-6B1C-4529-B9E4-CA6E925CA6E0}" type="presParOf" srcId="{16726675-043C-462E-85BA-C16B74CDA3B8}" destId="{57FE0CA0-2A1E-4A13-8328-50C071EFB148}" srcOrd="8" destOrd="0" presId="urn:microsoft.com/office/officeart/2005/8/layout/orgChart1"/>
    <dgm:cxn modelId="{97B98CE8-5999-49DC-A42D-169ABF019FB9}" type="presParOf" srcId="{16726675-043C-462E-85BA-C16B74CDA3B8}" destId="{CCF50E3C-C61D-4DC4-9BCB-9928A2508B4D}" srcOrd="9" destOrd="0" presId="urn:microsoft.com/office/officeart/2005/8/layout/orgChart1"/>
    <dgm:cxn modelId="{724B583B-D1CE-4B4E-8F91-050B73DE411B}" type="presParOf" srcId="{CCF50E3C-C61D-4DC4-9BCB-9928A2508B4D}" destId="{CE780DD4-229B-4880-9F87-86D00BECA5AB}" srcOrd="0" destOrd="0" presId="urn:microsoft.com/office/officeart/2005/8/layout/orgChart1"/>
    <dgm:cxn modelId="{05BEAE2B-FFAB-4874-943A-042683C8A431}" type="presParOf" srcId="{CE780DD4-229B-4880-9F87-86D00BECA5AB}" destId="{919EDC0B-6C79-4558-BDA6-F810937EB76B}" srcOrd="0" destOrd="0" presId="urn:microsoft.com/office/officeart/2005/8/layout/orgChart1"/>
    <dgm:cxn modelId="{B8D5EA37-4493-46FE-913C-EE96E226F850}" type="presParOf" srcId="{CE780DD4-229B-4880-9F87-86D00BECA5AB}" destId="{CAD53000-42FB-4F44-BB6B-523AB1A8630F}" srcOrd="1" destOrd="0" presId="urn:microsoft.com/office/officeart/2005/8/layout/orgChart1"/>
    <dgm:cxn modelId="{00E3B377-B0D3-49F0-83A3-27E401021ED5}" type="presParOf" srcId="{CCF50E3C-C61D-4DC4-9BCB-9928A2508B4D}" destId="{83C4C899-377E-468F-BAF9-3EBAC7F11F37}" srcOrd="1" destOrd="0" presId="urn:microsoft.com/office/officeart/2005/8/layout/orgChart1"/>
    <dgm:cxn modelId="{0464A15E-1752-4E6E-9AAA-43C6537FB158}" type="presParOf" srcId="{CCF50E3C-C61D-4DC4-9BCB-9928A2508B4D}" destId="{F056D519-C03D-43A3-A763-A88BBF4E4F2F}" srcOrd="2" destOrd="0" presId="urn:microsoft.com/office/officeart/2005/8/layout/orgChart1"/>
    <dgm:cxn modelId="{872B7648-BCC3-47FB-BEE4-FF18F85A65F8}" type="presParOf" srcId="{16726675-043C-462E-85BA-C16B74CDA3B8}" destId="{71258F44-796D-4AC1-9324-003D950B5D89}" srcOrd="10" destOrd="0" presId="urn:microsoft.com/office/officeart/2005/8/layout/orgChart1"/>
    <dgm:cxn modelId="{B349A617-68C1-49CA-ABAA-9DF69D5F154E}" type="presParOf" srcId="{16726675-043C-462E-85BA-C16B74CDA3B8}" destId="{4D130535-B00F-4367-B377-2C9C92C4BC17}" srcOrd="11" destOrd="0" presId="urn:microsoft.com/office/officeart/2005/8/layout/orgChart1"/>
    <dgm:cxn modelId="{55FF2B19-8E1A-4545-A7B2-FD4C245D8602}" type="presParOf" srcId="{4D130535-B00F-4367-B377-2C9C92C4BC17}" destId="{5AE3A33A-99E0-4589-BFE1-4064D18E06A8}" srcOrd="0" destOrd="0" presId="urn:microsoft.com/office/officeart/2005/8/layout/orgChart1"/>
    <dgm:cxn modelId="{E517700B-06FB-4C33-88D6-39A90B59D622}" type="presParOf" srcId="{5AE3A33A-99E0-4589-BFE1-4064D18E06A8}" destId="{B8C81253-3616-4C85-8772-3E2F147199FE}" srcOrd="0" destOrd="0" presId="urn:microsoft.com/office/officeart/2005/8/layout/orgChart1"/>
    <dgm:cxn modelId="{3EF76A47-3E68-4A6D-B1A1-79655C85394A}" type="presParOf" srcId="{5AE3A33A-99E0-4589-BFE1-4064D18E06A8}" destId="{23F18FE7-0E6C-4A54-B487-47F4A2A9E090}" srcOrd="1" destOrd="0" presId="urn:microsoft.com/office/officeart/2005/8/layout/orgChart1"/>
    <dgm:cxn modelId="{9A2D4D74-B5B7-4A8F-A135-DBFE6A36634A}" type="presParOf" srcId="{4D130535-B00F-4367-B377-2C9C92C4BC17}" destId="{2903574A-4D4F-413F-AC34-7B38574CA08B}" srcOrd="1" destOrd="0" presId="urn:microsoft.com/office/officeart/2005/8/layout/orgChart1"/>
    <dgm:cxn modelId="{68C0B309-65CF-48F8-B594-BB4BA93842DF}" type="presParOf" srcId="{4D130535-B00F-4367-B377-2C9C92C4BC17}" destId="{3F94AC9A-4BA7-48AA-884E-6B731054317D}" srcOrd="2" destOrd="0" presId="urn:microsoft.com/office/officeart/2005/8/layout/orgChart1"/>
    <dgm:cxn modelId="{DA2B9298-67AF-4BFD-B235-9E16447DCDC0}" type="presParOf" srcId="{16726675-043C-462E-85BA-C16B74CDA3B8}" destId="{7E072F06-A297-4558-BB03-2910910B763B}" srcOrd="12" destOrd="0" presId="urn:microsoft.com/office/officeart/2005/8/layout/orgChart1"/>
    <dgm:cxn modelId="{124B55F0-A9BD-44B9-B21D-CF2C9087B67C}" type="presParOf" srcId="{16726675-043C-462E-85BA-C16B74CDA3B8}" destId="{D2229CF0-1076-4E6F-9707-CC2E955F336F}" srcOrd="13" destOrd="0" presId="urn:microsoft.com/office/officeart/2005/8/layout/orgChart1"/>
    <dgm:cxn modelId="{D703A9F7-B230-4A6E-BF6B-9BEA1A05D9B0}" type="presParOf" srcId="{D2229CF0-1076-4E6F-9707-CC2E955F336F}" destId="{6778645E-12D1-40B1-A891-69AC2CA59B61}" srcOrd="0" destOrd="0" presId="urn:microsoft.com/office/officeart/2005/8/layout/orgChart1"/>
    <dgm:cxn modelId="{9253E92A-9905-4780-93A3-E2E468966C0D}" type="presParOf" srcId="{6778645E-12D1-40B1-A891-69AC2CA59B61}" destId="{23AD97E4-06B6-4B31-97D5-92FBEFF5AFB4}" srcOrd="0" destOrd="0" presId="urn:microsoft.com/office/officeart/2005/8/layout/orgChart1"/>
    <dgm:cxn modelId="{1C320A9A-B85E-4B3C-AC61-0CFF62CC218B}" type="presParOf" srcId="{6778645E-12D1-40B1-A891-69AC2CA59B61}" destId="{E058662F-1974-4FBF-858A-ADBB8EC92D90}" srcOrd="1" destOrd="0" presId="urn:microsoft.com/office/officeart/2005/8/layout/orgChart1"/>
    <dgm:cxn modelId="{C2F19F91-29AB-4B8E-9540-238174970B4D}" type="presParOf" srcId="{D2229CF0-1076-4E6F-9707-CC2E955F336F}" destId="{60592CAC-C824-43BC-9391-37781CDDEE69}" srcOrd="1" destOrd="0" presId="urn:microsoft.com/office/officeart/2005/8/layout/orgChart1"/>
    <dgm:cxn modelId="{4CBCA2CB-D921-4BFC-ADB0-34C255B5771E}" type="presParOf" srcId="{D2229CF0-1076-4E6F-9707-CC2E955F336F}" destId="{E8C2DEB6-4D8D-416D-AEDD-62B38F65DBF5}" srcOrd="2" destOrd="0" presId="urn:microsoft.com/office/officeart/2005/8/layout/orgChart1"/>
    <dgm:cxn modelId="{5D2A1FC1-3CAA-4A15-AEE7-60B0B14BD2D3}" type="presParOf" srcId="{16726675-043C-462E-85BA-C16B74CDA3B8}" destId="{F496840C-4055-414E-A900-DB7AB92F79A6}" srcOrd="14" destOrd="0" presId="urn:microsoft.com/office/officeart/2005/8/layout/orgChart1"/>
    <dgm:cxn modelId="{8157A02C-00D5-46A2-970C-C0FC0E69D975}" type="presParOf" srcId="{16726675-043C-462E-85BA-C16B74CDA3B8}" destId="{63AF0E74-6650-41A7-B11E-97740A4B4781}" srcOrd="15" destOrd="0" presId="urn:microsoft.com/office/officeart/2005/8/layout/orgChart1"/>
    <dgm:cxn modelId="{237C95AF-CF74-4E23-979C-A60749922999}" type="presParOf" srcId="{63AF0E74-6650-41A7-B11E-97740A4B4781}" destId="{53BB7433-B2FD-4086-ACAA-DDD9FA8CE3C4}" srcOrd="0" destOrd="0" presId="urn:microsoft.com/office/officeart/2005/8/layout/orgChart1"/>
    <dgm:cxn modelId="{C5804B99-5797-487F-93D9-1B9DDE80E7D6}" type="presParOf" srcId="{53BB7433-B2FD-4086-ACAA-DDD9FA8CE3C4}" destId="{85977F12-0AC2-4BE3-9961-40AE0E4D0FE1}" srcOrd="0" destOrd="0" presId="urn:microsoft.com/office/officeart/2005/8/layout/orgChart1"/>
    <dgm:cxn modelId="{41F35CE2-2C8C-4801-A833-FC4EAB7C0DE1}" type="presParOf" srcId="{53BB7433-B2FD-4086-ACAA-DDD9FA8CE3C4}" destId="{965C5C44-D282-4996-AF3E-CAFBD62D99CA}" srcOrd="1" destOrd="0" presId="urn:microsoft.com/office/officeart/2005/8/layout/orgChart1"/>
    <dgm:cxn modelId="{3175AF14-2866-4E3B-9D90-5C72907F7F93}" type="presParOf" srcId="{63AF0E74-6650-41A7-B11E-97740A4B4781}" destId="{9B10F811-658F-4859-BCFA-3890A89D577C}" srcOrd="1" destOrd="0" presId="urn:microsoft.com/office/officeart/2005/8/layout/orgChart1"/>
    <dgm:cxn modelId="{4ADAC7E2-10C2-4C11-837F-1CFAC8FB3764}" type="presParOf" srcId="{63AF0E74-6650-41A7-B11E-97740A4B4781}" destId="{A379FD0E-AD23-4AEF-B40E-C39999765478}" srcOrd="2" destOrd="0" presId="urn:microsoft.com/office/officeart/2005/8/layout/orgChart1"/>
    <dgm:cxn modelId="{7DCEA921-5198-4D79-A981-833D089080C1}" type="presParOf" srcId="{16726675-043C-462E-85BA-C16B74CDA3B8}" destId="{F980F22E-AC39-416F-AA17-598BE8D85761}" srcOrd="16" destOrd="0" presId="urn:microsoft.com/office/officeart/2005/8/layout/orgChart1"/>
    <dgm:cxn modelId="{EFAFE4AE-0B9D-46E9-8F58-6ACE57D17847}" type="presParOf" srcId="{16726675-043C-462E-85BA-C16B74CDA3B8}" destId="{66624E16-6B9A-4BD9-8853-2EE2937A05B6}" srcOrd="17" destOrd="0" presId="urn:microsoft.com/office/officeart/2005/8/layout/orgChart1"/>
    <dgm:cxn modelId="{7AF2D25C-D8AF-4A4D-94A2-4E69B534D6AC}" type="presParOf" srcId="{66624E16-6B9A-4BD9-8853-2EE2937A05B6}" destId="{51B05084-29E4-4336-852D-3044EC455726}" srcOrd="0" destOrd="0" presId="urn:microsoft.com/office/officeart/2005/8/layout/orgChart1"/>
    <dgm:cxn modelId="{60A7B48B-5F90-4D01-9136-5DD34D0B5F60}" type="presParOf" srcId="{51B05084-29E4-4336-852D-3044EC455726}" destId="{3A3D2E83-A9FF-4170-A1AC-E5140A0791F4}" srcOrd="0" destOrd="0" presId="urn:microsoft.com/office/officeart/2005/8/layout/orgChart1"/>
    <dgm:cxn modelId="{19A076FB-339F-4274-857E-4C7F8714C5F5}" type="presParOf" srcId="{51B05084-29E4-4336-852D-3044EC455726}" destId="{E06A9606-9D3B-4248-9A06-B100DC14A4C5}" srcOrd="1" destOrd="0" presId="urn:microsoft.com/office/officeart/2005/8/layout/orgChart1"/>
    <dgm:cxn modelId="{A16814FF-C22C-4169-B8B2-BD341B3A675C}" type="presParOf" srcId="{66624E16-6B9A-4BD9-8853-2EE2937A05B6}" destId="{1FF0A899-8DF7-4973-96B5-040825B220A3}" srcOrd="1" destOrd="0" presId="urn:microsoft.com/office/officeart/2005/8/layout/orgChart1"/>
    <dgm:cxn modelId="{FED81D54-8D2C-4CA5-A019-51A67C006D37}" type="presParOf" srcId="{66624E16-6B9A-4BD9-8853-2EE2937A05B6}" destId="{9D85B84E-7F43-48AC-8CCF-017EDEA499AD}" srcOrd="2" destOrd="0" presId="urn:microsoft.com/office/officeart/2005/8/layout/orgChart1"/>
    <dgm:cxn modelId="{71CD3DFA-6F34-4728-81EB-48CDC544A651}" type="presParOf" srcId="{16726675-043C-462E-85BA-C16B74CDA3B8}" destId="{9308C15F-1036-4180-B909-C58A1B393032}" srcOrd="18" destOrd="0" presId="urn:microsoft.com/office/officeart/2005/8/layout/orgChart1"/>
    <dgm:cxn modelId="{CA4ABAA0-E812-483E-B994-7A7EDB99B541}" type="presParOf" srcId="{16726675-043C-462E-85BA-C16B74CDA3B8}" destId="{1B97CCA4-5DD5-400F-B005-72614E4774C7}" srcOrd="19" destOrd="0" presId="urn:microsoft.com/office/officeart/2005/8/layout/orgChart1"/>
    <dgm:cxn modelId="{71D6CBA5-4B41-4B12-B209-0ACAE4DFE3D6}" type="presParOf" srcId="{1B97CCA4-5DD5-400F-B005-72614E4774C7}" destId="{B1095DCF-8CC0-486D-BFAF-BE015C34EB35}" srcOrd="0" destOrd="0" presId="urn:microsoft.com/office/officeart/2005/8/layout/orgChart1"/>
    <dgm:cxn modelId="{E6DAD0A2-6A0E-4146-AA81-86BA5DFFFBBA}" type="presParOf" srcId="{B1095DCF-8CC0-486D-BFAF-BE015C34EB35}" destId="{8F2E143A-1B47-468B-93C9-4768F26A2534}" srcOrd="0" destOrd="0" presId="urn:microsoft.com/office/officeart/2005/8/layout/orgChart1"/>
    <dgm:cxn modelId="{266D8325-F92D-42E5-A7DD-A700A11711E3}" type="presParOf" srcId="{B1095DCF-8CC0-486D-BFAF-BE015C34EB35}" destId="{4D59C4F1-11CF-40FB-9896-395CAF588719}" srcOrd="1" destOrd="0" presId="urn:microsoft.com/office/officeart/2005/8/layout/orgChart1"/>
    <dgm:cxn modelId="{BE8A79AF-65C9-4F06-AB0B-E7FF9E192971}" type="presParOf" srcId="{1B97CCA4-5DD5-400F-B005-72614E4774C7}" destId="{62BDABC8-C45A-4B29-ABA8-1441E9D2C3E4}" srcOrd="1" destOrd="0" presId="urn:microsoft.com/office/officeart/2005/8/layout/orgChart1"/>
    <dgm:cxn modelId="{151AF71A-74AA-4188-B121-E77C5D9058B7}" type="presParOf" srcId="{1B97CCA4-5DD5-400F-B005-72614E4774C7}" destId="{B65FF5D2-28E6-4587-AA43-908B3BF29F67}" srcOrd="2" destOrd="0" presId="urn:microsoft.com/office/officeart/2005/8/layout/orgChart1"/>
    <dgm:cxn modelId="{7AECA7B2-264E-432E-AD1C-6B84F03DBDED}" type="presParOf" srcId="{9E1369B4-D774-4A57-8524-34EDE2C08E2A}" destId="{B4D8AC7F-5FEA-4580-B631-4FD0E578A3D9}" srcOrd="2" destOrd="0" presId="urn:microsoft.com/office/officeart/2005/8/layout/orgChart1"/>
    <dgm:cxn modelId="{A8A63E5E-C4B6-4E5B-8EC9-33691CFFC116}" type="presParOf" srcId="{C3EDD54D-0B5C-4403-A503-92893762D60E}" destId="{48508EE0-67C0-4D92-9134-AD2D6FAF4A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8C15F-1036-4180-B909-C58A1B393032}">
      <dsp:nvSpPr>
        <dsp:cNvPr id="0" name=""/>
        <dsp:cNvSpPr/>
      </dsp:nvSpPr>
      <dsp:spPr>
        <a:xfrm>
          <a:off x="6817201" y="1023612"/>
          <a:ext cx="107929" cy="4532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2460"/>
              </a:lnTo>
              <a:lnTo>
                <a:pt x="107929" y="45324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0F22E-AC39-416F-AA17-598BE8D85761}">
      <dsp:nvSpPr>
        <dsp:cNvPr id="0" name=""/>
        <dsp:cNvSpPr/>
      </dsp:nvSpPr>
      <dsp:spPr>
        <a:xfrm>
          <a:off x="6817201" y="1023612"/>
          <a:ext cx="107929" cy="4118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8222"/>
              </a:lnTo>
              <a:lnTo>
                <a:pt x="107929" y="41182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6840C-4055-414E-A900-DB7AB92F79A6}">
      <dsp:nvSpPr>
        <dsp:cNvPr id="0" name=""/>
        <dsp:cNvSpPr/>
      </dsp:nvSpPr>
      <dsp:spPr>
        <a:xfrm>
          <a:off x="6817201" y="1023612"/>
          <a:ext cx="107929" cy="3648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413"/>
              </a:lnTo>
              <a:lnTo>
                <a:pt x="107929" y="36484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72F06-A297-4558-BB03-2910910B763B}">
      <dsp:nvSpPr>
        <dsp:cNvPr id="0" name=""/>
        <dsp:cNvSpPr/>
      </dsp:nvSpPr>
      <dsp:spPr>
        <a:xfrm>
          <a:off x="6817201" y="1023612"/>
          <a:ext cx="107929" cy="317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604"/>
              </a:lnTo>
              <a:lnTo>
                <a:pt x="107929" y="31786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58F44-796D-4AC1-9324-003D950B5D89}">
      <dsp:nvSpPr>
        <dsp:cNvPr id="0" name=""/>
        <dsp:cNvSpPr/>
      </dsp:nvSpPr>
      <dsp:spPr>
        <a:xfrm>
          <a:off x="6817201" y="1023612"/>
          <a:ext cx="107929" cy="2708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795"/>
              </a:lnTo>
              <a:lnTo>
                <a:pt x="107929" y="27087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E0CA0-2A1E-4A13-8328-50C071EFB148}">
      <dsp:nvSpPr>
        <dsp:cNvPr id="0" name=""/>
        <dsp:cNvSpPr/>
      </dsp:nvSpPr>
      <dsp:spPr>
        <a:xfrm>
          <a:off x="6817201" y="1023612"/>
          <a:ext cx="107929" cy="2238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8986"/>
              </a:lnTo>
              <a:lnTo>
                <a:pt x="107929" y="22389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D5E72-D1D4-43E6-A32D-76F978FF4563}">
      <dsp:nvSpPr>
        <dsp:cNvPr id="0" name=""/>
        <dsp:cNvSpPr/>
      </dsp:nvSpPr>
      <dsp:spPr>
        <a:xfrm>
          <a:off x="6817201" y="1023612"/>
          <a:ext cx="107929" cy="176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77"/>
              </a:lnTo>
              <a:lnTo>
                <a:pt x="107929" y="176917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A543D-43E2-44D4-BFAC-BF66ABC69DDC}">
      <dsp:nvSpPr>
        <dsp:cNvPr id="0" name=""/>
        <dsp:cNvSpPr/>
      </dsp:nvSpPr>
      <dsp:spPr>
        <a:xfrm>
          <a:off x="6817201" y="1023612"/>
          <a:ext cx="107929" cy="1299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369"/>
              </a:lnTo>
              <a:lnTo>
                <a:pt x="107929" y="12993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29A01-A964-4583-A8CA-BD10A0545A22}">
      <dsp:nvSpPr>
        <dsp:cNvPr id="0" name=""/>
        <dsp:cNvSpPr/>
      </dsp:nvSpPr>
      <dsp:spPr>
        <a:xfrm>
          <a:off x="6817201" y="1023612"/>
          <a:ext cx="107929" cy="8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560"/>
              </a:lnTo>
              <a:lnTo>
                <a:pt x="107929" y="8295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6D9F8-6F0E-41DF-A92D-C6F67B2DC6F7}">
      <dsp:nvSpPr>
        <dsp:cNvPr id="0" name=""/>
        <dsp:cNvSpPr/>
      </dsp:nvSpPr>
      <dsp:spPr>
        <a:xfrm>
          <a:off x="6817201" y="1023612"/>
          <a:ext cx="107929" cy="35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751"/>
              </a:lnTo>
              <a:lnTo>
                <a:pt x="107929" y="3597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0C1B5-E654-4717-B0F1-BD88A3046ACC}">
      <dsp:nvSpPr>
        <dsp:cNvPr id="0" name=""/>
        <dsp:cNvSpPr/>
      </dsp:nvSpPr>
      <dsp:spPr>
        <a:xfrm>
          <a:off x="4344084" y="552603"/>
          <a:ext cx="3020667" cy="14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9"/>
              </a:lnTo>
              <a:lnTo>
                <a:pt x="3020667" y="70679"/>
              </a:lnTo>
              <a:lnTo>
                <a:pt x="3020667" y="1401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8738A-FA5A-4650-9FB8-F3FB31E7340C}">
      <dsp:nvSpPr>
        <dsp:cNvPr id="0" name=""/>
        <dsp:cNvSpPr/>
      </dsp:nvSpPr>
      <dsp:spPr>
        <a:xfrm>
          <a:off x="4724248" y="1023612"/>
          <a:ext cx="216819" cy="3560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883"/>
              </a:lnTo>
              <a:lnTo>
                <a:pt x="216819" y="35608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EADD9-BC43-47DC-A6E8-2804F10FF090}">
      <dsp:nvSpPr>
        <dsp:cNvPr id="0" name=""/>
        <dsp:cNvSpPr/>
      </dsp:nvSpPr>
      <dsp:spPr>
        <a:xfrm>
          <a:off x="4724248" y="1023612"/>
          <a:ext cx="216819" cy="309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074"/>
              </a:lnTo>
              <a:lnTo>
                <a:pt x="216819" y="30910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D20CD-9B5F-49AE-AAEA-11463F9CEF74}">
      <dsp:nvSpPr>
        <dsp:cNvPr id="0" name=""/>
        <dsp:cNvSpPr/>
      </dsp:nvSpPr>
      <dsp:spPr>
        <a:xfrm>
          <a:off x="4724248" y="1023612"/>
          <a:ext cx="216819" cy="262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265"/>
              </a:lnTo>
              <a:lnTo>
                <a:pt x="216819" y="26212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866AE-BCA8-4443-AEB8-FF298EC29183}">
      <dsp:nvSpPr>
        <dsp:cNvPr id="0" name=""/>
        <dsp:cNvSpPr/>
      </dsp:nvSpPr>
      <dsp:spPr>
        <a:xfrm>
          <a:off x="4724248" y="1023612"/>
          <a:ext cx="216819" cy="2151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456"/>
              </a:lnTo>
              <a:lnTo>
                <a:pt x="216819" y="21514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1C2A8-3C0B-4047-9B02-59CD78C27ABD}">
      <dsp:nvSpPr>
        <dsp:cNvPr id="0" name=""/>
        <dsp:cNvSpPr/>
      </dsp:nvSpPr>
      <dsp:spPr>
        <a:xfrm>
          <a:off x="4724248" y="1023612"/>
          <a:ext cx="216819" cy="168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647"/>
              </a:lnTo>
              <a:lnTo>
                <a:pt x="216819" y="16816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7B58F-BEDF-4A0F-9879-3F4F098B0B25}">
      <dsp:nvSpPr>
        <dsp:cNvPr id="0" name=""/>
        <dsp:cNvSpPr/>
      </dsp:nvSpPr>
      <dsp:spPr>
        <a:xfrm>
          <a:off x="4724248" y="1023612"/>
          <a:ext cx="216819" cy="121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839"/>
              </a:lnTo>
              <a:lnTo>
                <a:pt x="216819" y="12118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9CFD2-6D57-4F4C-90A3-F1617DE6390F}">
      <dsp:nvSpPr>
        <dsp:cNvPr id="0" name=""/>
        <dsp:cNvSpPr/>
      </dsp:nvSpPr>
      <dsp:spPr>
        <a:xfrm>
          <a:off x="4724248" y="1023612"/>
          <a:ext cx="216819" cy="742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030"/>
              </a:lnTo>
              <a:lnTo>
                <a:pt x="216819" y="7420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A376-1A50-4E89-9B16-14F48B7E14FA}">
      <dsp:nvSpPr>
        <dsp:cNvPr id="0" name=""/>
        <dsp:cNvSpPr/>
      </dsp:nvSpPr>
      <dsp:spPr>
        <a:xfrm>
          <a:off x="4724248" y="1023612"/>
          <a:ext cx="216819" cy="272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21"/>
              </a:lnTo>
              <a:lnTo>
                <a:pt x="216819" y="2722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8823F-54DF-4947-B176-680B15699D3E}">
      <dsp:nvSpPr>
        <dsp:cNvPr id="0" name=""/>
        <dsp:cNvSpPr/>
      </dsp:nvSpPr>
      <dsp:spPr>
        <a:xfrm>
          <a:off x="4344084" y="552603"/>
          <a:ext cx="891349" cy="14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9"/>
              </a:lnTo>
              <a:lnTo>
                <a:pt x="891349" y="70679"/>
              </a:lnTo>
              <a:lnTo>
                <a:pt x="891349" y="1401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C972B-1D08-4A02-9C49-5F8A87832429}">
      <dsp:nvSpPr>
        <dsp:cNvPr id="0" name=""/>
        <dsp:cNvSpPr/>
      </dsp:nvSpPr>
      <dsp:spPr>
        <a:xfrm>
          <a:off x="2672052" y="1023612"/>
          <a:ext cx="190639" cy="262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265"/>
              </a:lnTo>
              <a:lnTo>
                <a:pt x="190639" y="26212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F6A16-68C6-430E-8492-387469866551}">
      <dsp:nvSpPr>
        <dsp:cNvPr id="0" name=""/>
        <dsp:cNvSpPr/>
      </dsp:nvSpPr>
      <dsp:spPr>
        <a:xfrm>
          <a:off x="2672052" y="1023612"/>
          <a:ext cx="190639" cy="2151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456"/>
              </a:lnTo>
              <a:lnTo>
                <a:pt x="190639" y="21514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4295-311B-4AC4-86DB-0176A2A572AF}">
      <dsp:nvSpPr>
        <dsp:cNvPr id="0" name=""/>
        <dsp:cNvSpPr/>
      </dsp:nvSpPr>
      <dsp:spPr>
        <a:xfrm>
          <a:off x="2672052" y="1023612"/>
          <a:ext cx="190639" cy="168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647"/>
              </a:lnTo>
              <a:lnTo>
                <a:pt x="190639" y="16816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E833C-BB2B-4B0D-B18C-7CE874575FB3}">
      <dsp:nvSpPr>
        <dsp:cNvPr id="0" name=""/>
        <dsp:cNvSpPr/>
      </dsp:nvSpPr>
      <dsp:spPr>
        <a:xfrm>
          <a:off x="2672052" y="1023612"/>
          <a:ext cx="190639" cy="121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839"/>
              </a:lnTo>
              <a:lnTo>
                <a:pt x="190639" y="12118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3B7BF-5EED-4D2D-9922-10ADC17E4648}">
      <dsp:nvSpPr>
        <dsp:cNvPr id="0" name=""/>
        <dsp:cNvSpPr/>
      </dsp:nvSpPr>
      <dsp:spPr>
        <a:xfrm>
          <a:off x="2672052" y="1023612"/>
          <a:ext cx="190639" cy="742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030"/>
              </a:lnTo>
              <a:lnTo>
                <a:pt x="190639" y="7420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D4D82-AF7B-4726-B21D-B4619695C738}">
      <dsp:nvSpPr>
        <dsp:cNvPr id="0" name=""/>
        <dsp:cNvSpPr/>
      </dsp:nvSpPr>
      <dsp:spPr>
        <a:xfrm>
          <a:off x="2672052" y="1023612"/>
          <a:ext cx="190639" cy="272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21"/>
              </a:lnTo>
              <a:lnTo>
                <a:pt x="190639" y="2722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53BD-CC22-420C-8A3F-2DE0ACB6B175}">
      <dsp:nvSpPr>
        <dsp:cNvPr id="0" name=""/>
        <dsp:cNvSpPr/>
      </dsp:nvSpPr>
      <dsp:spPr>
        <a:xfrm>
          <a:off x="3201494" y="552603"/>
          <a:ext cx="1142590" cy="140158"/>
        </a:xfrm>
        <a:custGeom>
          <a:avLst/>
          <a:gdLst/>
          <a:ahLst/>
          <a:cxnLst/>
          <a:rect l="0" t="0" r="0" b="0"/>
          <a:pathLst>
            <a:path>
              <a:moveTo>
                <a:pt x="1142590" y="0"/>
              </a:moveTo>
              <a:lnTo>
                <a:pt x="1142590" y="70679"/>
              </a:lnTo>
              <a:lnTo>
                <a:pt x="0" y="70679"/>
              </a:lnTo>
              <a:lnTo>
                <a:pt x="0" y="1401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6ACD5-F8C7-497D-A6C4-6D3F6704D220}">
      <dsp:nvSpPr>
        <dsp:cNvPr id="0" name=""/>
        <dsp:cNvSpPr/>
      </dsp:nvSpPr>
      <dsp:spPr>
        <a:xfrm>
          <a:off x="1306986" y="552603"/>
          <a:ext cx="3037097" cy="140158"/>
        </a:xfrm>
        <a:custGeom>
          <a:avLst/>
          <a:gdLst/>
          <a:ahLst/>
          <a:cxnLst/>
          <a:rect l="0" t="0" r="0" b="0"/>
          <a:pathLst>
            <a:path>
              <a:moveTo>
                <a:pt x="3037097" y="0"/>
              </a:moveTo>
              <a:lnTo>
                <a:pt x="3037097" y="70679"/>
              </a:lnTo>
              <a:lnTo>
                <a:pt x="0" y="70679"/>
              </a:lnTo>
              <a:lnTo>
                <a:pt x="0" y="1401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AC4DE-A1CE-4038-BDFB-17619B63D27A}">
      <dsp:nvSpPr>
        <dsp:cNvPr id="0" name=""/>
        <dsp:cNvSpPr/>
      </dsp:nvSpPr>
      <dsp:spPr>
        <a:xfrm>
          <a:off x="3746659" y="997"/>
          <a:ext cx="1194849" cy="5516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46659" y="997"/>
        <a:ext cx="1194849" cy="551605"/>
      </dsp:txXfrm>
    </dsp:sp>
    <dsp:sp modelId="{6F8EFE39-E431-4C43-9FE6-49629F965570}">
      <dsp:nvSpPr>
        <dsp:cNvPr id="0" name=""/>
        <dsp:cNvSpPr/>
      </dsp:nvSpPr>
      <dsp:spPr>
        <a:xfrm>
          <a:off x="440460" y="692761"/>
          <a:ext cx="1733052" cy="33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新聞</a:t>
          </a: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公告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0460" y="692761"/>
        <a:ext cx="1733052" cy="330851"/>
      </dsp:txXfrm>
    </dsp:sp>
    <dsp:sp modelId="{749D7D05-AD9A-4E95-9E0A-43CEADC84E7C}">
      <dsp:nvSpPr>
        <dsp:cNvPr id="0" name=""/>
        <dsp:cNvSpPr/>
      </dsp:nvSpPr>
      <dsp:spPr>
        <a:xfrm>
          <a:off x="2539692" y="692761"/>
          <a:ext cx="1323603" cy="33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訪客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39692" y="692761"/>
        <a:ext cx="1323603" cy="330851"/>
      </dsp:txXfrm>
    </dsp:sp>
    <dsp:sp modelId="{39AC3081-E513-4E42-AA01-145A4831E29B}">
      <dsp:nvSpPr>
        <dsp:cNvPr id="0" name=""/>
        <dsp:cNvSpPr/>
      </dsp:nvSpPr>
      <dsp:spPr>
        <a:xfrm>
          <a:off x="2862692" y="1130408"/>
          <a:ext cx="1456917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認識高大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2692" y="1130408"/>
        <a:ext cx="1456917" cy="330851"/>
      </dsp:txXfrm>
    </dsp:sp>
    <dsp:sp modelId="{BBEC56D1-89F9-4926-94DB-7F1DFFE486D9}">
      <dsp:nvSpPr>
        <dsp:cNvPr id="0" name=""/>
        <dsp:cNvSpPr/>
      </dsp:nvSpPr>
      <dsp:spPr>
        <a:xfrm>
          <a:off x="2862692" y="1600217"/>
          <a:ext cx="1456917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招生資訊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2692" y="1600217"/>
        <a:ext cx="1456917" cy="330851"/>
      </dsp:txXfrm>
    </dsp:sp>
    <dsp:sp modelId="{FC86ED70-C821-437E-BED5-6121D8D601B2}">
      <dsp:nvSpPr>
        <dsp:cNvPr id="0" name=""/>
        <dsp:cNvSpPr/>
      </dsp:nvSpPr>
      <dsp:spPr>
        <a:xfrm>
          <a:off x="2862692" y="2070026"/>
          <a:ext cx="1456917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交通資訊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2692" y="2070026"/>
        <a:ext cx="1456917" cy="330851"/>
      </dsp:txXfrm>
    </dsp:sp>
    <dsp:sp modelId="{2BE84AAB-6CD6-4BFE-AC93-4422EECB60FB}">
      <dsp:nvSpPr>
        <dsp:cNvPr id="0" name=""/>
        <dsp:cNvSpPr/>
      </dsp:nvSpPr>
      <dsp:spPr>
        <a:xfrm>
          <a:off x="2862692" y="2539835"/>
          <a:ext cx="1456917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教學單位</a:t>
          </a:r>
          <a:endParaRPr lang="zh-TW" altLang="en-US" sz="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2692" y="2539835"/>
        <a:ext cx="1456917" cy="330851"/>
      </dsp:txXfrm>
    </dsp:sp>
    <dsp:sp modelId="{A6C90315-65F9-447B-BE40-95853309EB7C}">
      <dsp:nvSpPr>
        <dsp:cNvPr id="0" name=""/>
        <dsp:cNvSpPr/>
      </dsp:nvSpPr>
      <dsp:spPr>
        <a:xfrm>
          <a:off x="2862692" y="3009644"/>
          <a:ext cx="1456917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校園導覽</a:t>
          </a:r>
          <a:endParaRPr lang="en-US" altLang="zh-TW" sz="12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2692" y="3009644"/>
        <a:ext cx="1456917" cy="330851"/>
      </dsp:txXfrm>
    </dsp:sp>
    <dsp:sp modelId="{4F4C3D1F-72D8-405E-A43C-493DF6EBCC73}">
      <dsp:nvSpPr>
        <dsp:cNvPr id="0" name=""/>
        <dsp:cNvSpPr/>
      </dsp:nvSpPr>
      <dsp:spPr>
        <a:xfrm>
          <a:off x="2862692" y="3479453"/>
          <a:ext cx="1456917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課程地圖</a:t>
          </a:r>
          <a:endParaRPr lang="en-US" altLang="zh-TW" sz="12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2692" y="3479453"/>
        <a:ext cx="1456917" cy="330851"/>
      </dsp:txXfrm>
    </dsp:sp>
    <dsp:sp modelId="{7332F1DB-8409-479A-B9C5-0F2582D4A783}">
      <dsp:nvSpPr>
        <dsp:cNvPr id="0" name=""/>
        <dsp:cNvSpPr/>
      </dsp:nvSpPr>
      <dsp:spPr>
        <a:xfrm>
          <a:off x="4596451" y="692761"/>
          <a:ext cx="1277966" cy="33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96451" y="692761"/>
        <a:ext cx="1277966" cy="330851"/>
      </dsp:txXfrm>
    </dsp:sp>
    <dsp:sp modelId="{6B01F9C6-E408-4EB7-ADBC-31206AA73399}">
      <dsp:nvSpPr>
        <dsp:cNvPr id="0" name=""/>
        <dsp:cNvSpPr/>
      </dsp:nvSpPr>
      <dsp:spPr>
        <a:xfrm>
          <a:off x="4941067" y="1130408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起來教學平台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1130408"/>
        <a:ext cx="1329056" cy="330851"/>
      </dsp:txXfrm>
    </dsp:sp>
    <dsp:sp modelId="{442FECE7-7973-45CE-BA49-23B402FEEB61}">
      <dsp:nvSpPr>
        <dsp:cNvPr id="0" name=""/>
        <dsp:cNvSpPr/>
      </dsp:nvSpPr>
      <dsp:spPr>
        <a:xfrm>
          <a:off x="4941067" y="1600217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學生選課系統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1600217"/>
        <a:ext cx="1329056" cy="330851"/>
      </dsp:txXfrm>
    </dsp:sp>
    <dsp:sp modelId="{BD3E0C6D-B36E-487F-9CCE-AC9D64BB201F}">
      <dsp:nvSpPr>
        <dsp:cNvPr id="0" name=""/>
        <dsp:cNvSpPr/>
      </dsp:nvSpPr>
      <dsp:spPr>
        <a:xfrm>
          <a:off x="4941067" y="2070026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教務系統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2070026"/>
        <a:ext cx="1329056" cy="330851"/>
      </dsp:txXfrm>
    </dsp:sp>
    <dsp:sp modelId="{E7A3DA97-F4ED-4E9A-AD63-ADF0B157D585}">
      <dsp:nvSpPr>
        <dsp:cNvPr id="0" name=""/>
        <dsp:cNvSpPr/>
      </dsp:nvSpPr>
      <dsp:spPr>
        <a:xfrm>
          <a:off x="4941067" y="2539835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學務系統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2539835"/>
        <a:ext cx="1329056" cy="330851"/>
      </dsp:txXfrm>
    </dsp:sp>
    <dsp:sp modelId="{1409ADA9-D033-4342-9AA6-5B3FE9B35D87}">
      <dsp:nvSpPr>
        <dsp:cNvPr id="0" name=""/>
        <dsp:cNvSpPr/>
      </dsp:nvSpPr>
      <dsp:spPr>
        <a:xfrm>
          <a:off x="4941067" y="3009644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空間借用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3009644"/>
        <a:ext cx="1329056" cy="330851"/>
      </dsp:txXfrm>
    </dsp:sp>
    <dsp:sp modelId="{AF7B6662-8131-4B60-BD02-DC00178198E8}">
      <dsp:nvSpPr>
        <dsp:cNvPr id="0" name=""/>
        <dsp:cNvSpPr/>
      </dsp:nvSpPr>
      <dsp:spPr>
        <a:xfrm>
          <a:off x="4941067" y="3479453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學生網路信箱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3479453"/>
        <a:ext cx="1329056" cy="330851"/>
      </dsp:txXfrm>
    </dsp:sp>
    <dsp:sp modelId="{7CA3AEA4-FEAA-4443-BA33-1709A1D617EA}">
      <dsp:nvSpPr>
        <dsp:cNvPr id="0" name=""/>
        <dsp:cNvSpPr/>
      </dsp:nvSpPr>
      <dsp:spPr>
        <a:xfrm>
          <a:off x="4941067" y="3949262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宿舍維修系統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3949262"/>
        <a:ext cx="1329056" cy="330851"/>
      </dsp:txXfrm>
    </dsp:sp>
    <dsp:sp modelId="{7109E421-FA87-40F1-948A-6B784B63DA58}">
      <dsp:nvSpPr>
        <dsp:cNvPr id="0" name=""/>
        <dsp:cNvSpPr/>
      </dsp:nvSpPr>
      <dsp:spPr>
        <a:xfrm>
          <a:off x="4941067" y="4419070"/>
          <a:ext cx="1329056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41067" y="4419070"/>
        <a:ext cx="1329056" cy="330851"/>
      </dsp:txXfrm>
    </dsp:sp>
    <dsp:sp modelId="{C66DCB0B-8790-4BE5-8C58-77063BA698D9}">
      <dsp:nvSpPr>
        <dsp:cNvPr id="0" name=""/>
        <dsp:cNvSpPr/>
      </dsp:nvSpPr>
      <dsp:spPr>
        <a:xfrm>
          <a:off x="6680313" y="692761"/>
          <a:ext cx="1368877" cy="33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教職員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0313" y="692761"/>
        <a:ext cx="1368877" cy="330851"/>
      </dsp:txXfrm>
    </dsp:sp>
    <dsp:sp modelId="{A5601878-F285-4EC5-989A-34458E0E2B4B}">
      <dsp:nvSpPr>
        <dsp:cNvPr id="0" name=""/>
        <dsp:cNvSpPr/>
      </dsp:nvSpPr>
      <dsp:spPr>
        <a:xfrm>
          <a:off x="6925130" y="1217938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教學助理系統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1217938"/>
        <a:ext cx="1574984" cy="330851"/>
      </dsp:txXfrm>
    </dsp:sp>
    <dsp:sp modelId="{15E887B5-FF8A-4C68-99CC-9B0E5D27805F}">
      <dsp:nvSpPr>
        <dsp:cNvPr id="0" name=""/>
        <dsp:cNvSpPr/>
      </dsp:nvSpPr>
      <dsp:spPr>
        <a:xfrm>
          <a:off x="6925130" y="1687747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起來教學平台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1687747"/>
        <a:ext cx="1574984" cy="330851"/>
      </dsp:txXfrm>
    </dsp:sp>
    <dsp:sp modelId="{A1D7578F-6F60-4E69-A05A-4D6A2A972FD0}">
      <dsp:nvSpPr>
        <dsp:cNvPr id="0" name=""/>
        <dsp:cNvSpPr/>
      </dsp:nvSpPr>
      <dsp:spPr>
        <a:xfrm>
          <a:off x="6925130" y="2157556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導生管理作業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2157556"/>
        <a:ext cx="1574984" cy="330851"/>
      </dsp:txXfrm>
    </dsp:sp>
    <dsp:sp modelId="{F58F958D-B470-40E1-9030-F7D35D478D6A}">
      <dsp:nvSpPr>
        <dsp:cNvPr id="0" name=""/>
        <dsp:cNvSpPr/>
      </dsp:nvSpPr>
      <dsp:spPr>
        <a:xfrm>
          <a:off x="6925130" y="2627365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教師教學歷程檔案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2627365"/>
        <a:ext cx="1574984" cy="330851"/>
      </dsp:txXfrm>
    </dsp:sp>
    <dsp:sp modelId="{919EDC0B-6C79-4558-BDA6-F810937EB76B}">
      <dsp:nvSpPr>
        <dsp:cNvPr id="0" name=""/>
        <dsp:cNvSpPr/>
      </dsp:nvSpPr>
      <dsp:spPr>
        <a:xfrm>
          <a:off x="6925130" y="3097174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教職員網路信箱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3097174"/>
        <a:ext cx="1574984" cy="330851"/>
      </dsp:txXfrm>
    </dsp:sp>
    <dsp:sp modelId="{B8C81253-3616-4C85-8772-3E2F147199FE}">
      <dsp:nvSpPr>
        <dsp:cNvPr id="0" name=""/>
        <dsp:cNvSpPr/>
      </dsp:nvSpPr>
      <dsp:spPr>
        <a:xfrm>
          <a:off x="6925130" y="3566983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學務系統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3566983"/>
        <a:ext cx="1574984" cy="330851"/>
      </dsp:txXfrm>
    </dsp:sp>
    <dsp:sp modelId="{23AD97E4-06B6-4B31-97D5-92FBEFF5AFB4}">
      <dsp:nvSpPr>
        <dsp:cNvPr id="0" name=""/>
        <dsp:cNvSpPr/>
      </dsp:nvSpPr>
      <dsp:spPr>
        <a:xfrm>
          <a:off x="6925130" y="4036792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起來教學平台</a:t>
          </a:r>
          <a:r>
            <a:rPr lang="en-US" altLang="zh-TW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2.0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4036792"/>
        <a:ext cx="1574984" cy="330851"/>
      </dsp:txXfrm>
    </dsp:sp>
    <dsp:sp modelId="{85977F12-0AC2-4BE3-9961-40AE0E4D0FE1}">
      <dsp:nvSpPr>
        <dsp:cNvPr id="0" name=""/>
        <dsp:cNvSpPr/>
      </dsp:nvSpPr>
      <dsp:spPr>
        <a:xfrm>
          <a:off x="6925130" y="4506600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教師教務系統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4506600"/>
        <a:ext cx="1574984" cy="330851"/>
      </dsp:txXfrm>
    </dsp:sp>
    <dsp:sp modelId="{3A3D2E83-A9FF-4170-A1AC-E5140A0791F4}">
      <dsp:nvSpPr>
        <dsp:cNvPr id="0" name=""/>
        <dsp:cNvSpPr/>
      </dsp:nvSpPr>
      <dsp:spPr>
        <a:xfrm>
          <a:off x="6925130" y="4976409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行事曆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4976409"/>
        <a:ext cx="1574984" cy="330851"/>
      </dsp:txXfrm>
    </dsp:sp>
    <dsp:sp modelId="{8F2E143A-1B47-468B-93C9-4768F26A2534}">
      <dsp:nvSpPr>
        <dsp:cNvPr id="0" name=""/>
        <dsp:cNvSpPr/>
      </dsp:nvSpPr>
      <dsp:spPr>
        <a:xfrm>
          <a:off x="6925130" y="5390647"/>
          <a:ext cx="1574984" cy="33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數位論文管理系統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30" y="5390647"/>
        <a:ext cx="1574984" cy="33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2639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A1003316	</a:t>
            </a:r>
            <a:r>
              <a:rPr lang="zh-TW" altLang="en-US" dirty="0" smtClean="0"/>
              <a:t>葉玉楨</a:t>
            </a:r>
            <a:endParaRPr lang="en-US" altLang="zh-TW" dirty="0" smtClean="0"/>
          </a:p>
          <a:p>
            <a:r>
              <a:rPr lang="en-US" altLang="zh-TW" dirty="0" smtClean="0"/>
              <a:t>A1003338	</a:t>
            </a:r>
            <a:r>
              <a:rPr lang="zh-TW" altLang="en-US" dirty="0" smtClean="0"/>
              <a:t>陳琮允</a:t>
            </a:r>
            <a:endParaRPr lang="en-US" altLang="zh-TW" dirty="0" smtClean="0"/>
          </a:p>
          <a:p>
            <a:r>
              <a:rPr lang="en-US" altLang="zh-TW" dirty="0" smtClean="0"/>
              <a:t>A1003350	</a:t>
            </a:r>
            <a:r>
              <a:rPr lang="zh-TW" altLang="en-US" dirty="0" smtClean="0"/>
              <a:t>林皓翔</a:t>
            </a:r>
            <a:endParaRPr lang="en-US" altLang="zh-TW" dirty="0" smtClean="0"/>
          </a:p>
          <a:p>
            <a:r>
              <a:rPr lang="en-US" altLang="zh-TW" dirty="0" smtClean="0"/>
              <a:t>A1003352	</a:t>
            </a:r>
            <a:r>
              <a:rPr lang="zh-TW" altLang="en-US" dirty="0" smtClean="0"/>
              <a:t>許瑋晉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前端設計期中報告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─改寫學校網頁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wireframe 5/5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35" y="1447800"/>
            <a:ext cx="6613930" cy="4572000"/>
          </a:xfrm>
        </p:spPr>
      </p:pic>
    </p:spTree>
    <p:extLst>
      <p:ext uri="{BB962C8B-B14F-4D97-AF65-F5344CB8AC3E}">
        <p14:creationId xmlns:p14="http://schemas.microsoft.com/office/powerpoint/2010/main" val="297496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924944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dirty="0" smtClean="0"/>
              <a:t>DEMO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4904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70892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2214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目錄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客戶需求</a:t>
            </a:r>
            <a:r>
              <a:rPr lang="zh-TW" altLang="en-US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訪談</a:t>
            </a:r>
            <a:endParaRPr lang="en-US" altLang="zh-TW" sz="36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需求</a:t>
            </a:r>
            <a:r>
              <a:rPr lang="zh-TW" altLang="en-US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分析</a:t>
            </a:r>
            <a:endParaRPr lang="en-US" altLang="zh-TW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網站導</a:t>
            </a:r>
            <a:r>
              <a:rPr lang="zh-TW" altLang="en-US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覽</a:t>
            </a:r>
            <a:endParaRPr lang="en-US" altLang="zh-TW" sz="36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Wireframe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  <a:endParaRPr lang="en-US" altLang="zh-TW" sz="36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客戶</a:t>
            </a:r>
            <a:r>
              <a:rPr lang="zh-TW" altLang="en-US" b="1" dirty="0" smtClean="0"/>
              <a:t>需求訪談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許多學校師生都有提到學校網頁使用上的不直覺</a:t>
            </a:r>
            <a:endParaRPr lang="en-US" altLang="zh-TW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頁面上有太多功能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只有幾個功能是常用的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偶爾會用到的功能不好找</a:t>
            </a:r>
            <a:endParaRPr lang="en-US" altLang="zh-TW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首頁資訊混亂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需求</a:t>
            </a:r>
            <a:r>
              <a:rPr lang="zh-TW" altLang="en-US" b="1" dirty="0" smtClean="0"/>
              <a:t>分析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獨立出常用的功能</a:t>
            </a:r>
            <a:endParaRPr lang="en-US" altLang="zh-TW" sz="2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讓常用的功能更快速找到</a:t>
            </a:r>
            <a:endParaRPr lang="en-US" altLang="zh-TW" sz="2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獨立出公告、新聞頁面</a:t>
            </a:r>
            <a:endParaRPr lang="en-US" altLang="zh-TW" sz="2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讓新聞跟公告更明顯</a:t>
            </a:r>
            <a:endParaRPr lang="en-US" altLang="zh-TW" sz="2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一頁式的整合</a:t>
            </a:r>
            <a:endParaRPr lang="en-US" altLang="zh-TW" sz="2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讓師生在使用核心功能的同時，也能順便看到一些學校的新聞資訊或公告</a:t>
            </a:r>
            <a:endParaRPr lang="en-US" altLang="zh-TW" sz="2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網站導覽</a:t>
            </a:r>
            <a:endParaRPr lang="zh-TW" altLang="en-US" b="1" dirty="0"/>
          </a:p>
        </p:txBody>
      </p:sp>
      <p:graphicFrame>
        <p:nvGraphicFramePr>
          <p:cNvPr id="7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57361382"/>
              </p:ext>
            </p:extLst>
          </p:nvPr>
        </p:nvGraphicFramePr>
        <p:xfrm>
          <a:off x="88032" y="1052736"/>
          <a:ext cx="9236496" cy="572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wireframe 1/5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35" y="1447800"/>
            <a:ext cx="6613930" cy="4572000"/>
          </a:xfrm>
        </p:spPr>
      </p:pic>
    </p:spTree>
    <p:extLst>
      <p:ext uri="{BB962C8B-B14F-4D97-AF65-F5344CB8AC3E}">
        <p14:creationId xmlns:p14="http://schemas.microsoft.com/office/powerpoint/2010/main" val="185792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wireframe 2/5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35" y="1447800"/>
            <a:ext cx="6613930" cy="4572000"/>
          </a:xfrm>
        </p:spPr>
      </p:pic>
    </p:spTree>
    <p:extLst>
      <p:ext uri="{BB962C8B-B14F-4D97-AF65-F5344CB8AC3E}">
        <p14:creationId xmlns:p14="http://schemas.microsoft.com/office/powerpoint/2010/main" val="16132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wireframe 3/5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35" y="1447800"/>
            <a:ext cx="6613930" cy="4572000"/>
          </a:xfrm>
        </p:spPr>
      </p:pic>
    </p:spTree>
    <p:extLst>
      <p:ext uri="{BB962C8B-B14F-4D97-AF65-F5344CB8AC3E}">
        <p14:creationId xmlns:p14="http://schemas.microsoft.com/office/powerpoint/2010/main" val="297496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wireframe 4/5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35" y="1447800"/>
            <a:ext cx="6613930" cy="4572000"/>
          </a:xfrm>
        </p:spPr>
      </p:pic>
    </p:spTree>
    <p:extLst>
      <p:ext uri="{BB962C8B-B14F-4D97-AF65-F5344CB8AC3E}">
        <p14:creationId xmlns:p14="http://schemas.microsoft.com/office/powerpoint/2010/main" val="297496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218</TotalTime>
  <Words>200</Words>
  <Application>Microsoft Office PowerPoint</Application>
  <PresentationFormat>如螢幕大小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公正</vt:lpstr>
      <vt:lpstr>Web前端設計期中報告 ─改寫學校網頁</vt:lpstr>
      <vt:lpstr>目錄</vt:lpstr>
      <vt:lpstr>客戶需求訪談</vt:lpstr>
      <vt:lpstr>需求分析</vt:lpstr>
      <vt:lpstr>網站導覽</vt:lpstr>
      <vt:lpstr>wireframe 1/5</vt:lpstr>
      <vt:lpstr>wireframe 2/5</vt:lpstr>
      <vt:lpstr>wireframe 3/5</vt:lpstr>
      <vt:lpstr>wireframe 4/5</vt:lpstr>
      <vt:lpstr>wireframe 5/5</vt:lpstr>
      <vt:lpstr>DEMO</vt:lpstr>
      <vt:lpstr>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Web前端設計期中報告 ─改寫學校網頁</dc:title>
  <dc:creator>User</dc:creator>
  <cp:lastModifiedBy>zhen</cp:lastModifiedBy>
  <cp:revision>5</cp:revision>
  <dcterms:created xsi:type="dcterms:W3CDTF">2014-11-10T03:59:04Z</dcterms:created>
  <dcterms:modified xsi:type="dcterms:W3CDTF">2014-11-10T10:00:44Z</dcterms:modified>
</cp:coreProperties>
</file>