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930" r:id="rId3"/>
  </p:sldMasterIdLst>
  <p:sldIdLst>
    <p:sldId id="374" r:id="rId4"/>
    <p:sldId id="377" r:id="rId5"/>
    <p:sldId id="376" r:id="rId6"/>
    <p:sldId id="268" r:id="rId7"/>
    <p:sldId id="265" r:id="rId8"/>
    <p:sldId id="280" r:id="rId9"/>
    <p:sldId id="289" r:id="rId10"/>
    <p:sldId id="292" r:id="rId11"/>
    <p:sldId id="310" r:id="rId12"/>
    <p:sldId id="313" r:id="rId13"/>
    <p:sldId id="316" r:id="rId14"/>
    <p:sldId id="331" r:id="rId15"/>
    <p:sldId id="334" r:id="rId16"/>
    <p:sldId id="340" r:id="rId17"/>
    <p:sldId id="343" r:id="rId18"/>
    <p:sldId id="349" r:id="rId19"/>
    <p:sldId id="352" r:id="rId20"/>
    <p:sldId id="361" r:id="rId21"/>
    <p:sldId id="367" r:id="rId22"/>
    <p:sldId id="378" r:id="rId23"/>
    <p:sldId id="384" r:id="rId24"/>
    <p:sldId id="385" r:id="rId25"/>
    <p:sldId id="386" r:id="rId26"/>
    <p:sldId id="380" r:id="rId27"/>
    <p:sldId id="382" r:id="rId28"/>
    <p:sldId id="383" r:id="rId29"/>
    <p:sldId id="373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0"/>
  </p:normalViewPr>
  <p:slideViewPr>
    <p:cSldViewPr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BD5273B9-E366-4837-9398-5B3B03098CA7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C516573F-C899-47EA-A3D2-28DE523399DB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5AFE0123-6472-4F99-BA90-ED547869311B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CD79ED16-DC37-41CE-8960-90986ED34362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5076C385-FEEC-49F5-A139-1F84C38B6D97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519CB86F-7D7E-4417-AAA6-018366B09AC0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505FD6B4-FFC8-414B-8CB5-65B1448DA4B7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fld id="{F52560A7-6D8A-4B21-BC48-BE3D1BD367DF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fld id="{FA95BC84-3FEC-4ACC-B08E-CF9B9989438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fld id="{0B841567-581C-422D-A488-B3243565905F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036DA2D7-EC72-4CFA-8FC3-C2646386F512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8E0AA76B-8FC3-4A8E-9184-EBE140971D95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7A7416C2-6CCE-41B5-9462-4A7D2B75F0E7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8BF6C171-89C3-4FE3-99DD-2622F221F6D8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554D01C6-082C-4737-A556-8023DDF81AFE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7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4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6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9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3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5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11E26010-201E-4EB3-A92A-AA848EE2B16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5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7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2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59408880-FE0D-4816-AE7B-A66C54B44E95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fld id="{48180432-4EC5-46BC-976A-2E549FB30628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fld id="{8A831D60-A193-4308-A899-7EB8E28DF3C8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fld id="{093A5D1B-52AB-4889-8C29-B6FB316702C2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5F7F866E-AAD8-4BF9-AB2A-2C5BE2D23651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9A08CC6E-15E8-41A1-91B7-A5EF475E8A57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C793-C2CD-4C08-81EA-29EE4CB0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03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GOVERNMENT  POLYTECHNIC  NAGPUR</a:t>
            </a:r>
            <a:b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Institute of Government of Maharashtra)</a:t>
            </a:r>
            <a:br>
              <a:rPr lang="en-US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A7C0-6ED3-410B-A0F7-B6956385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548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on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ampus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nternship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Project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Bicycle's Odometer Comes Speedometer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		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Nitesh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Lilhare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(1904032)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		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Golait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(1904018)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		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Atharva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Liloriya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(1904033)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31DDF-0DE4-D248-A9CD-F24E5092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" y="124440"/>
            <a:ext cx="1653530" cy="13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3F30-3A88-7E43-A616-D0063C0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3967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 </a:t>
            </a:r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sz="40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1DBDD4A-755B-BC48-AD37-5E9148378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00" y="2089288"/>
            <a:ext cx="3201964" cy="39455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8CA0B2-FBA1-1543-8112-79CE9D07E069}"/>
              </a:ext>
            </a:extLst>
          </p:cNvPr>
          <p:cNvSpPr txBox="1"/>
          <p:nvPr/>
        </p:nvSpPr>
        <p:spPr>
          <a:xfrm>
            <a:off x="6096000" y="1074744"/>
            <a:ext cx="6100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Internal construction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243B9-2044-3C49-AD55-6431FE0F287C}"/>
              </a:ext>
            </a:extLst>
          </p:cNvPr>
          <p:cNvSpPr txBox="1"/>
          <p:nvPr/>
        </p:nvSpPr>
        <p:spPr>
          <a:xfrm>
            <a:off x="1742632" y="5599060"/>
            <a:ext cx="658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333333"/>
                </a:solidFill>
                <a:latin typeface="Helvetica Neue"/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C0E8B-8880-44A3-A482-38A0D22CD218}"/>
              </a:ext>
            </a:extLst>
          </p:cNvPr>
          <p:cNvSpPr txBox="1"/>
          <p:nvPr/>
        </p:nvSpPr>
        <p:spPr>
          <a:xfrm>
            <a:off x="1742632" y="476073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793B6-E285-4159-9D28-26C8B8DDF4E2}"/>
              </a:ext>
            </a:extLst>
          </p:cNvPr>
          <p:cNvSpPr txBox="1"/>
          <p:nvPr/>
        </p:nvSpPr>
        <p:spPr>
          <a:xfrm>
            <a:off x="1687724" y="516328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F466228-47DC-4816-88EA-2448C3A5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22" y="2089288"/>
            <a:ext cx="4283278" cy="36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E1C-C5F1-7044-93B2-AF469DDC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AB2D-0253-AB4E-96AF-C44F4DEF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316" y="2023740"/>
            <a:ext cx="9493989" cy="3941864"/>
          </a:xfrm>
        </p:spPr>
        <p:txBody>
          <a:bodyPr>
            <a:normAutofit/>
          </a:bodyPr>
          <a:lstStyle>
            <a:defPPr/>
          </a:lstStyle>
          <a:p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Manufacturer Part No :-  3362P-1-103LF</a:t>
            </a:r>
          </a:p>
          <a:p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Manufacturer               :-  BOURNS</a:t>
            </a:r>
          </a:p>
          <a:p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Element Material         :-  cermet</a:t>
            </a:r>
          </a:p>
          <a:p>
            <a:r>
              <a:rPr lang="en-IN" sz="2200" dirty="0" err="1">
                <a:solidFill>
                  <a:srgbClr val="002060"/>
                </a:solidFill>
                <a:latin typeface="Helvetica Neue"/>
              </a:rPr>
              <a:t>Trimpot</a:t>
            </a:r>
            <a:r>
              <a:rPr lang="en-IN" sz="2200" dirty="0">
                <a:solidFill>
                  <a:srgbClr val="002060"/>
                </a:solidFill>
                <a:latin typeface="Helvetica Neue"/>
              </a:rPr>
              <a:t> Type               :-   single Turn</a:t>
            </a:r>
            <a:endParaRPr lang="en-IN" sz="2200" i="0" dirty="0">
              <a:solidFill>
                <a:srgbClr val="002060"/>
              </a:solidFill>
              <a:effectLst/>
              <a:latin typeface="Helvetica Neue"/>
            </a:endParaRPr>
          </a:p>
          <a:p>
            <a:r>
              <a:rPr lang="en-IN" sz="2200" dirty="0">
                <a:solidFill>
                  <a:srgbClr val="002060"/>
                </a:solidFill>
                <a:latin typeface="Helvetica Neue"/>
              </a:rPr>
              <a:t>Track Resistance        :-  10kohm</a:t>
            </a:r>
          </a:p>
          <a:p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Power </a:t>
            </a:r>
            <a:r>
              <a:rPr lang="en-IN" sz="2200" i="0" dirty="0" err="1">
                <a:solidFill>
                  <a:srgbClr val="002060"/>
                </a:solidFill>
                <a:effectLst/>
                <a:latin typeface="Helvetica Neue"/>
              </a:rPr>
              <a:t>Rting</a:t>
            </a:r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                 :-  500mW</a:t>
            </a:r>
          </a:p>
          <a:p>
            <a:r>
              <a:rPr lang="en-IN" sz="2200" i="0" dirty="0">
                <a:solidFill>
                  <a:srgbClr val="002060"/>
                </a:solidFill>
                <a:effectLst/>
                <a:latin typeface="Helvetica Neue"/>
              </a:rPr>
              <a:t>Tolerance                     :-  ± 10%......(silver)</a:t>
            </a:r>
          </a:p>
        </p:txBody>
      </p:sp>
    </p:spTree>
    <p:extLst>
      <p:ext uri="{BB962C8B-B14F-4D97-AF65-F5344CB8AC3E}">
        <p14:creationId xmlns:p14="http://schemas.microsoft.com/office/powerpoint/2010/main" val="27367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190-D8B5-DA4B-9BF6-C07118E3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683" y="-533400"/>
            <a:ext cx="8791575" cy="2387600"/>
          </a:xfrm>
        </p:spPr>
        <p:txBody>
          <a:bodyPr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hall effect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97759-074C-1F47-8582-4D191FDD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821" y="2438400"/>
            <a:ext cx="9299533" cy="3016914"/>
          </a:xfrm>
        </p:spPr>
        <p:txBody>
          <a:bodyPr>
            <a:noAutofit/>
          </a:bodyPr>
          <a:lstStyle>
            <a:defPPr/>
          </a:lstStyle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Hall effect sensor (or simply Hall sensor) is a type of sensor which detects the presence and magnitude of a magnetic field using the Hall effect. The output voltage of a Hall sensor is directly proportional to the strength of the field. It is named for the American physicist Edwin Hall.</a:t>
            </a:r>
          </a:p>
        </p:txBody>
      </p:sp>
    </p:spTree>
    <p:extLst>
      <p:ext uri="{BB962C8B-B14F-4D97-AF65-F5344CB8AC3E}">
        <p14:creationId xmlns:p14="http://schemas.microsoft.com/office/powerpoint/2010/main" val="86869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06C8-9C75-A34A-AE4D-7204CFB1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9727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Hall effect sensor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E2BEAE-8637-5341-9599-D8759CD9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3360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256997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5C18-3C03-084B-86D1-66D46371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7168-8C0A-E14E-9F2A-10CA2B05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905999" cy="3541714"/>
          </a:xfrm>
        </p:spPr>
        <p:txBody>
          <a:bodyPr>
            <a:noAutofit/>
          </a:bodyPr>
          <a:lstStyle>
            <a:defPPr/>
          </a:lstStyle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 Effect Sensor:
On-chip Hall plates
360° Output
1° Resolution, calculated on chip
Detect movement and the direction of movement
Relative rotation angle
Raw data: can be used to calculate degrees on external processor
Wide operational range
No external components required</a:t>
            </a:r>
          </a:p>
        </p:txBody>
      </p:sp>
    </p:spTree>
    <p:extLst>
      <p:ext uri="{BB962C8B-B14F-4D97-AF65-F5344CB8AC3E}">
        <p14:creationId xmlns:p14="http://schemas.microsoft.com/office/powerpoint/2010/main" val="14690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D22F-8F24-5541-A8AC-3E070B58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AE01-C0DC-EC40-AB2E-624B646C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650" y="2097088"/>
            <a:ext cx="9905999" cy="3541714"/>
          </a:xfrm>
        </p:spPr>
        <p:txBody>
          <a:bodyPr>
            <a:normAutofit/>
          </a:bodyPr>
          <a:lstStyle>
            <a:defPPr/>
          </a:lstStyle>
          <a:p>
            <a:pPr marL="0" indent="0">
              <a:buNone/>
            </a:pPr>
            <a:r>
              <a:rPr lang="en-IN" sz="22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 Effect sensors are used for detecting and measuring proximity, position, and speed, through their ability to sense magnetic fields. As non-contact sensors, they are useful for measuring AC and DC current.</a:t>
            </a:r>
          </a:p>
        </p:txBody>
      </p:sp>
    </p:spTree>
    <p:extLst>
      <p:ext uri="{BB962C8B-B14F-4D97-AF65-F5344CB8AC3E}">
        <p14:creationId xmlns:p14="http://schemas.microsoft.com/office/powerpoint/2010/main" val="317383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4980-9D37-7846-93B2-6C95FE92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 button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4F7AC-B4B0-EB48-B621-241D7C06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7886"/>
            <a:ext cx="9905999" cy="3541714"/>
          </a:xfrm>
        </p:spPr>
        <p:txBody>
          <a:bodyPr>
            <a:normAutofit/>
          </a:bodyPr>
          <a:lstStyle>
            <a:defPPr/>
          </a:lstStyle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Omron B3F series are tactile switches.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switches are available in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6mm × 6mm, 12mm × 12mm sizes with different models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standard,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operated, long durability,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force and high reliability gold plated etc.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3F1283-C114-4D88-A8B9-EE2F9F3B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81200"/>
            <a:ext cx="3535364" cy="35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6291-0254-0D49-B9BA-EA4744F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37" y="685800"/>
            <a:ext cx="10058400" cy="1450757"/>
          </a:xfrm>
        </p:spPr>
        <p:txBody>
          <a:bodyPr anchor="ctr">
            <a:normAutofit/>
          </a:bodyPr>
          <a:lstStyle>
            <a:defPPr/>
          </a:lstStyle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3FB2-C1AB-C64A-969D-631E9496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endParaRPr lang="en-US" sz="2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push button switch is a small, sealed mechanism that completes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electric circuit when you press on it. When it’s on, a small metal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inside makes contact with two wires, allowing electricity to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flow. When it’s off, the spring retracts, contact is interrupted, and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won’t flow.</a:t>
            </a:r>
          </a:p>
        </p:txBody>
      </p:sp>
    </p:spTree>
    <p:extLst>
      <p:ext uri="{BB962C8B-B14F-4D97-AF65-F5344CB8AC3E}">
        <p14:creationId xmlns:p14="http://schemas.microsoft.com/office/powerpoint/2010/main" val="401909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9985-78C2-F846-B611-72696565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28600"/>
            <a:ext cx="9905998" cy="1478570"/>
          </a:xfrm>
        </p:spPr>
        <p:txBody>
          <a:bodyPr>
            <a:noAutofit/>
          </a:bodyPr>
          <a:lstStyle>
            <a:defPPr/>
          </a:lstStyle>
          <a:p>
            <a:pPr algn="ctr"/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F30D1-A854-784A-AD5B-05511C73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725" y="1907195"/>
            <a:ext cx="7594599" cy="2400494"/>
          </a:xfrm>
        </p:spPr>
        <p:txBody>
          <a:bodyPr>
            <a:noAutofit/>
          </a:bodyPr>
          <a:lstStyle>
            <a:defPPr/>
          </a:lstStyle>
          <a:p>
            <a:r>
              <a:rPr lang="en-IN" sz="2100" dirty="0">
                <a:solidFill>
                  <a:srgbClr val="002060"/>
                </a:solidFill>
              </a:rPr>
              <a:t>The product is Speedometer. 
One of the component used in this is a resistor.
 It’s Manufacturer Name is VISHAY. 
Its manufacturer Part No. Is CMF50221R00FHEB.
 The Resistance of resistor is 221ohm [CFR].
 The power consumption of this resistor is 250mW.
 Its tolerance is very less that is [+- 1%]
 Its voltage rating is </a:t>
            </a:r>
            <a:r>
              <a:rPr lang="en-IN" sz="2100" dirty="0" err="1">
                <a:solidFill>
                  <a:srgbClr val="002060"/>
                </a:solidFill>
              </a:rPr>
              <a:t>Upto</a:t>
            </a:r>
            <a:r>
              <a:rPr lang="en-IN" sz="2100" dirty="0">
                <a:solidFill>
                  <a:srgbClr val="002060"/>
                </a:solidFill>
              </a:rPr>
              <a:t> 200V. 
The metal used for coating is made from Metal Film Axial Leaded.</a:t>
            </a: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100 Ohm Resistor X 5 Pieces">
            <a:extLst>
              <a:ext uri="{FF2B5EF4-FFF2-40B4-BE49-F238E27FC236}">
                <a16:creationId xmlns:a16="http://schemas.microsoft.com/office/drawing/2014/main" id="{0B1C667E-A526-4221-9DD2-0AB465F6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39108"/>
            <a:ext cx="3749677" cy="19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8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F716-2D74-7849-BB12-8C1617CA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overview and Featured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1BEAB7-C5CE-3142-B711-05565802B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09800"/>
            <a:ext cx="9601200" cy="3200400"/>
          </a:xfrm>
        </p:spPr>
      </p:pic>
    </p:spTree>
    <p:extLst>
      <p:ext uri="{BB962C8B-B14F-4D97-AF65-F5344CB8AC3E}">
        <p14:creationId xmlns:p14="http://schemas.microsoft.com/office/powerpoint/2010/main" val="27085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C95E-2695-49DA-A0EA-CA05A831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CDED-7F15-4892-902B-CB656A37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 speedometer or speed meter is a measures and displays the instantaneous speed of a vehicle.</a:t>
            </a:r>
          </a:p>
          <a:p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Now universally fitted to motor vehicles, they started to be available as options in the early 20th century, and as standard equipment from about 1910 onwards.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3. The circuit uses an in Arduino Uno, 16*2 LCD display and Hall Effect Sensor and some other components.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66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CE25-6AAF-4C4D-A3C7-872F54C9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F6E0F-AF4D-0347-B281-A469DF49D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814901"/>
            <a:ext cx="6248400" cy="44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4374-8661-4D02-8BCA-974B6A12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97D5-05F8-4181-8D56-A35DCA7A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When the Arduino is initially powered on or reset,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"PRESS BUTTON TO START" message will appear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 the 16 x 2 LCD screen.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Pressing either the Pause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Mode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button will start the 1st lap. A "CYCLE SAFELY!"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message will initially appear for a 2 second period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during which recording is already ongoing. 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79E1-548D-4C84-B2DC-9A9C414C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45734"/>
            <a:ext cx="3810607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339-BFBF-4608-9039-D64201FE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1B8A-11B1-4155-9B41-1503506D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174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display will then show the kilometers traveled,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average km/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lap/period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the right of "A" on 2nd line, A=Average).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updated in real-time.</a:t>
            </a:r>
          </a:p>
          <a:p>
            <a:pPr marL="0" indent="0">
              <a:buNone/>
            </a:pPr>
            <a:r>
              <a:rPr lang="en-IN" sz="2100" dirty="0"/>
              <a:t>4. Pressing the Display Mode button when in pause mode will</a:t>
            </a:r>
          </a:p>
          <a:p>
            <a:pPr marL="0" indent="0">
              <a:buNone/>
            </a:pPr>
            <a:r>
              <a:rPr lang="en-IN" sz="2100" dirty="0"/>
              <a:t>cycle through the different laps recorded. The first press will </a:t>
            </a:r>
          </a:p>
          <a:p>
            <a:pPr marL="0" indent="0">
              <a:buNone/>
            </a:pPr>
            <a:r>
              <a:rPr lang="en-IN" sz="2100" dirty="0"/>
              <a:t>show the grand totals for all laps </a:t>
            </a:r>
          </a:p>
          <a:p>
            <a:pPr marL="0" indent="0">
              <a:buNone/>
            </a:pPr>
            <a:r>
              <a:rPr lang="en-IN" sz="2100" dirty="0"/>
              <a:t>(with a “T” shown in upper-left-hand corner of the display),</a:t>
            </a:r>
          </a:p>
          <a:p>
            <a:pPr marL="0" indent="0">
              <a:buNone/>
            </a:pPr>
            <a:r>
              <a:rPr lang="en-IN" sz="2100" dirty="0"/>
              <a:t> Depending on how many laps you recorded.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AB3D8-4F6B-4551-8A28-10A23A61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845734"/>
            <a:ext cx="3733800" cy="43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137D-9E77-4D31-B8C6-94484F22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CA7D-DA6A-4D5E-9E26-3645FE80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Pause/Resume button is pressed again while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“CYCLE SAFELY!” message appears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 during initial 2 seconds of new lap), no lap data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recorded and the device will be put back into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mode showing the data for the last lap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Only data for 99 laps/periods can be recorded.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99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 is recorded, any additional laps will be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recorded into the slot for the 99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 thus overriding the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data stored.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CCD9D-41DD-4B03-95F2-56AFC43B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845734"/>
            <a:ext cx="3810607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364-C9EA-45A9-9D8F-3D66F1E1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002"/>
            <a:ext cx="9905998" cy="1478570"/>
          </a:xfrm>
        </p:spPr>
        <p:txBody>
          <a:bodyPr/>
          <a:lstStyle/>
          <a:p>
            <a:r>
              <a:rPr lang="en-IN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DF4F-3726-451B-803E-C183278A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10288588" cy="3922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Digital read out.</a:t>
            </a:r>
          </a:p>
          <a:p>
            <a:r>
              <a:rPr lang="en-IN" dirty="0">
                <a:solidFill>
                  <a:srgbClr val="002060"/>
                </a:solidFill>
              </a:rPr>
              <a:t>Speed display in km/hr.</a:t>
            </a:r>
          </a:p>
          <a:p>
            <a:r>
              <a:rPr lang="en-IN" dirty="0">
                <a:solidFill>
                  <a:srgbClr val="002060"/>
                </a:solidFill>
              </a:rPr>
              <a:t>Distance </a:t>
            </a:r>
            <a:r>
              <a:rPr lang="en-IN" dirty="0" err="1">
                <a:solidFill>
                  <a:srgbClr val="002060"/>
                </a:solidFill>
              </a:rPr>
              <a:t>Trivel</a:t>
            </a:r>
            <a:r>
              <a:rPr lang="en-IN" dirty="0">
                <a:solidFill>
                  <a:srgbClr val="002060"/>
                </a:solidFill>
              </a:rPr>
              <a:t> display in km.</a:t>
            </a:r>
          </a:p>
          <a:p>
            <a:r>
              <a:rPr lang="en-IN" dirty="0">
                <a:solidFill>
                  <a:srgbClr val="002060"/>
                </a:solidFill>
              </a:rPr>
              <a:t>Reliability but to use of Arduino Uno.</a:t>
            </a:r>
          </a:p>
          <a:p>
            <a:r>
              <a:rPr lang="en-IN" dirty="0">
                <a:solidFill>
                  <a:srgbClr val="002060"/>
                </a:solidFill>
              </a:rPr>
              <a:t>Home- </a:t>
            </a:r>
            <a:r>
              <a:rPr lang="en-IN" dirty="0" err="1">
                <a:solidFill>
                  <a:srgbClr val="002060"/>
                </a:solidFill>
              </a:rPr>
              <a:t>breWed</a:t>
            </a:r>
            <a:r>
              <a:rPr lang="en-IN" dirty="0">
                <a:solidFill>
                  <a:srgbClr val="002060"/>
                </a:solidFill>
              </a:rPr>
              <a:t> Speed transducer Or sensor</a:t>
            </a:r>
          </a:p>
          <a:p>
            <a:r>
              <a:rPr lang="en-IN" dirty="0">
                <a:solidFill>
                  <a:srgbClr val="002060"/>
                </a:solidFill>
              </a:rPr>
              <a:t>Self reset To zero after </a:t>
            </a:r>
            <a:r>
              <a:rPr lang="en-IN" dirty="0" err="1">
                <a:solidFill>
                  <a:srgbClr val="002060"/>
                </a:solidFill>
              </a:rPr>
              <a:t>Completon</a:t>
            </a:r>
            <a:r>
              <a:rPr lang="en-IN" dirty="0">
                <a:solidFill>
                  <a:srgbClr val="002060"/>
                </a:solidFill>
              </a:rPr>
              <a:t> Of 99999.9 km.</a:t>
            </a:r>
          </a:p>
          <a:p>
            <a:r>
              <a:rPr lang="en-IN" dirty="0">
                <a:solidFill>
                  <a:srgbClr val="002060"/>
                </a:solidFill>
              </a:rPr>
              <a:t>Easy to </a:t>
            </a:r>
            <a:r>
              <a:rPr lang="en-IN" dirty="0" err="1">
                <a:solidFill>
                  <a:srgbClr val="002060"/>
                </a:solidFill>
              </a:rPr>
              <a:t>duild</a:t>
            </a:r>
            <a:r>
              <a:rPr lang="en-IN" dirty="0">
                <a:solidFill>
                  <a:srgbClr val="002060"/>
                </a:solidFill>
              </a:rPr>
              <a:t> And fixed on the bike.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65727-744B-4381-AAE3-E88C6BB8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87990"/>
            <a:ext cx="5257800" cy="39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A7D-9144-4961-BDE8-E2D62A40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78A62-AF18-E240-8FDC-3C6A19E5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057400"/>
            <a:ext cx="9220200" cy="41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A865-3B3B-450F-B9F0-6CC93EC5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7E77-135B-4561-8883-044D01DF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competition of this 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we learn some new things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on-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campus internship.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main think is that 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 about Arduino and Hall effect sensor get cleared.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our group guide and group members give a lots of hard work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doing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3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1C95-D74B-AB4E-AA66-4BFBECBC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53556">
            <a:off x="927100" y="2368737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IN" sz="6600" b="1" i="1" u="sng" dirty="0">
                <a:solidFill>
                  <a:srgbClr val="FF0000"/>
                </a:solidFill>
                <a:latin typeface="Algerian" pitchFamily="82" charset="0"/>
              </a:rPr>
              <a:t>-: thank you :- </a:t>
            </a:r>
            <a:endParaRPr lang="en-US" sz="6600" b="1" i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4FD-C703-41E6-8860-15A3556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9621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5EE7-6FF8-4A71-89A0-2C333CC3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Odometer: 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odometer is an instrument used for measuring the distance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trivaled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vehicle. The device may be electronic, mechanical, or a combination of the two. 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Speedometer: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speedometer or speed meter is that measures and displays the instantaneous speed of a vehicle.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2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0446-6457-0C41-B45D-539535A6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3048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C567-C5C2-224C-ADC4-D977C211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9905999" cy="3541714"/>
          </a:xfrm>
        </p:spPr>
        <p:txBody>
          <a:bodyPr>
            <a:normAutofit/>
          </a:bodyPr>
          <a:lstStyle>
            <a:defPPr/>
          </a:lstStyle>
          <a:p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Arduino Uno is an open-source microcontroller board based on the Microchip Atmega328P microcontroller and developed by Arduino.cc.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board is equipped with sets of digital and analog input/output pins that may be interfaced to various expansion boards and other circuits.</a:t>
            </a:r>
          </a:p>
        </p:txBody>
      </p:sp>
    </p:spTree>
    <p:extLst>
      <p:ext uri="{BB962C8B-B14F-4D97-AF65-F5344CB8AC3E}">
        <p14:creationId xmlns:p14="http://schemas.microsoft.com/office/powerpoint/2010/main" val="12170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E165-3B21-7048-BBCB-4C0EE283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286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B5446B-C445-AF4B-9348-438626D3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28800"/>
            <a:ext cx="7331996" cy="43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EA52-ED3C-1E44-99B2-B7DA59C0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200" y="228600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pPr algn="ctr"/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PIN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A81-A5B5-644B-87D4-9CD822FA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9905999" cy="3541714"/>
          </a:xfrm>
        </p:spPr>
        <p:txBody>
          <a:bodyPr>
            <a:noAutofit/>
          </a:bodyPr>
          <a:lstStyle>
            <a:defPPr/>
          </a:lstStyle>
          <a:p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Serial / UART: pins 0 (RX) and 1 (TX), Used to receive (RX) and transmit (TX) TTL serial data.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External interrupts: pins 2 and 3, These pins can be configured to trigger an interrupt on a low value, a rising or falling edge, or a change in value.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PWM (pulse-width modulation): pins 3, 5, 6, 9, 10, and 11. Can provide 8-bit PWM output with the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SPI (Serial Peripheral Interface): These pins support SPI communication using the SPI library.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TWI (two-wire interface): Support TWI communication using the Wire library.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AREF (analog reference): Reference voltage for the analog inputs</a:t>
            </a:r>
          </a:p>
        </p:txBody>
      </p:sp>
    </p:spTree>
    <p:extLst>
      <p:ext uri="{BB962C8B-B14F-4D97-AF65-F5344CB8AC3E}">
        <p14:creationId xmlns:p14="http://schemas.microsoft.com/office/powerpoint/2010/main" val="202300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642A9-E4F7-8F4E-BEC8-3A876F17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1371600"/>
            <a:ext cx="9905998" cy="1478570"/>
          </a:xfrm>
        </p:spPr>
        <p:txBody>
          <a:bodyPr>
            <a:noAutofit/>
          </a:bodyPr>
          <a:lstStyle>
            <a:defPPr/>
          </a:lstStyle>
          <a:p>
            <a:pPr algn="ctr"/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Adafruit RGB (16×2) Lcd display</a:t>
            </a:r>
            <a:b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u="sng" dirty="0">
                <a:solidFill>
                  <a:srgbClr val="C00000"/>
                </a:solidFill>
                <a:latin typeface="Algerian" pitchFamily="82" charset="0"/>
              </a:rPr>
            </a:br>
            <a:endParaRPr lang="en-US" sz="4000" b="1" u="sng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C9F49A-49FA-B340-B464-74D18223B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defPPr/>
          </a:lstStyle>
          <a:p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This is a fancy upgrade to standard 16x2 LCDs, instead of just having blue and white, or red and black, this LCD has black characters on a full </a:t>
            </a:r>
            <a:r>
              <a:rPr lang="en-IN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RGB-backlight background.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LCD has resistors on board already so that you can drive it with 5V logic and the current draw will be ~20mA per LED.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6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8F1A-EA73-A744-881D-16C77D26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1965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Adafruit RGB (16×2) LCD display  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403373-BE73-0C44-9B96-CE315934C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9800"/>
            <a:ext cx="4852226" cy="37731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2149222-3B2D-4748-9681-A313FE85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200"/>
            <a:ext cx="5575182" cy="27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1283-E0D0-6448-B133-6FF2EA9E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2" y="249621"/>
            <a:ext cx="9905998" cy="1478570"/>
          </a:xfrm>
        </p:spPr>
        <p:txBody>
          <a:bodyPr>
            <a:normAutofit/>
          </a:bodyPr>
          <a:lstStyle>
            <a:defPPr/>
          </a:lstStyle>
          <a:p>
            <a:r>
              <a:rPr lang="en-IN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Information: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F0D0-5616-A74D-A9D9-A6E6555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/>
          </a:lstStyle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potentiometer  :-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A potentiometer is a three-terminal device with a sliding or rotating contact that forms an adjustable Resistance.</a:t>
            </a:r>
          </a:p>
        </p:txBody>
      </p:sp>
    </p:spTree>
    <p:extLst>
      <p:ext uri="{BB962C8B-B14F-4D97-AF65-F5344CB8AC3E}">
        <p14:creationId xmlns:p14="http://schemas.microsoft.com/office/powerpoint/2010/main" val="2642038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9.14"/>
  <p:tag name="AS_TITLE" val="Aspose.Slides for .NET Standard 2.0"/>
  <p:tag name="AS_VERSION" val="2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1293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Office Theme</vt:lpstr>
      <vt:lpstr>Retrospect</vt:lpstr>
      <vt:lpstr>GOVERNMENT  POLYTECHNIC  NAGPUR      (An Autonomous Institute of Government of Maharashtra)  </vt:lpstr>
      <vt:lpstr>Introduction</vt:lpstr>
      <vt:lpstr>Defination </vt:lpstr>
      <vt:lpstr>INFORMATION</vt:lpstr>
      <vt:lpstr>Arduino</vt:lpstr>
      <vt:lpstr>SPECIAL PIN FUNCTION</vt:lpstr>
      <vt:lpstr>Adafruit RGB (16×2) Lcd display  </vt:lpstr>
      <vt:lpstr>Adafruit RGB (16×2) LCD display  </vt:lpstr>
      <vt:lpstr>Information:</vt:lpstr>
      <vt:lpstr>Potentiometer                         </vt:lpstr>
      <vt:lpstr>Specification</vt:lpstr>
      <vt:lpstr>Introduction of hall effect sensor</vt:lpstr>
      <vt:lpstr>Hall effect sensor</vt:lpstr>
      <vt:lpstr>Features</vt:lpstr>
      <vt:lpstr>APPLICATION</vt:lpstr>
      <vt:lpstr>Push button switch</vt:lpstr>
      <vt:lpstr>Working principles</vt:lpstr>
      <vt:lpstr>   Resistor</vt:lpstr>
      <vt:lpstr>Product overview and Featured</vt:lpstr>
      <vt:lpstr>Circuit diagram</vt:lpstr>
      <vt:lpstr>Working</vt:lpstr>
      <vt:lpstr>Working</vt:lpstr>
      <vt:lpstr>Working</vt:lpstr>
      <vt:lpstr>Features</vt:lpstr>
      <vt:lpstr>Application</vt:lpstr>
      <vt:lpstr>Conclusion</vt:lpstr>
      <vt:lpstr>-: thank you 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YUGAL NASARE</dc:creator>
  <cp:lastModifiedBy>yugal nasare</cp:lastModifiedBy>
  <cp:revision>259</cp:revision>
  <cp:lastPrinted>2021-10-02T17:04:08Z</cp:lastPrinted>
  <dcterms:created xsi:type="dcterms:W3CDTF">2021-10-02T17:04:08Z</dcterms:created>
  <dcterms:modified xsi:type="dcterms:W3CDTF">2024-06-16T08:38:13Z</dcterms:modified>
</cp:coreProperties>
</file>