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88" r:id="rId6"/>
    <p:sldId id="289" r:id="rId7"/>
    <p:sldId id="276" r:id="rId8"/>
    <p:sldId id="290" r:id="rId9"/>
    <p:sldId id="291" r:id="rId10"/>
    <p:sldId id="27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1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5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1775-E0B7-4C3A-8C00-36E025DB40A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E35E8-95F3-4C4D-92D8-ABB481860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2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7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3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E35E8-95F3-4C4D-92D8-ABB4818604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20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E35E8-95F3-4C4D-92D8-ABB4818604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2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5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6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E35E8-95F3-4C4D-92D8-ABB4818604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4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0"/>
      </p:ext>
    </p:extLst>
  </p:cSld>
  <p:clrMapOvr>
    <a:masterClrMapping/>
  </p:clrMapOvr>
  <p:transition spd="slow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12208711" cy="1833939"/>
          </a:xfrm>
          <a:prstGeom prst="rect">
            <a:avLst/>
          </a:prstGeom>
          <a:solidFill>
            <a:srgbClr val="DAD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4616419" cy="6867400"/>
          </a:xfrm>
          <a:prstGeom prst="rect">
            <a:avLst/>
          </a:prstGeom>
        </p:spPr>
      </p:pic>
      <p:sp>
        <p:nvSpPr>
          <p:cNvPr id="13" name="AutoShape 3"/>
          <p:cNvSpPr>
            <a:spLocks noChangeAspect="1" noChangeArrowheads="1" noTextEdit="1"/>
          </p:cNvSpPr>
          <p:nvPr userDrawn="1"/>
        </p:nvSpPr>
        <p:spPr bwMode="auto">
          <a:xfrm>
            <a:off x="3239311" y="416185"/>
            <a:ext cx="1009998" cy="3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717800" y="708882"/>
            <a:ext cx="2141538" cy="4937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96482729"/>
      </p:ext>
    </p:extLst>
  </p:cSld>
  <p:clrMapOvr>
    <a:masterClrMapping/>
  </p:clrMapOvr>
  <p:transition spd="slow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217392" cy="1304926"/>
          </a:xfrm>
          <a:prstGeom prst="rect">
            <a:avLst/>
          </a:prstGeom>
          <a:solidFill>
            <a:srgbClr val="DAD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74324"/>
            <a:ext cx="11169650" cy="43181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760373"/>
            <a:ext cx="11169650" cy="308917"/>
          </a:xfrm>
          <a:prstGeom prst="rect">
            <a:avLst/>
          </a:prstGeom>
        </p:spPr>
        <p:txBody>
          <a:bodyPr lIns="0" tIns="0" rIns="0" bIns="0"/>
          <a:lstStyle>
            <a:lvl1pPr marL="0" indent="0" latinLnBrk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7" name="Freeform 16"/>
          <p:cNvSpPr/>
          <p:nvPr userDrawn="1"/>
        </p:nvSpPr>
        <p:spPr>
          <a:xfrm rot="16200000">
            <a:off x="11517524" y="214309"/>
            <a:ext cx="834798" cy="384843"/>
          </a:xfrm>
          <a:custGeom>
            <a:avLst/>
            <a:gdLst>
              <a:gd name="connsiteX0" fmla="*/ 624797 w 624797"/>
              <a:gd name="connsiteY0" fmla="*/ 0 h 288032"/>
              <a:gd name="connsiteX1" fmla="*/ 624797 w 624797"/>
              <a:gd name="connsiteY1" fmla="*/ 288032 h 288032"/>
              <a:gd name="connsiteX2" fmla="*/ 144016 w 624797"/>
              <a:gd name="connsiteY2" fmla="*/ 288032 h 288032"/>
              <a:gd name="connsiteX3" fmla="*/ 120741 w 624797"/>
              <a:gd name="connsiteY3" fmla="*/ 288032 h 288032"/>
              <a:gd name="connsiteX4" fmla="*/ 0 w 624797"/>
              <a:gd name="connsiteY4" fmla="*/ 288032 h 288032"/>
              <a:gd name="connsiteX5" fmla="*/ 115213 w 624797"/>
              <a:gd name="connsiteY5" fmla="*/ 144016 h 288032"/>
              <a:gd name="connsiteX6" fmla="*/ 0 w 624797"/>
              <a:gd name="connsiteY6" fmla="*/ 0 h 288032"/>
              <a:gd name="connsiteX7" fmla="*/ 120741 w 624797"/>
              <a:gd name="connsiteY7" fmla="*/ 0 h 288032"/>
              <a:gd name="connsiteX8" fmla="*/ 144016 w 624797"/>
              <a:gd name="connsiteY8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797" h="288032">
                <a:moveTo>
                  <a:pt x="624797" y="0"/>
                </a:moveTo>
                <a:lnTo>
                  <a:pt x="624797" y="288032"/>
                </a:lnTo>
                <a:lnTo>
                  <a:pt x="144016" y="288032"/>
                </a:lnTo>
                <a:lnTo>
                  <a:pt x="120741" y="288032"/>
                </a:lnTo>
                <a:lnTo>
                  <a:pt x="0" y="288032"/>
                </a:lnTo>
                <a:lnTo>
                  <a:pt x="115213" y="144016"/>
                </a:lnTo>
                <a:lnTo>
                  <a:pt x="0" y="0"/>
                </a:lnTo>
                <a:lnTo>
                  <a:pt x="120741" y="0"/>
                </a:lnTo>
                <a:lnTo>
                  <a:pt x="1440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715176" y="437470"/>
            <a:ext cx="4394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FD09F57B-12F8-48D5-BB51-78F753384731}" type="slidenum">
              <a:rPr lang="en-US" sz="9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04800" y="669258"/>
            <a:ext cx="111696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1873011" y="46287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0369"/>
      </p:ext>
    </p:extLst>
  </p:cSld>
  <p:clrMapOvr>
    <a:masterClrMapping/>
  </p:clrMapOvr>
  <p:transition spd="slow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43274" y="2485909"/>
            <a:ext cx="11705452" cy="4372091"/>
          </a:xfrm>
          <a:prstGeom prst="rect">
            <a:avLst/>
          </a:prstGeom>
          <a:solidFill>
            <a:srgbClr val="DAD7D1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4878" y="2549038"/>
            <a:ext cx="11582245" cy="4308962"/>
            <a:chOff x="307956" y="2549038"/>
            <a:chExt cx="11582245" cy="4308962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7956" y="2549038"/>
              <a:ext cx="115822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7956" y="2549038"/>
              <a:ext cx="0" cy="4308962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1890201" y="2549038"/>
              <a:ext cx="0" cy="4308962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368321" y="2616138"/>
            <a:ext cx="11455359" cy="4251387"/>
            <a:chOff x="375414" y="2616138"/>
            <a:chExt cx="11455359" cy="4251387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375414" y="2623890"/>
              <a:ext cx="11455359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384745" y="2633564"/>
              <a:ext cx="0" cy="4233961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1830773" y="2616138"/>
              <a:ext cx="0" cy="4251387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439" y="814833"/>
            <a:ext cx="6003123" cy="44537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94439" y="1476343"/>
            <a:ext cx="6003123" cy="46379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atinLnBrk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186099132"/>
      </p:ext>
    </p:extLst>
  </p:cSld>
  <p:clrMapOvr>
    <a:masterClrMapping/>
  </p:clrMapOvr>
  <p:transition spd="slow" advTm="300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10973" y="2923551"/>
            <a:ext cx="7170056" cy="44537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 FOR LISTENING</a:t>
            </a:r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0973" y="3585061"/>
            <a:ext cx="7170056" cy="83764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atinLnBrk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510973" y="3493135"/>
            <a:ext cx="7170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510973" y="2721532"/>
            <a:ext cx="3150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547664" y="2721532"/>
            <a:ext cx="31333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1"/>
          <p:cNvSpPr>
            <a:spLocks noEditPoints="1"/>
          </p:cNvSpPr>
          <p:nvPr userDrawn="1"/>
        </p:nvSpPr>
        <p:spPr bwMode="auto">
          <a:xfrm>
            <a:off x="5661835" y="2563825"/>
            <a:ext cx="884063" cy="315413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85276"/>
      </p:ext>
    </p:extLst>
  </p:cSld>
  <p:clrMapOvr>
    <a:masterClrMapping/>
  </p:clrMapOvr>
  <p:transition spd="slow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54287" y="2986272"/>
            <a:ext cx="3483428" cy="44537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40616" y="4213395"/>
            <a:ext cx="4910770" cy="6938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atinLnBrk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</a:p>
          <a:p>
            <a:pPr latinLnBrk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</a:t>
            </a:r>
          </a:p>
          <a:p>
            <a:pPr latinLnBrk="0"/>
            <a:r>
              <a:rPr lang="en-US" dirty="0"/>
              <a:t>ever since the 1500s, when an unknown printer took a galley of type and scrambled it to make a type specimen book.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640614" y="2441006"/>
            <a:ext cx="4910772" cy="1535908"/>
            <a:chOff x="3832225" y="925291"/>
            <a:chExt cx="4527550" cy="1416050"/>
          </a:xfrm>
        </p:grpSpPr>
        <p:sp>
          <p:nvSpPr>
            <p:cNvPr id="27" name="Freeform 5"/>
            <p:cNvSpPr>
              <a:spLocks/>
            </p:cNvSpPr>
            <p:nvPr userDrawn="1"/>
          </p:nvSpPr>
          <p:spPr bwMode="auto">
            <a:xfrm>
              <a:off x="3832225" y="925291"/>
              <a:ext cx="4527550" cy="1416050"/>
            </a:xfrm>
            <a:custGeom>
              <a:avLst/>
              <a:gdLst>
                <a:gd name="T0" fmla="*/ 1392 w 2852"/>
                <a:gd name="T1" fmla="*/ 892 h 892"/>
                <a:gd name="T2" fmla="*/ 1250 w 2852"/>
                <a:gd name="T3" fmla="*/ 884 h 892"/>
                <a:gd name="T4" fmla="*/ 1106 w 2852"/>
                <a:gd name="T5" fmla="*/ 858 h 892"/>
                <a:gd name="T6" fmla="*/ 964 w 2852"/>
                <a:gd name="T7" fmla="*/ 818 h 892"/>
                <a:gd name="T8" fmla="*/ 820 w 2852"/>
                <a:gd name="T9" fmla="*/ 762 h 892"/>
                <a:gd name="T10" fmla="*/ 64 w 2852"/>
                <a:gd name="T11" fmla="*/ 714 h 892"/>
                <a:gd name="T12" fmla="*/ 64 w 2852"/>
                <a:gd name="T13" fmla="*/ 708 h 892"/>
                <a:gd name="T14" fmla="*/ 60 w 2852"/>
                <a:gd name="T15" fmla="*/ 702 h 892"/>
                <a:gd name="T16" fmla="*/ 48 w 2852"/>
                <a:gd name="T17" fmla="*/ 698 h 892"/>
                <a:gd name="T18" fmla="*/ 0 w 2852"/>
                <a:gd name="T19" fmla="*/ 206 h 892"/>
                <a:gd name="T20" fmla="*/ 48 w 2852"/>
                <a:gd name="T21" fmla="*/ 206 h 892"/>
                <a:gd name="T22" fmla="*/ 60 w 2852"/>
                <a:gd name="T23" fmla="*/ 200 h 892"/>
                <a:gd name="T24" fmla="*/ 64 w 2852"/>
                <a:gd name="T25" fmla="*/ 194 h 892"/>
                <a:gd name="T26" fmla="*/ 64 w 2852"/>
                <a:gd name="T27" fmla="*/ 142 h 892"/>
                <a:gd name="T28" fmla="*/ 824 w 2852"/>
                <a:gd name="T29" fmla="*/ 142 h 892"/>
                <a:gd name="T30" fmla="*/ 992 w 2852"/>
                <a:gd name="T31" fmla="*/ 76 h 892"/>
                <a:gd name="T32" fmla="*/ 1138 w 2852"/>
                <a:gd name="T33" fmla="*/ 32 h 892"/>
                <a:gd name="T34" fmla="*/ 1270 w 2852"/>
                <a:gd name="T35" fmla="*/ 8 h 892"/>
                <a:gd name="T36" fmla="*/ 1394 w 2852"/>
                <a:gd name="T37" fmla="*/ 0 h 892"/>
                <a:gd name="T38" fmla="*/ 1456 w 2852"/>
                <a:gd name="T39" fmla="*/ 2 h 892"/>
                <a:gd name="T40" fmla="*/ 1584 w 2852"/>
                <a:gd name="T41" fmla="*/ 18 h 892"/>
                <a:gd name="T42" fmla="*/ 1722 w 2852"/>
                <a:gd name="T43" fmla="*/ 52 h 892"/>
                <a:gd name="T44" fmla="*/ 1876 w 2852"/>
                <a:gd name="T45" fmla="*/ 106 h 892"/>
                <a:gd name="T46" fmla="*/ 2788 w 2852"/>
                <a:gd name="T47" fmla="*/ 142 h 892"/>
                <a:gd name="T48" fmla="*/ 2788 w 2852"/>
                <a:gd name="T49" fmla="*/ 190 h 892"/>
                <a:gd name="T50" fmla="*/ 2794 w 2852"/>
                <a:gd name="T51" fmla="*/ 200 h 892"/>
                <a:gd name="T52" fmla="*/ 2800 w 2852"/>
                <a:gd name="T53" fmla="*/ 204 h 892"/>
                <a:gd name="T54" fmla="*/ 2852 w 2852"/>
                <a:gd name="T55" fmla="*/ 206 h 892"/>
                <a:gd name="T56" fmla="*/ 2804 w 2852"/>
                <a:gd name="T57" fmla="*/ 698 h 892"/>
                <a:gd name="T58" fmla="*/ 2800 w 2852"/>
                <a:gd name="T59" fmla="*/ 698 h 892"/>
                <a:gd name="T60" fmla="*/ 2794 w 2852"/>
                <a:gd name="T61" fmla="*/ 702 h 892"/>
                <a:gd name="T62" fmla="*/ 2788 w 2852"/>
                <a:gd name="T63" fmla="*/ 714 h 892"/>
                <a:gd name="T64" fmla="*/ 1966 w 2852"/>
                <a:gd name="T65" fmla="*/ 762 h 892"/>
                <a:gd name="T66" fmla="*/ 1894 w 2852"/>
                <a:gd name="T67" fmla="*/ 792 h 892"/>
                <a:gd name="T68" fmla="*/ 1750 w 2852"/>
                <a:gd name="T69" fmla="*/ 840 h 892"/>
                <a:gd name="T70" fmla="*/ 1606 w 2852"/>
                <a:gd name="T71" fmla="*/ 872 h 892"/>
                <a:gd name="T72" fmla="*/ 1464 w 2852"/>
                <a:gd name="T73" fmla="*/ 890 h 892"/>
                <a:gd name="T74" fmla="*/ 1392 w 2852"/>
                <a:gd name="T75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52" h="892">
                  <a:moveTo>
                    <a:pt x="1392" y="892"/>
                  </a:moveTo>
                  <a:lnTo>
                    <a:pt x="1392" y="892"/>
                  </a:lnTo>
                  <a:lnTo>
                    <a:pt x="1322" y="890"/>
                  </a:lnTo>
                  <a:lnTo>
                    <a:pt x="1250" y="884"/>
                  </a:lnTo>
                  <a:lnTo>
                    <a:pt x="1178" y="872"/>
                  </a:lnTo>
                  <a:lnTo>
                    <a:pt x="1106" y="858"/>
                  </a:lnTo>
                  <a:lnTo>
                    <a:pt x="1036" y="840"/>
                  </a:lnTo>
                  <a:lnTo>
                    <a:pt x="964" y="818"/>
                  </a:lnTo>
                  <a:lnTo>
                    <a:pt x="892" y="792"/>
                  </a:lnTo>
                  <a:lnTo>
                    <a:pt x="820" y="762"/>
                  </a:lnTo>
                  <a:lnTo>
                    <a:pt x="64" y="762"/>
                  </a:lnTo>
                  <a:lnTo>
                    <a:pt x="64" y="714"/>
                  </a:lnTo>
                  <a:lnTo>
                    <a:pt x="64" y="714"/>
                  </a:lnTo>
                  <a:lnTo>
                    <a:pt x="64" y="708"/>
                  </a:lnTo>
                  <a:lnTo>
                    <a:pt x="60" y="702"/>
                  </a:lnTo>
                  <a:lnTo>
                    <a:pt x="60" y="702"/>
                  </a:lnTo>
                  <a:lnTo>
                    <a:pt x="54" y="698"/>
                  </a:lnTo>
                  <a:lnTo>
                    <a:pt x="48" y="698"/>
                  </a:lnTo>
                  <a:lnTo>
                    <a:pt x="0" y="698"/>
                  </a:lnTo>
                  <a:lnTo>
                    <a:pt x="0" y="206"/>
                  </a:lnTo>
                  <a:lnTo>
                    <a:pt x="48" y="206"/>
                  </a:lnTo>
                  <a:lnTo>
                    <a:pt x="48" y="206"/>
                  </a:lnTo>
                  <a:lnTo>
                    <a:pt x="54" y="204"/>
                  </a:lnTo>
                  <a:lnTo>
                    <a:pt x="60" y="200"/>
                  </a:lnTo>
                  <a:lnTo>
                    <a:pt x="60" y="200"/>
                  </a:lnTo>
                  <a:lnTo>
                    <a:pt x="64" y="194"/>
                  </a:lnTo>
                  <a:lnTo>
                    <a:pt x="64" y="190"/>
                  </a:lnTo>
                  <a:lnTo>
                    <a:pt x="64" y="142"/>
                  </a:lnTo>
                  <a:lnTo>
                    <a:pt x="824" y="142"/>
                  </a:lnTo>
                  <a:lnTo>
                    <a:pt x="824" y="142"/>
                  </a:lnTo>
                  <a:lnTo>
                    <a:pt x="910" y="106"/>
                  </a:lnTo>
                  <a:lnTo>
                    <a:pt x="992" y="76"/>
                  </a:lnTo>
                  <a:lnTo>
                    <a:pt x="1066" y="52"/>
                  </a:lnTo>
                  <a:lnTo>
                    <a:pt x="1138" y="32"/>
                  </a:lnTo>
                  <a:lnTo>
                    <a:pt x="1204" y="18"/>
                  </a:lnTo>
                  <a:lnTo>
                    <a:pt x="1270" y="8"/>
                  </a:lnTo>
                  <a:lnTo>
                    <a:pt x="1332" y="2"/>
                  </a:lnTo>
                  <a:lnTo>
                    <a:pt x="1394" y="0"/>
                  </a:lnTo>
                  <a:lnTo>
                    <a:pt x="1394" y="0"/>
                  </a:lnTo>
                  <a:lnTo>
                    <a:pt x="1456" y="2"/>
                  </a:lnTo>
                  <a:lnTo>
                    <a:pt x="1518" y="8"/>
                  </a:lnTo>
                  <a:lnTo>
                    <a:pt x="1584" y="18"/>
                  </a:lnTo>
                  <a:lnTo>
                    <a:pt x="1650" y="32"/>
                  </a:lnTo>
                  <a:lnTo>
                    <a:pt x="1722" y="52"/>
                  </a:lnTo>
                  <a:lnTo>
                    <a:pt x="1796" y="76"/>
                  </a:lnTo>
                  <a:lnTo>
                    <a:pt x="1876" y="106"/>
                  </a:lnTo>
                  <a:lnTo>
                    <a:pt x="1964" y="142"/>
                  </a:lnTo>
                  <a:lnTo>
                    <a:pt x="2788" y="142"/>
                  </a:lnTo>
                  <a:lnTo>
                    <a:pt x="2788" y="190"/>
                  </a:lnTo>
                  <a:lnTo>
                    <a:pt x="2788" y="190"/>
                  </a:lnTo>
                  <a:lnTo>
                    <a:pt x="2790" y="194"/>
                  </a:lnTo>
                  <a:lnTo>
                    <a:pt x="2794" y="200"/>
                  </a:lnTo>
                  <a:lnTo>
                    <a:pt x="2794" y="200"/>
                  </a:lnTo>
                  <a:lnTo>
                    <a:pt x="2800" y="204"/>
                  </a:lnTo>
                  <a:lnTo>
                    <a:pt x="2804" y="206"/>
                  </a:lnTo>
                  <a:lnTo>
                    <a:pt x="2852" y="206"/>
                  </a:lnTo>
                  <a:lnTo>
                    <a:pt x="2852" y="698"/>
                  </a:lnTo>
                  <a:lnTo>
                    <a:pt x="2804" y="698"/>
                  </a:lnTo>
                  <a:lnTo>
                    <a:pt x="2804" y="698"/>
                  </a:lnTo>
                  <a:lnTo>
                    <a:pt x="2800" y="698"/>
                  </a:lnTo>
                  <a:lnTo>
                    <a:pt x="2794" y="702"/>
                  </a:lnTo>
                  <a:lnTo>
                    <a:pt x="2794" y="702"/>
                  </a:lnTo>
                  <a:lnTo>
                    <a:pt x="2790" y="708"/>
                  </a:lnTo>
                  <a:lnTo>
                    <a:pt x="2788" y="714"/>
                  </a:lnTo>
                  <a:lnTo>
                    <a:pt x="2788" y="762"/>
                  </a:lnTo>
                  <a:lnTo>
                    <a:pt x="1966" y="762"/>
                  </a:lnTo>
                  <a:lnTo>
                    <a:pt x="1966" y="762"/>
                  </a:lnTo>
                  <a:lnTo>
                    <a:pt x="1894" y="792"/>
                  </a:lnTo>
                  <a:lnTo>
                    <a:pt x="1822" y="818"/>
                  </a:lnTo>
                  <a:lnTo>
                    <a:pt x="1750" y="840"/>
                  </a:lnTo>
                  <a:lnTo>
                    <a:pt x="1678" y="858"/>
                  </a:lnTo>
                  <a:lnTo>
                    <a:pt x="1606" y="872"/>
                  </a:lnTo>
                  <a:lnTo>
                    <a:pt x="1536" y="884"/>
                  </a:lnTo>
                  <a:lnTo>
                    <a:pt x="1464" y="890"/>
                  </a:lnTo>
                  <a:lnTo>
                    <a:pt x="1392" y="892"/>
                  </a:lnTo>
                  <a:lnTo>
                    <a:pt x="1392" y="89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 userDrawn="1"/>
          </p:nvSpPr>
          <p:spPr bwMode="auto">
            <a:xfrm>
              <a:off x="3908425" y="1001491"/>
              <a:ext cx="4375150" cy="1263650"/>
            </a:xfrm>
            <a:custGeom>
              <a:avLst/>
              <a:gdLst>
                <a:gd name="T0" fmla="*/ 0 w 2756"/>
                <a:gd name="T1" fmla="*/ 602 h 796"/>
                <a:gd name="T2" fmla="*/ 24 w 2756"/>
                <a:gd name="T3" fmla="*/ 606 h 796"/>
                <a:gd name="T4" fmla="*/ 46 w 2756"/>
                <a:gd name="T5" fmla="*/ 620 h 796"/>
                <a:gd name="T6" fmla="*/ 54 w 2756"/>
                <a:gd name="T7" fmla="*/ 630 h 796"/>
                <a:gd name="T8" fmla="*/ 64 w 2756"/>
                <a:gd name="T9" fmla="*/ 654 h 796"/>
                <a:gd name="T10" fmla="*/ 782 w 2756"/>
                <a:gd name="T11" fmla="*/ 666 h 796"/>
                <a:gd name="T12" fmla="*/ 854 w 2756"/>
                <a:gd name="T13" fmla="*/ 696 h 796"/>
                <a:gd name="T14" fmla="*/ 994 w 2756"/>
                <a:gd name="T15" fmla="*/ 744 h 796"/>
                <a:gd name="T16" fmla="*/ 1134 w 2756"/>
                <a:gd name="T17" fmla="*/ 778 h 796"/>
                <a:gd name="T18" fmla="*/ 1274 w 2756"/>
                <a:gd name="T19" fmla="*/ 794 h 796"/>
                <a:gd name="T20" fmla="*/ 1414 w 2756"/>
                <a:gd name="T21" fmla="*/ 794 h 796"/>
                <a:gd name="T22" fmla="*/ 1556 w 2756"/>
                <a:gd name="T23" fmla="*/ 778 h 796"/>
                <a:gd name="T24" fmla="*/ 1696 w 2756"/>
                <a:gd name="T25" fmla="*/ 744 h 796"/>
                <a:gd name="T26" fmla="*/ 1836 w 2756"/>
                <a:gd name="T27" fmla="*/ 696 h 796"/>
                <a:gd name="T28" fmla="*/ 2692 w 2756"/>
                <a:gd name="T29" fmla="*/ 666 h 796"/>
                <a:gd name="T30" fmla="*/ 2694 w 2756"/>
                <a:gd name="T31" fmla="*/ 654 h 796"/>
                <a:gd name="T32" fmla="*/ 2704 w 2756"/>
                <a:gd name="T33" fmla="*/ 630 h 796"/>
                <a:gd name="T34" fmla="*/ 2712 w 2756"/>
                <a:gd name="T35" fmla="*/ 620 h 796"/>
                <a:gd name="T36" fmla="*/ 2732 w 2756"/>
                <a:gd name="T37" fmla="*/ 606 h 796"/>
                <a:gd name="T38" fmla="*/ 2756 w 2756"/>
                <a:gd name="T39" fmla="*/ 602 h 796"/>
                <a:gd name="T40" fmla="*/ 2756 w 2756"/>
                <a:gd name="T41" fmla="*/ 206 h 796"/>
                <a:gd name="T42" fmla="*/ 2732 w 2756"/>
                <a:gd name="T43" fmla="*/ 200 h 796"/>
                <a:gd name="T44" fmla="*/ 2712 w 2756"/>
                <a:gd name="T45" fmla="*/ 186 h 796"/>
                <a:gd name="T46" fmla="*/ 2704 w 2756"/>
                <a:gd name="T47" fmla="*/ 176 h 796"/>
                <a:gd name="T48" fmla="*/ 2694 w 2756"/>
                <a:gd name="T49" fmla="*/ 154 h 796"/>
                <a:gd name="T50" fmla="*/ 1906 w 2756"/>
                <a:gd name="T51" fmla="*/ 142 h 796"/>
                <a:gd name="T52" fmla="*/ 1824 w 2756"/>
                <a:gd name="T53" fmla="*/ 108 h 796"/>
                <a:gd name="T54" fmla="*/ 1674 w 2756"/>
                <a:gd name="T55" fmla="*/ 54 h 796"/>
                <a:gd name="T56" fmla="*/ 1538 w 2756"/>
                <a:gd name="T57" fmla="*/ 20 h 796"/>
                <a:gd name="T58" fmla="*/ 1410 w 2756"/>
                <a:gd name="T59" fmla="*/ 2 h 796"/>
                <a:gd name="T60" fmla="*/ 1282 w 2756"/>
                <a:gd name="T61" fmla="*/ 2 h 796"/>
                <a:gd name="T62" fmla="*/ 1154 w 2756"/>
                <a:gd name="T63" fmla="*/ 20 h 796"/>
                <a:gd name="T64" fmla="*/ 1016 w 2756"/>
                <a:gd name="T65" fmla="*/ 54 h 796"/>
                <a:gd name="T66" fmla="*/ 868 w 2756"/>
                <a:gd name="T67" fmla="*/ 108 h 796"/>
                <a:gd name="T68" fmla="*/ 64 w 2756"/>
                <a:gd name="T69" fmla="*/ 142 h 796"/>
                <a:gd name="T70" fmla="*/ 64 w 2756"/>
                <a:gd name="T71" fmla="*/ 154 h 796"/>
                <a:gd name="T72" fmla="*/ 54 w 2756"/>
                <a:gd name="T73" fmla="*/ 176 h 796"/>
                <a:gd name="T74" fmla="*/ 46 w 2756"/>
                <a:gd name="T75" fmla="*/ 186 h 796"/>
                <a:gd name="T76" fmla="*/ 24 w 2756"/>
                <a:gd name="T77" fmla="*/ 200 h 796"/>
                <a:gd name="T78" fmla="*/ 0 w 2756"/>
                <a:gd name="T79" fmla="*/ 206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56" h="796">
                  <a:moveTo>
                    <a:pt x="0" y="602"/>
                  </a:moveTo>
                  <a:lnTo>
                    <a:pt x="0" y="602"/>
                  </a:lnTo>
                  <a:lnTo>
                    <a:pt x="14" y="602"/>
                  </a:lnTo>
                  <a:lnTo>
                    <a:pt x="24" y="606"/>
                  </a:lnTo>
                  <a:lnTo>
                    <a:pt x="36" y="612"/>
                  </a:lnTo>
                  <a:lnTo>
                    <a:pt x="46" y="620"/>
                  </a:lnTo>
                  <a:lnTo>
                    <a:pt x="46" y="620"/>
                  </a:lnTo>
                  <a:lnTo>
                    <a:pt x="54" y="630"/>
                  </a:lnTo>
                  <a:lnTo>
                    <a:pt x="60" y="642"/>
                  </a:lnTo>
                  <a:lnTo>
                    <a:pt x="64" y="654"/>
                  </a:lnTo>
                  <a:lnTo>
                    <a:pt x="64" y="666"/>
                  </a:lnTo>
                  <a:lnTo>
                    <a:pt x="782" y="666"/>
                  </a:lnTo>
                  <a:lnTo>
                    <a:pt x="782" y="666"/>
                  </a:lnTo>
                  <a:lnTo>
                    <a:pt x="854" y="696"/>
                  </a:lnTo>
                  <a:lnTo>
                    <a:pt x="924" y="722"/>
                  </a:lnTo>
                  <a:lnTo>
                    <a:pt x="994" y="744"/>
                  </a:lnTo>
                  <a:lnTo>
                    <a:pt x="1064" y="762"/>
                  </a:lnTo>
                  <a:lnTo>
                    <a:pt x="1134" y="778"/>
                  </a:lnTo>
                  <a:lnTo>
                    <a:pt x="1204" y="788"/>
                  </a:lnTo>
                  <a:lnTo>
                    <a:pt x="1274" y="794"/>
                  </a:lnTo>
                  <a:lnTo>
                    <a:pt x="1344" y="796"/>
                  </a:lnTo>
                  <a:lnTo>
                    <a:pt x="1414" y="794"/>
                  </a:lnTo>
                  <a:lnTo>
                    <a:pt x="1486" y="788"/>
                  </a:lnTo>
                  <a:lnTo>
                    <a:pt x="1556" y="778"/>
                  </a:lnTo>
                  <a:lnTo>
                    <a:pt x="1626" y="762"/>
                  </a:lnTo>
                  <a:lnTo>
                    <a:pt x="1696" y="744"/>
                  </a:lnTo>
                  <a:lnTo>
                    <a:pt x="1766" y="722"/>
                  </a:lnTo>
                  <a:lnTo>
                    <a:pt x="1836" y="696"/>
                  </a:lnTo>
                  <a:lnTo>
                    <a:pt x="1906" y="666"/>
                  </a:lnTo>
                  <a:lnTo>
                    <a:pt x="2692" y="666"/>
                  </a:lnTo>
                  <a:lnTo>
                    <a:pt x="2692" y="666"/>
                  </a:lnTo>
                  <a:lnTo>
                    <a:pt x="2694" y="654"/>
                  </a:lnTo>
                  <a:lnTo>
                    <a:pt x="2698" y="642"/>
                  </a:lnTo>
                  <a:lnTo>
                    <a:pt x="2704" y="630"/>
                  </a:lnTo>
                  <a:lnTo>
                    <a:pt x="2712" y="620"/>
                  </a:lnTo>
                  <a:lnTo>
                    <a:pt x="2712" y="620"/>
                  </a:lnTo>
                  <a:lnTo>
                    <a:pt x="2722" y="612"/>
                  </a:lnTo>
                  <a:lnTo>
                    <a:pt x="2732" y="606"/>
                  </a:lnTo>
                  <a:lnTo>
                    <a:pt x="2744" y="602"/>
                  </a:lnTo>
                  <a:lnTo>
                    <a:pt x="2756" y="602"/>
                  </a:lnTo>
                  <a:lnTo>
                    <a:pt x="2756" y="206"/>
                  </a:lnTo>
                  <a:lnTo>
                    <a:pt x="2756" y="206"/>
                  </a:lnTo>
                  <a:lnTo>
                    <a:pt x="2744" y="204"/>
                  </a:lnTo>
                  <a:lnTo>
                    <a:pt x="2732" y="200"/>
                  </a:lnTo>
                  <a:lnTo>
                    <a:pt x="2722" y="194"/>
                  </a:lnTo>
                  <a:lnTo>
                    <a:pt x="2712" y="186"/>
                  </a:lnTo>
                  <a:lnTo>
                    <a:pt x="2712" y="186"/>
                  </a:lnTo>
                  <a:lnTo>
                    <a:pt x="2704" y="176"/>
                  </a:lnTo>
                  <a:lnTo>
                    <a:pt x="2698" y="166"/>
                  </a:lnTo>
                  <a:lnTo>
                    <a:pt x="2694" y="154"/>
                  </a:lnTo>
                  <a:lnTo>
                    <a:pt x="2692" y="142"/>
                  </a:lnTo>
                  <a:lnTo>
                    <a:pt x="1906" y="142"/>
                  </a:lnTo>
                  <a:lnTo>
                    <a:pt x="1906" y="142"/>
                  </a:lnTo>
                  <a:lnTo>
                    <a:pt x="1824" y="108"/>
                  </a:lnTo>
                  <a:lnTo>
                    <a:pt x="1748" y="80"/>
                  </a:lnTo>
                  <a:lnTo>
                    <a:pt x="1674" y="54"/>
                  </a:lnTo>
                  <a:lnTo>
                    <a:pt x="1606" y="34"/>
                  </a:lnTo>
                  <a:lnTo>
                    <a:pt x="1538" y="20"/>
                  </a:lnTo>
                  <a:lnTo>
                    <a:pt x="1472" y="8"/>
                  </a:lnTo>
                  <a:lnTo>
                    <a:pt x="1410" y="2"/>
                  </a:lnTo>
                  <a:lnTo>
                    <a:pt x="1346" y="0"/>
                  </a:lnTo>
                  <a:lnTo>
                    <a:pt x="1282" y="2"/>
                  </a:lnTo>
                  <a:lnTo>
                    <a:pt x="1218" y="8"/>
                  </a:lnTo>
                  <a:lnTo>
                    <a:pt x="1154" y="20"/>
                  </a:lnTo>
                  <a:lnTo>
                    <a:pt x="1086" y="34"/>
                  </a:lnTo>
                  <a:lnTo>
                    <a:pt x="1016" y="54"/>
                  </a:lnTo>
                  <a:lnTo>
                    <a:pt x="944" y="80"/>
                  </a:lnTo>
                  <a:lnTo>
                    <a:pt x="868" y="108"/>
                  </a:lnTo>
                  <a:lnTo>
                    <a:pt x="786" y="142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4" y="154"/>
                  </a:lnTo>
                  <a:lnTo>
                    <a:pt x="60" y="166"/>
                  </a:lnTo>
                  <a:lnTo>
                    <a:pt x="54" y="176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36" y="194"/>
                  </a:lnTo>
                  <a:lnTo>
                    <a:pt x="24" y="200"/>
                  </a:lnTo>
                  <a:lnTo>
                    <a:pt x="14" y="204"/>
                  </a:lnTo>
                  <a:lnTo>
                    <a:pt x="0" y="206"/>
                  </a:lnTo>
                  <a:lnTo>
                    <a:pt x="0" y="602"/>
                  </a:lnTo>
                  <a:close/>
                </a:path>
              </a:pathLst>
            </a:custGeom>
            <a:noFill/>
            <a:ln w="508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 flipH="1">
            <a:off x="8551386" y="3237988"/>
            <a:ext cx="3640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1" y="3237988"/>
            <a:ext cx="3640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03518"/>
      </p:ext>
    </p:extLst>
  </p:cSld>
  <p:clrMapOvr>
    <a:masterClrMapping/>
  </p:clrMapOvr>
  <p:transition spd="slow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28156"/>
      </p:ext>
    </p:extLst>
  </p:cSld>
  <p:clrMapOvr>
    <a:masterClrMapping/>
  </p:clrMapOvr>
  <p:transition spd="slow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086079"/>
      </p:ext>
    </p:extLst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7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3" r:id="rId6"/>
    <p:sldLayoutId id="2147483659" r:id="rId7"/>
  </p:sldLayoutIdLst>
  <p:transition spd="slow" advTm="3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0185"/>
            <a:ext cx="9144000" cy="29083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62926" y="5476359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white">
                    <a:lumMod val="8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www.goodpello.com</a:t>
            </a:r>
            <a:endParaRPr lang="ko-KR" altLang="en-US" dirty="0">
              <a:solidFill>
                <a:prstClr val="white">
                  <a:lumMod val="8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657600" y="5661025"/>
            <a:ext cx="4876800" cy="0"/>
            <a:chOff x="2105025" y="5566291"/>
            <a:chExt cx="4876800" cy="0"/>
          </a:xfrm>
        </p:grpSpPr>
        <p:cxnSp>
          <p:nvCxnSpPr>
            <p:cNvPr id="11" name="직선 연결선 10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02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 advTm="30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3898575" y="4997054"/>
            <a:ext cx="5334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Domain: Factors affecting medal winning in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 Paralympic Games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3440335" y="4255655"/>
            <a:ext cx="5690582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CSC343 Presentation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29" y="1567119"/>
            <a:ext cx="283109" cy="2831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54926" y="1449852"/>
            <a:ext cx="2882148" cy="50846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728762" y="4815039"/>
            <a:ext cx="3108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5859773" y="3946027"/>
            <a:ext cx="705802" cy="2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5861540" y="3942546"/>
            <a:ext cx="707840" cy="236560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8762" y="4096854"/>
            <a:ext cx="11608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9225" y="4096854"/>
            <a:ext cx="127848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27707"/>
      </p:ext>
    </p:extLst>
  </p:cSld>
  <p:clrMapOvr>
    <a:masterClrMapping/>
  </p:clrMapOvr>
  <p:transition spd="slow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95" y="3200827"/>
            <a:ext cx="283109" cy="2831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64926" y="3088152"/>
            <a:ext cx="2882148" cy="50846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73767" y="708882"/>
            <a:ext cx="6769769" cy="493713"/>
          </a:xfrm>
        </p:spPr>
        <p:txBody>
          <a:bodyPr/>
          <a:lstStyle/>
          <a:p>
            <a:r>
              <a:rPr lang="en-US" dirty="0"/>
              <a:t>Investigation Questions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655805" y="3596612"/>
            <a:ext cx="6120000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algn="l">
              <a:buNone/>
              <a:defRPr lang="ko-KR" altLang="en-US" sz="2400" b="1" i="0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 marL="0" indent="0" algn="just">
              <a:spcBef>
                <a:spcPct val="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2. Research on the effect of gender in medal winning, not just research on individual, but also on the total medal of a country. More specific, how the gender distribution of a National Paralympic Committee’s (NPCs) involves their medal winning.</a:t>
            </a:r>
            <a:endParaRPr lang="en-US" altLang="ko-KR" sz="2000" b="0" dirty="0">
              <a:solidFill>
                <a:schemeClr val="tx1"/>
              </a:solidFill>
              <a:effectLst/>
              <a:latin typeface="Book Antiqua" panose="02040602050305030304" pitchFamily="18" charset="0"/>
              <a:ea typeface="Tahoma" panose="020B060403050404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55805" y="2393302"/>
            <a:ext cx="6528651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algn="l">
              <a:buNone/>
              <a:defRPr lang="ko-KR" altLang="en-US" sz="2400" b="1" i="0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 marL="0" indent="0" algn="just">
              <a:spcBef>
                <a:spcPct val="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1. Research on the effect of numbers of coaches and athletes on the medal winning of a National Paralympic Committee’s (NPCs). More specific, is one country more likely to win more medal if there are more people they send to the Paralympic?</a:t>
            </a:r>
            <a:endParaRPr lang="en-US" altLang="ko-KR" sz="2000" b="0" dirty="0">
              <a:solidFill>
                <a:schemeClr val="tx1"/>
              </a:solidFill>
              <a:effectLst/>
              <a:latin typeface="Book Antiqua" panose="02040602050305030304" pitchFamily="18" charset="0"/>
              <a:ea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28900" y="585443"/>
            <a:ext cx="6528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28900" y="1348014"/>
            <a:ext cx="2336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94685" y="585443"/>
            <a:ext cx="67101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3281771" y="411204"/>
            <a:ext cx="1012914" cy="338516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6ECCC-3711-4E92-BC88-14DA6858FFA6}"/>
              </a:ext>
            </a:extLst>
          </p:cNvPr>
          <p:cNvSpPr txBox="1"/>
          <p:nvPr/>
        </p:nvSpPr>
        <p:spPr>
          <a:xfrm>
            <a:off x="573505" y="4741856"/>
            <a:ext cx="6104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Book Antiqua" panose="02040602050305030304" pitchFamily="18" charset="0"/>
              </a:rPr>
              <a:t>3. Research on the effect of age in medal winning, not just research on individual, but also on the total medal of a country. More specific, how the age distribution of a National Paralympic Committee’s (NPCs) involves their medal winning.</a:t>
            </a:r>
            <a:endParaRPr lang="zh-CN" altLang="en-US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8696"/>
      </p:ext>
    </p:extLst>
  </p:cSld>
  <p:clrMapOvr>
    <a:masterClrMapping/>
  </p:clrMapOvr>
  <p:transition spd="slow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4439" y="852933"/>
            <a:ext cx="6003123" cy="445376"/>
          </a:xfrm>
        </p:spPr>
        <p:txBody>
          <a:bodyPr/>
          <a:lstStyle/>
          <a:p>
            <a:r>
              <a:rPr lang="en-US" dirty="0"/>
              <a:t>Discussion1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35125" y="1403077"/>
            <a:ext cx="438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35125" y="688624"/>
            <a:ext cx="17267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664" y="688624"/>
            <a:ext cx="17676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5661835" y="530917"/>
            <a:ext cx="884063" cy="315413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BAF8EA3E-C44B-47E4-AF29-ED31FA1E8DF4}"/>
              </a:ext>
            </a:extLst>
          </p:cNvPr>
          <p:cNvSpPr txBox="1"/>
          <p:nvPr/>
        </p:nvSpPr>
        <p:spPr>
          <a:xfrm>
            <a:off x="1597058" y="5734650"/>
            <a:ext cx="3803650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kern="100" dirty="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Figure 1.1: Number of Athletes to </a:t>
            </a:r>
            <a:r>
              <a:rPr lang="en-US" sz="1200" kern="100" dirty="0"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Ranking </a:t>
            </a:r>
            <a:r>
              <a:rPr lang="en-US" sz="1200" kern="100" dirty="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of Medals</a:t>
            </a:r>
            <a:endParaRPr lang="zh-CN" sz="1200" kern="100" dirty="0">
              <a:effectLst/>
              <a:latin typeface="Book Antiqua" panose="0204060205030503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F5404DF-6BC4-471F-B86C-CCB5A2DEA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26" y="2975208"/>
            <a:ext cx="4579620" cy="273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44D3869-07AB-46E7-BB07-EA4A6C68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53" y="3005688"/>
            <a:ext cx="458724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Box 1">
            <a:extLst>
              <a:ext uri="{FF2B5EF4-FFF2-40B4-BE49-F238E27FC236}">
                <a16:creationId xmlns:a16="http://schemas.microsoft.com/office/drawing/2014/main" id="{C1C38D9E-4A50-4CA2-A800-8518660C8E90}"/>
              </a:ext>
            </a:extLst>
          </p:cNvPr>
          <p:cNvSpPr txBox="1"/>
          <p:nvPr/>
        </p:nvSpPr>
        <p:spPr>
          <a:xfrm>
            <a:off x="6345053" y="5738367"/>
            <a:ext cx="4381500" cy="266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kern="100" dirty="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Figure 1.2: Number of Coaches </a:t>
            </a:r>
            <a:r>
              <a:rPr lang="en-US" sz="1200" kern="10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to Ranking </a:t>
            </a:r>
            <a:r>
              <a:rPr lang="en-US" sz="1200" kern="100" dirty="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of Medals</a:t>
            </a:r>
            <a:endParaRPr lang="zh-CN" sz="1200" kern="100" dirty="0">
              <a:effectLst/>
              <a:latin typeface="Book Antiqua" panose="0204060205030503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00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758B34-10FE-49EF-A4BC-859E8D62F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443" y="1657383"/>
            <a:ext cx="11169650" cy="308917"/>
          </a:xfrm>
        </p:spPr>
        <p:txBody>
          <a:bodyPr/>
          <a:lstStyle/>
          <a:p>
            <a:r>
              <a:rPr lang="en-US" sz="1800" dirty="0">
                <a:latin typeface="Book Antiqua" panose="02040602050305030304" pitchFamily="18" charset="0"/>
              </a:rPr>
              <a:t>Positive relationship with number of athletes, no obvious pattern for number of coaches</a:t>
            </a:r>
          </a:p>
        </p:txBody>
      </p:sp>
    </p:spTree>
    <p:extLst>
      <p:ext uri="{BB962C8B-B14F-4D97-AF65-F5344CB8AC3E}">
        <p14:creationId xmlns:p14="http://schemas.microsoft.com/office/powerpoint/2010/main" val="1518231512"/>
      </p:ext>
    </p:extLst>
  </p:cSld>
  <p:clrMapOvr>
    <a:masterClrMapping/>
  </p:clrMapOvr>
  <p:transition spd="slow"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4439" y="852933"/>
            <a:ext cx="6003123" cy="445376"/>
          </a:xfrm>
        </p:spPr>
        <p:txBody>
          <a:bodyPr/>
          <a:lstStyle/>
          <a:p>
            <a:r>
              <a:rPr lang="en-US" dirty="0"/>
              <a:t>Discussion2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35125" y="1403077"/>
            <a:ext cx="438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35125" y="688624"/>
            <a:ext cx="17267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664" y="688624"/>
            <a:ext cx="17676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5661835" y="530917"/>
            <a:ext cx="884063" cy="315413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845D45A-3DC8-4F4C-9F38-35FE648A0F69}"/>
              </a:ext>
            </a:extLst>
          </p:cNvPr>
          <p:cNvSpPr txBox="1"/>
          <p:nvPr/>
        </p:nvSpPr>
        <p:spPr>
          <a:xfrm>
            <a:off x="3935125" y="5971256"/>
            <a:ext cx="4984286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kern="100" dirty="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Figure 2.1 Gender ratio to medal winning performance (x-axis is ranking)</a:t>
            </a:r>
            <a:endParaRPr lang="zh-CN" sz="1200" kern="100" dirty="0">
              <a:effectLst/>
              <a:latin typeface="Book Antiqua" panose="0204060205030503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75B679D-6F7F-431A-AD42-59D6FE1B1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25" y="3334101"/>
            <a:ext cx="4326255" cy="25831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D5EA698-EDD6-4548-8AB0-763C9B588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443" y="1657383"/>
            <a:ext cx="11169650" cy="308917"/>
          </a:xfrm>
        </p:spPr>
        <p:txBody>
          <a:bodyPr/>
          <a:lstStyle/>
          <a:p>
            <a:r>
              <a:rPr lang="en-US" sz="1800" dirty="0">
                <a:latin typeface="Book Antiqua" panose="02040602050305030304" pitchFamily="18" charset="0"/>
              </a:rPr>
              <a:t>Balancing female and male participants gives a country better chance of more medal winning</a:t>
            </a:r>
          </a:p>
        </p:txBody>
      </p:sp>
    </p:spTree>
    <p:extLst>
      <p:ext uri="{BB962C8B-B14F-4D97-AF65-F5344CB8AC3E}">
        <p14:creationId xmlns:p14="http://schemas.microsoft.com/office/powerpoint/2010/main" val="2244980500"/>
      </p:ext>
    </p:extLst>
  </p:cSld>
  <p:clrMapOvr>
    <a:masterClrMapping/>
  </p:clrMapOvr>
  <p:transition spd="slow"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4439" y="852933"/>
            <a:ext cx="6003123" cy="445376"/>
          </a:xfrm>
        </p:spPr>
        <p:txBody>
          <a:bodyPr/>
          <a:lstStyle/>
          <a:p>
            <a:r>
              <a:rPr lang="en-US" dirty="0"/>
              <a:t>Discussion3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35125" y="1403077"/>
            <a:ext cx="438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35125" y="688624"/>
            <a:ext cx="17267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664" y="688624"/>
            <a:ext cx="17676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5661835" y="530917"/>
            <a:ext cx="884063" cy="315413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845D45A-3DC8-4F4C-9F38-35FE648A0F69}"/>
              </a:ext>
            </a:extLst>
          </p:cNvPr>
          <p:cNvSpPr txBox="1"/>
          <p:nvPr/>
        </p:nvSpPr>
        <p:spPr>
          <a:xfrm>
            <a:off x="4237131" y="5805012"/>
            <a:ext cx="4984286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zh-CN" sz="1400" kern="100" dirty="0">
                <a:effectLst/>
                <a:latin typeface="Book Antiqua" panose="0204060205030503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Figure 3.1 Age Divide to Rankings of Total Medal</a:t>
            </a:r>
            <a:endParaRPr lang="zh-CN" altLang="zh-CN" sz="1400" kern="100" dirty="0">
              <a:effectLst/>
              <a:latin typeface="Book Antiqua" panose="0204060205030503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D5EA698-EDD6-4548-8AB0-763C9B588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443" y="1657383"/>
            <a:ext cx="11169650" cy="308917"/>
          </a:xfrm>
        </p:spPr>
        <p:txBody>
          <a:bodyPr/>
          <a:lstStyle/>
          <a:p>
            <a:r>
              <a:rPr lang="en-US" sz="1800" dirty="0">
                <a:latin typeface="Book Antiqua" panose="02040602050305030304" pitchFamily="18" charset="0"/>
              </a:rPr>
              <a:t>Combination of experience and peak body condition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057E38E-38D1-455F-A55A-548A2B70D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07" y="3429000"/>
            <a:ext cx="3759835" cy="226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535156"/>
      </p:ext>
    </p:extLst>
  </p:cSld>
  <p:clrMapOvr>
    <a:masterClrMapping/>
  </p:clrMapOvr>
  <p:transition spd="slow"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4439" y="887858"/>
            <a:ext cx="6003123" cy="445376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94965" y="1611687"/>
            <a:ext cx="6003123" cy="463796"/>
          </a:xfrm>
        </p:spPr>
        <p:txBody>
          <a:bodyPr/>
          <a:lstStyle/>
          <a:p>
            <a:r>
              <a:rPr lang="en-US" sz="1600" dirty="0">
                <a:latin typeface="Book Antiqua" panose="02040602050305030304" pitchFamily="18" charset="0"/>
              </a:rPr>
              <a:t>Problems we faces and how we managed to overcome them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9410" y="1453877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0842" y="765438"/>
            <a:ext cx="1679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1464" y="768964"/>
            <a:ext cx="1665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5661835" y="524567"/>
            <a:ext cx="884063" cy="315413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1BE2F6-8F15-490A-95DF-6E030173224B}"/>
              </a:ext>
            </a:extLst>
          </p:cNvPr>
          <p:cNvSpPr txBox="1"/>
          <p:nvPr/>
        </p:nvSpPr>
        <p:spPr>
          <a:xfrm>
            <a:off x="2062480" y="3540760"/>
            <a:ext cx="8067040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itchFamily="34" charset="0"/>
              </a:rPr>
              <a:t>Large database ---- classify the data and divide them into parts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Tahoma" panose="020B0604030504040204" pitchFamily="34" charset="0"/>
              <a:cs typeface="Tahoma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Tahoma" panose="020B0604030504040204" pitchFamily="34" charset="0"/>
              <a:cs typeface="Tahoma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itchFamily="34" charset="0"/>
              </a:rPr>
              <a:t>Need learning about domain</a:t>
            </a:r>
          </a:p>
        </p:txBody>
      </p:sp>
    </p:spTree>
    <p:extLst>
      <p:ext uri="{BB962C8B-B14F-4D97-AF65-F5344CB8AC3E}">
        <p14:creationId xmlns:p14="http://schemas.microsoft.com/office/powerpoint/2010/main" val="882512679"/>
      </p:ext>
    </p:extLst>
  </p:cSld>
  <p:clrMapOvr>
    <a:masterClrMapping/>
  </p:clrMapOvr>
  <p:transition spd="slow"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4439" y="887858"/>
            <a:ext cx="6003123" cy="445376"/>
          </a:xfrm>
        </p:spPr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94965" y="1611687"/>
            <a:ext cx="6330298" cy="463796"/>
          </a:xfrm>
        </p:spPr>
        <p:txBody>
          <a:bodyPr/>
          <a:lstStyle/>
          <a:p>
            <a:r>
              <a:rPr lang="en-US" sz="1600" dirty="0">
                <a:latin typeface="Book Antiqua" panose="02040602050305030304" pitchFamily="18" charset="0"/>
              </a:rPr>
              <a:t>Technical Issues and how we could improve our coding in the future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9410" y="1453877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0842" y="765438"/>
            <a:ext cx="1679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1464" y="768964"/>
            <a:ext cx="1665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5661835" y="524567"/>
            <a:ext cx="884063" cy="315413"/>
          </a:xfrm>
          <a:custGeom>
            <a:avLst/>
            <a:gdLst>
              <a:gd name="T0" fmla="*/ 1488 w 1538"/>
              <a:gd name="T1" fmla="*/ 173 h 514"/>
              <a:gd name="T2" fmla="*/ 1271 w 1538"/>
              <a:gd name="T3" fmla="*/ 122 h 514"/>
              <a:gd name="T4" fmla="*/ 867 w 1538"/>
              <a:gd name="T5" fmla="*/ 179 h 514"/>
              <a:gd name="T6" fmla="*/ 1070 w 1538"/>
              <a:gd name="T7" fmla="*/ 36 h 514"/>
              <a:gd name="T8" fmla="*/ 1175 w 1538"/>
              <a:gd name="T9" fmla="*/ 0 h 514"/>
              <a:gd name="T10" fmla="*/ 826 w 1538"/>
              <a:gd name="T11" fmla="*/ 107 h 514"/>
              <a:gd name="T12" fmla="*/ 449 w 1538"/>
              <a:gd name="T13" fmla="*/ 8 h 514"/>
              <a:gd name="T14" fmla="*/ 506 w 1538"/>
              <a:gd name="T15" fmla="*/ 33 h 514"/>
              <a:gd name="T16" fmla="*/ 615 w 1538"/>
              <a:gd name="T17" fmla="*/ 213 h 514"/>
              <a:gd name="T18" fmla="*/ 237 w 1538"/>
              <a:gd name="T19" fmla="*/ 77 h 514"/>
              <a:gd name="T20" fmla="*/ 56 w 1538"/>
              <a:gd name="T21" fmla="*/ 130 h 514"/>
              <a:gd name="T22" fmla="*/ 8 w 1538"/>
              <a:gd name="T23" fmla="*/ 280 h 514"/>
              <a:gd name="T24" fmla="*/ 88 w 1538"/>
              <a:gd name="T25" fmla="*/ 366 h 514"/>
              <a:gd name="T26" fmla="*/ 156 w 1538"/>
              <a:gd name="T27" fmla="*/ 454 h 514"/>
              <a:gd name="T28" fmla="*/ 283 w 1538"/>
              <a:gd name="T29" fmla="*/ 494 h 514"/>
              <a:gd name="T30" fmla="*/ 657 w 1538"/>
              <a:gd name="T31" fmla="*/ 408 h 514"/>
              <a:gd name="T32" fmla="*/ 645 w 1538"/>
              <a:gd name="T33" fmla="*/ 381 h 514"/>
              <a:gd name="T34" fmla="*/ 893 w 1538"/>
              <a:gd name="T35" fmla="*/ 428 h 514"/>
              <a:gd name="T36" fmla="*/ 944 w 1538"/>
              <a:gd name="T37" fmla="*/ 408 h 514"/>
              <a:gd name="T38" fmla="*/ 1236 w 1538"/>
              <a:gd name="T39" fmla="*/ 514 h 514"/>
              <a:gd name="T40" fmla="*/ 1390 w 1538"/>
              <a:gd name="T41" fmla="*/ 464 h 514"/>
              <a:gd name="T42" fmla="*/ 1462 w 1538"/>
              <a:gd name="T43" fmla="*/ 387 h 514"/>
              <a:gd name="T44" fmla="*/ 1533 w 1538"/>
              <a:gd name="T45" fmla="*/ 304 h 514"/>
              <a:gd name="T46" fmla="*/ 867 w 1538"/>
              <a:gd name="T47" fmla="*/ 193 h 514"/>
              <a:gd name="T48" fmla="*/ 760 w 1538"/>
              <a:gd name="T49" fmla="*/ 176 h 514"/>
              <a:gd name="T50" fmla="*/ 95 w 1538"/>
              <a:gd name="T51" fmla="*/ 139 h 514"/>
              <a:gd name="T52" fmla="*/ 252 w 1538"/>
              <a:gd name="T53" fmla="*/ 90 h 514"/>
              <a:gd name="T54" fmla="*/ 600 w 1538"/>
              <a:gd name="T55" fmla="*/ 219 h 514"/>
              <a:gd name="T56" fmla="*/ 273 w 1538"/>
              <a:gd name="T57" fmla="*/ 229 h 514"/>
              <a:gd name="T58" fmla="*/ 147 w 1538"/>
              <a:gd name="T59" fmla="*/ 267 h 514"/>
              <a:gd name="T60" fmla="*/ 112 w 1538"/>
              <a:gd name="T61" fmla="*/ 357 h 514"/>
              <a:gd name="T62" fmla="*/ 147 w 1538"/>
              <a:gd name="T63" fmla="*/ 356 h 514"/>
              <a:gd name="T64" fmla="*/ 195 w 1538"/>
              <a:gd name="T65" fmla="*/ 264 h 514"/>
              <a:gd name="T66" fmla="*/ 326 w 1538"/>
              <a:gd name="T67" fmla="*/ 250 h 514"/>
              <a:gd name="T68" fmla="*/ 236 w 1538"/>
              <a:gd name="T69" fmla="*/ 354 h 514"/>
              <a:gd name="T70" fmla="*/ 283 w 1538"/>
              <a:gd name="T71" fmla="*/ 481 h 514"/>
              <a:gd name="T72" fmla="*/ 169 w 1538"/>
              <a:gd name="T73" fmla="*/ 433 h 514"/>
              <a:gd name="T74" fmla="*/ 249 w 1538"/>
              <a:gd name="T75" fmla="*/ 375 h 514"/>
              <a:gd name="T76" fmla="*/ 496 w 1538"/>
              <a:gd name="T77" fmla="*/ 418 h 514"/>
              <a:gd name="T78" fmla="*/ 613 w 1538"/>
              <a:gd name="T79" fmla="*/ 363 h 514"/>
              <a:gd name="T80" fmla="*/ 751 w 1538"/>
              <a:gd name="T81" fmla="*/ 300 h 514"/>
              <a:gd name="T82" fmla="*/ 1089 w 1538"/>
              <a:gd name="T83" fmla="*/ 318 h 514"/>
              <a:gd name="T84" fmla="*/ 1236 w 1538"/>
              <a:gd name="T85" fmla="*/ 500 h 514"/>
              <a:gd name="T86" fmla="*/ 956 w 1538"/>
              <a:gd name="T87" fmla="*/ 401 h 514"/>
              <a:gd name="T88" fmla="*/ 1274 w 1538"/>
              <a:gd name="T89" fmla="*/ 390 h 514"/>
              <a:gd name="T90" fmla="*/ 1394 w 1538"/>
              <a:gd name="T91" fmla="*/ 442 h 514"/>
              <a:gd name="T92" fmla="*/ 1236 w 1538"/>
              <a:gd name="T93" fmla="*/ 500 h 514"/>
              <a:gd name="T94" fmla="*/ 1271 w 1538"/>
              <a:gd name="T95" fmla="*/ 273 h 514"/>
              <a:gd name="T96" fmla="*/ 1378 w 1538"/>
              <a:gd name="T97" fmla="*/ 311 h 514"/>
              <a:gd name="T98" fmla="*/ 1390 w 1538"/>
              <a:gd name="T99" fmla="*/ 389 h 514"/>
              <a:gd name="T100" fmla="*/ 1425 w 1538"/>
              <a:gd name="T101" fmla="*/ 384 h 514"/>
              <a:gd name="T102" fmla="*/ 1367 w 1538"/>
              <a:gd name="T103" fmla="*/ 286 h 514"/>
              <a:gd name="T104" fmla="*/ 1231 w 1538"/>
              <a:gd name="T105" fmla="*/ 262 h 514"/>
              <a:gd name="T106" fmla="*/ 1015 w 1538"/>
              <a:gd name="T107" fmla="*/ 214 h 514"/>
              <a:gd name="T108" fmla="*/ 1343 w 1538"/>
              <a:gd name="T109" fmla="*/ 134 h 514"/>
              <a:gd name="T110" fmla="*/ 1506 w 1538"/>
              <a:gd name="T111" fmla="*/ 216 h 514"/>
              <a:gd name="T112" fmla="*/ 1509 w 1538"/>
              <a:gd name="T113" fmla="*/ 32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8" h="514">
                <a:moveTo>
                  <a:pt x="1538" y="274"/>
                </a:moveTo>
                <a:lnTo>
                  <a:pt x="1538" y="274"/>
                </a:lnTo>
                <a:lnTo>
                  <a:pt x="1538" y="262"/>
                </a:lnTo>
                <a:lnTo>
                  <a:pt x="1535" y="250"/>
                </a:lnTo>
                <a:lnTo>
                  <a:pt x="1532" y="237"/>
                </a:lnTo>
                <a:lnTo>
                  <a:pt x="1526" y="225"/>
                </a:lnTo>
                <a:lnTo>
                  <a:pt x="1520" y="211"/>
                </a:lnTo>
                <a:lnTo>
                  <a:pt x="1511" y="199"/>
                </a:lnTo>
                <a:lnTo>
                  <a:pt x="1500" y="185"/>
                </a:lnTo>
                <a:lnTo>
                  <a:pt x="1488" y="173"/>
                </a:lnTo>
                <a:lnTo>
                  <a:pt x="1473" y="163"/>
                </a:lnTo>
                <a:lnTo>
                  <a:pt x="1458" y="152"/>
                </a:lnTo>
                <a:lnTo>
                  <a:pt x="1438" y="143"/>
                </a:lnTo>
                <a:lnTo>
                  <a:pt x="1419" y="136"/>
                </a:lnTo>
                <a:lnTo>
                  <a:pt x="1396" y="128"/>
                </a:lnTo>
                <a:lnTo>
                  <a:pt x="1372" y="124"/>
                </a:lnTo>
                <a:lnTo>
                  <a:pt x="1345" y="121"/>
                </a:lnTo>
                <a:lnTo>
                  <a:pt x="1314" y="121"/>
                </a:lnTo>
                <a:lnTo>
                  <a:pt x="1314" y="121"/>
                </a:lnTo>
                <a:lnTo>
                  <a:pt x="1271" y="122"/>
                </a:lnTo>
                <a:lnTo>
                  <a:pt x="1225" y="127"/>
                </a:lnTo>
                <a:lnTo>
                  <a:pt x="1181" y="136"/>
                </a:lnTo>
                <a:lnTo>
                  <a:pt x="1135" y="146"/>
                </a:lnTo>
                <a:lnTo>
                  <a:pt x="1088" y="161"/>
                </a:lnTo>
                <a:lnTo>
                  <a:pt x="1039" y="178"/>
                </a:lnTo>
                <a:lnTo>
                  <a:pt x="990" y="197"/>
                </a:lnTo>
                <a:lnTo>
                  <a:pt x="937" y="219"/>
                </a:lnTo>
                <a:lnTo>
                  <a:pt x="937" y="219"/>
                </a:lnTo>
                <a:lnTo>
                  <a:pt x="867" y="179"/>
                </a:lnTo>
                <a:lnTo>
                  <a:pt x="867" y="179"/>
                </a:lnTo>
                <a:lnTo>
                  <a:pt x="811" y="151"/>
                </a:lnTo>
                <a:lnTo>
                  <a:pt x="811" y="151"/>
                </a:lnTo>
                <a:lnTo>
                  <a:pt x="855" y="125"/>
                </a:lnTo>
                <a:lnTo>
                  <a:pt x="900" y="101"/>
                </a:lnTo>
                <a:lnTo>
                  <a:pt x="925" y="89"/>
                </a:lnTo>
                <a:lnTo>
                  <a:pt x="949" y="77"/>
                </a:lnTo>
                <a:lnTo>
                  <a:pt x="976" y="65"/>
                </a:lnTo>
                <a:lnTo>
                  <a:pt x="1005" y="54"/>
                </a:lnTo>
                <a:lnTo>
                  <a:pt x="1036" y="45"/>
                </a:lnTo>
                <a:lnTo>
                  <a:pt x="1070" y="36"/>
                </a:lnTo>
                <a:lnTo>
                  <a:pt x="1104" y="29"/>
                </a:lnTo>
                <a:lnTo>
                  <a:pt x="1144" y="21"/>
                </a:lnTo>
                <a:lnTo>
                  <a:pt x="1186" y="17"/>
                </a:lnTo>
                <a:lnTo>
                  <a:pt x="1231" y="12"/>
                </a:lnTo>
                <a:lnTo>
                  <a:pt x="1280" y="9"/>
                </a:lnTo>
                <a:lnTo>
                  <a:pt x="1333" y="9"/>
                </a:lnTo>
                <a:lnTo>
                  <a:pt x="1333" y="9"/>
                </a:lnTo>
                <a:lnTo>
                  <a:pt x="1275" y="3"/>
                </a:lnTo>
                <a:lnTo>
                  <a:pt x="1224" y="0"/>
                </a:lnTo>
                <a:lnTo>
                  <a:pt x="1175" y="0"/>
                </a:lnTo>
                <a:lnTo>
                  <a:pt x="1132" y="3"/>
                </a:lnTo>
                <a:lnTo>
                  <a:pt x="1091" y="8"/>
                </a:lnTo>
                <a:lnTo>
                  <a:pt x="1053" y="14"/>
                </a:lnTo>
                <a:lnTo>
                  <a:pt x="1018" y="21"/>
                </a:lnTo>
                <a:lnTo>
                  <a:pt x="987" y="32"/>
                </a:lnTo>
                <a:lnTo>
                  <a:pt x="956" y="42"/>
                </a:lnTo>
                <a:lnTo>
                  <a:pt x="928" y="54"/>
                </a:lnTo>
                <a:lnTo>
                  <a:pt x="900" y="66"/>
                </a:lnTo>
                <a:lnTo>
                  <a:pt x="875" y="80"/>
                </a:lnTo>
                <a:lnTo>
                  <a:pt x="826" y="107"/>
                </a:lnTo>
                <a:lnTo>
                  <a:pt x="778" y="133"/>
                </a:lnTo>
                <a:lnTo>
                  <a:pt x="778" y="133"/>
                </a:lnTo>
                <a:lnTo>
                  <a:pt x="698" y="93"/>
                </a:lnTo>
                <a:lnTo>
                  <a:pt x="628" y="62"/>
                </a:lnTo>
                <a:lnTo>
                  <a:pt x="568" y="38"/>
                </a:lnTo>
                <a:lnTo>
                  <a:pt x="542" y="29"/>
                </a:lnTo>
                <a:lnTo>
                  <a:pt x="517" y="21"/>
                </a:lnTo>
                <a:lnTo>
                  <a:pt x="493" y="15"/>
                </a:lnTo>
                <a:lnTo>
                  <a:pt x="470" y="11"/>
                </a:lnTo>
                <a:lnTo>
                  <a:pt x="449" y="8"/>
                </a:lnTo>
                <a:lnTo>
                  <a:pt x="429" y="5"/>
                </a:lnTo>
                <a:lnTo>
                  <a:pt x="409" y="5"/>
                </a:lnTo>
                <a:lnTo>
                  <a:pt x="391" y="5"/>
                </a:lnTo>
                <a:lnTo>
                  <a:pt x="373" y="6"/>
                </a:lnTo>
                <a:lnTo>
                  <a:pt x="355" y="9"/>
                </a:lnTo>
                <a:lnTo>
                  <a:pt x="355" y="9"/>
                </a:lnTo>
                <a:lnTo>
                  <a:pt x="387" y="9"/>
                </a:lnTo>
                <a:lnTo>
                  <a:pt x="422" y="14"/>
                </a:lnTo>
                <a:lnTo>
                  <a:pt x="461" y="21"/>
                </a:lnTo>
                <a:lnTo>
                  <a:pt x="506" y="33"/>
                </a:lnTo>
                <a:lnTo>
                  <a:pt x="557" y="50"/>
                </a:lnTo>
                <a:lnTo>
                  <a:pt x="618" y="72"/>
                </a:lnTo>
                <a:lnTo>
                  <a:pt x="686" y="102"/>
                </a:lnTo>
                <a:lnTo>
                  <a:pt x="764" y="140"/>
                </a:lnTo>
                <a:lnTo>
                  <a:pt x="764" y="140"/>
                </a:lnTo>
                <a:lnTo>
                  <a:pt x="760" y="143"/>
                </a:lnTo>
                <a:lnTo>
                  <a:pt x="760" y="143"/>
                </a:lnTo>
                <a:lnTo>
                  <a:pt x="687" y="179"/>
                </a:lnTo>
                <a:lnTo>
                  <a:pt x="615" y="213"/>
                </a:lnTo>
                <a:lnTo>
                  <a:pt x="615" y="213"/>
                </a:lnTo>
                <a:lnTo>
                  <a:pt x="561" y="185"/>
                </a:lnTo>
                <a:lnTo>
                  <a:pt x="506" y="160"/>
                </a:lnTo>
                <a:lnTo>
                  <a:pt x="453" y="137"/>
                </a:lnTo>
                <a:lnTo>
                  <a:pt x="403" y="118"/>
                </a:lnTo>
                <a:lnTo>
                  <a:pt x="355" y="99"/>
                </a:lnTo>
                <a:lnTo>
                  <a:pt x="311" y="87"/>
                </a:lnTo>
                <a:lnTo>
                  <a:pt x="290" y="83"/>
                </a:lnTo>
                <a:lnTo>
                  <a:pt x="270" y="78"/>
                </a:lnTo>
                <a:lnTo>
                  <a:pt x="252" y="77"/>
                </a:lnTo>
                <a:lnTo>
                  <a:pt x="237" y="77"/>
                </a:lnTo>
                <a:lnTo>
                  <a:pt x="237" y="77"/>
                </a:lnTo>
                <a:lnTo>
                  <a:pt x="213" y="77"/>
                </a:lnTo>
                <a:lnTo>
                  <a:pt x="190" y="78"/>
                </a:lnTo>
                <a:lnTo>
                  <a:pt x="169" y="83"/>
                </a:lnTo>
                <a:lnTo>
                  <a:pt x="148" y="87"/>
                </a:lnTo>
                <a:lnTo>
                  <a:pt x="127" y="93"/>
                </a:lnTo>
                <a:lnTo>
                  <a:pt x="107" y="101"/>
                </a:lnTo>
                <a:lnTo>
                  <a:pt x="89" y="110"/>
                </a:lnTo>
                <a:lnTo>
                  <a:pt x="73" y="119"/>
                </a:lnTo>
                <a:lnTo>
                  <a:pt x="56" y="130"/>
                </a:lnTo>
                <a:lnTo>
                  <a:pt x="42" y="142"/>
                </a:lnTo>
                <a:lnTo>
                  <a:pt x="30" y="155"/>
                </a:lnTo>
                <a:lnTo>
                  <a:pt x="20" y="170"/>
                </a:lnTo>
                <a:lnTo>
                  <a:pt x="12" y="185"/>
                </a:lnTo>
                <a:lnTo>
                  <a:pt x="6" y="202"/>
                </a:lnTo>
                <a:lnTo>
                  <a:pt x="2" y="219"/>
                </a:lnTo>
                <a:lnTo>
                  <a:pt x="0" y="237"/>
                </a:lnTo>
                <a:lnTo>
                  <a:pt x="0" y="237"/>
                </a:lnTo>
                <a:lnTo>
                  <a:pt x="2" y="259"/>
                </a:lnTo>
                <a:lnTo>
                  <a:pt x="8" y="280"/>
                </a:lnTo>
                <a:lnTo>
                  <a:pt x="12" y="292"/>
                </a:lnTo>
                <a:lnTo>
                  <a:pt x="17" y="301"/>
                </a:lnTo>
                <a:lnTo>
                  <a:pt x="23" y="312"/>
                </a:lnTo>
                <a:lnTo>
                  <a:pt x="29" y="321"/>
                </a:lnTo>
                <a:lnTo>
                  <a:pt x="36" y="330"/>
                </a:lnTo>
                <a:lnTo>
                  <a:pt x="44" y="339"/>
                </a:lnTo>
                <a:lnTo>
                  <a:pt x="54" y="347"/>
                </a:lnTo>
                <a:lnTo>
                  <a:pt x="63" y="354"/>
                </a:lnTo>
                <a:lnTo>
                  <a:pt x="76" y="360"/>
                </a:lnTo>
                <a:lnTo>
                  <a:pt x="88" y="366"/>
                </a:lnTo>
                <a:lnTo>
                  <a:pt x="100" y="371"/>
                </a:lnTo>
                <a:lnTo>
                  <a:pt x="113" y="375"/>
                </a:lnTo>
                <a:lnTo>
                  <a:pt x="113" y="375"/>
                </a:lnTo>
                <a:lnTo>
                  <a:pt x="116" y="387"/>
                </a:lnTo>
                <a:lnTo>
                  <a:pt x="119" y="401"/>
                </a:lnTo>
                <a:lnTo>
                  <a:pt x="124" y="412"/>
                </a:lnTo>
                <a:lnTo>
                  <a:pt x="130" y="424"/>
                </a:lnTo>
                <a:lnTo>
                  <a:pt x="137" y="434"/>
                </a:lnTo>
                <a:lnTo>
                  <a:pt x="145" y="443"/>
                </a:lnTo>
                <a:lnTo>
                  <a:pt x="156" y="454"/>
                </a:lnTo>
                <a:lnTo>
                  <a:pt x="165" y="461"/>
                </a:lnTo>
                <a:lnTo>
                  <a:pt x="177" y="469"/>
                </a:lnTo>
                <a:lnTo>
                  <a:pt x="189" y="475"/>
                </a:lnTo>
                <a:lnTo>
                  <a:pt x="202" y="481"/>
                </a:lnTo>
                <a:lnTo>
                  <a:pt x="216" y="485"/>
                </a:lnTo>
                <a:lnTo>
                  <a:pt x="231" y="490"/>
                </a:lnTo>
                <a:lnTo>
                  <a:pt x="248" y="493"/>
                </a:lnTo>
                <a:lnTo>
                  <a:pt x="264" y="494"/>
                </a:lnTo>
                <a:lnTo>
                  <a:pt x="283" y="494"/>
                </a:lnTo>
                <a:lnTo>
                  <a:pt x="283" y="494"/>
                </a:lnTo>
                <a:lnTo>
                  <a:pt x="314" y="493"/>
                </a:lnTo>
                <a:lnTo>
                  <a:pt x="349" y="487"/>
                </a:lnTo>
                <a:lnTo>
                  <a:pt x="387" y="479"/>
                </a:lnTo>
                <a:lnTo>
                  <a:pt x="426" y="467"/>
                </a:lnTo>
                <a:lnTo>
                  <a:pt x="470" y="452"/>
                </a:lnTo>
                <a:lnTo>
                  <a:pt x="517" y="436"/>
                </a:lnTo>
                <a:lnTo>
                  <a:pt x="567" y="415"/>
                </a:lnTo>
                <a:lnTo>
                  <a:pt x="621" y="390"/>
                </a:lnTo>
                <a:lnTo>
                  <a:pt x="621" y="390"/>
                </a:lnTo>
                <a:lnTo>
                  <a:pt x="657" y="408"/>
                </a:lnTo>
                <a:lnTo>
                  <a:pt x="696" y="427"/>
                </a:lnTo>
                <a:lnTo>
                  <a:pt x="730" y="442"/>
                </a:lnTo>
                <a:lnTo>
                  <a:pt x="749" y="449"/>
                </a:lnTo>
                <a:lnTo>
                  <a:pt x="749" y="448"/>
                </a:lnTo>
                <a:lnTo>
                  <a:pt x="749" y="448"/>
                </a:lnTo>
                <a:lnTo>
                  <a:pt x="742" y="446"/>
                </a:lnTo>
                <a:lnTo>
                  <a:pt x="731" y="440"/>
                </a:lnTo>
                <a:lnTo>
                  <a:pt x="704" y="424"/>
                </a:lnTo>
                <a:lnTo>
                  <a:pt x="672" y="401"/>
                </a:lnTo>
                <a:lnTo>
                  <a:pt x="645" y="381"/>
                </a:lnTo>
                <a:lnTo>
                  <a:pt x="645" y="381"/>
                </a:lnTo>
                <a:lnTo>
                  <a:pt x="760" y="330"/>
                </a:lnTo>
                <a:lnTo>
                  <a:pt x="760" y="330"/>
                </a:lnTo>
                <a:lnTo>
                  <a:pt x="786" y="320"/>
                </a:lnTo>
                <a:lnTo>
                  <a:pt x="786" y="320"/>
                </a:lnTo>
                <a:lnTo>
                  <a:pt x="858" y="362"/>
                </a:lnTo>
                <a:lnTo>
                  <a:pt x="931" y="402"/>
                </a:lnTo>
                <a:lnTo>
                  <a:pt x="931" y="402"/>
                </a:lnTo>
                <a:lnTo>
                  <a:pt x="913" y="416"/>
                </a:lnTo>
                <a:lnTo>
                  <a:pt x="893" y="428"/>
                </a:lnTo>
                <a:lnTo>
                  <a:pt x="861" y="445"/>
                </a:lnTo>
                <a:lnTo>
                  <a:pt x="838" y="455"/>
                </a:lnTo>
                <a:lnTo>
                  <a:pt x="829" y="458"/>
                </a:lnTo>
                <a:lnTo>
                  <a:pt x="829" y="458"/>
                </a:lnTo>
                <a:lnTo>
                  <a:pt x="846" y="454"/>
                </a:lnTo>
                <a:lnTo>
                  <a:pt x="866" y="448"/>
                </a:lnTo>
                <a:lnTo>
                  <a:pt x="879" y="442"/>
                </a:lnTo>
                <a:lnTo>
                  <a:pt x="896" y="434"/>
                </a:lnTo>
                <a:lnTo>
                  <a:pt x="944" y="408"/>
                </a:lnTo>
                <a:lnTo>
                  <a:pt x="944" y="408"/>
                </a:lnTo>
                <a:lnTo>
                  <a:pt x="985" y="430"/>
                </a:lnTo>
                <a:lnTo>
                  <a:pt x="1026" y="449"/>
                </a:lnTo>
                <a:lnTo>
                  <a:pt x="1065" y="467"/>
                </a:lnTo>
                <a:lnTo>
                  <a:pt x="1103" y="482"/>
                </a:lnTo>
                <a:lnTo>
                  <a:pt x="1139" y="496"/>
                </a:lnTo>
                <a:lnTo>
                  <a:pt x="1174" y="506"/>
                </a:lnTo>
                <a:lnTo>
                  <a:pt x="1206" y="512"/>
                </a:lnTo>
                <a:lnTo>
                  <a:pt x="1221" y="514"/>
                </a:lnTo>
                <a:lnTo>
                  <a:pt x="1236" y="514"/>
                </a:lnTo>
                <a:lnTo>
                  <a:pt x="1236" y="514"/>
                </a:lnTo>
                <a:lnTo>
                  <a:pt x="1254" y="514"/>
                </a:lnTo>
                <a:lnTo>
                  <a:pt x="1274" y="512"/>
                </a:lnTo>
                <a:lnTo>
                  <a:pt x="1292" y="509"/>
                </a:lnTo>
                <a:lnTo>
                  <a:pt x="1308" y="505"/>
                </a:lnTo>
                <a:lnTo>
                  <a:pt x="1325" y="500"/>
                </a:lnTo>
                <a:lnTo>
                  <a:pt x="1340" y="494"/>
                </a:lnTo>
                <a:lnTo>
                  <a:pt x="1354" y="488"/>
                </a:lnTo>
                <a:lnTo>
                  <a:pt x="1367" y="481"/>
                </a:lnTo>
                <a:lnTo>
                  <a:pt x="1379" y="473"/>
                </a:lnTo>
                <a:lnTo>
                  <a:pt x="1390" y="464"/>
                </a:lnTo>
                <a:lnTo>
                  <a:pt x="1399" y="455"/>
                </a:lnTo>
                <a:lnTo>
                  <a:pt x="1408" y="445"/>
                </a:lnTo>
                <a:lnTo>
                  <a:pt x="1414" y="434"/>
                </a:lnTo>
                <a:lnTo>
                  <a:pt x="1419" y="422"/>
                </a:lnTo>
                <a:lnTo>
                  <a:pt x="1423" y="412"/>
                </a:lnTo>
                <a:lnTo>
                  <a:pt x="1425" y="399"/>
                </a:lnTo>
                <a:lnTo>
                  <a:pt x="1425" y="399"/>
                </a:lnTo>
                <a:lnTo>
                  <a:pt x="1438" y="396"/>
                </a:lnTo>
                <a:lnTo>
                  <a:pt x="1450" y="392"/>
                </a:lnTo>
                <a:lnTo>
                  <a:pt x="1462" y="387"/>
                </a:lnTo>
                <a:lnTo>
                  <a:pt x="1473" y="381"/>
                </a:lnTo>
                <a:lnTo>
                  <a:pt x="1484" y="374"/>
                </a:lnTo>
                <a:lnTo>
                  <a:pt x="1493" y="368"/>
                </a:lnTo>
                <a:lnTo>
                  <a:pt x="1502" y="359"/>
                </a:lnTo>
                <a:lnTo>
                  <a:pt x="1509" y="351"/>
                </a:lnTo>
                <a:lnTo>
                  <a:pt x="1515" y="342"/>
                </a:lnTo>
                <a:lnTo>
                  <a:pt x="1521" y="333"/>
                </a:lnTo>
                <a:lnTo>
                  <a:pt x="1526" y="324"/>
                </a:lnTo>
                <a:lnTo>
                  <a:pt x="1530" y="314"/>
                </a:lnTo>
                <a:lnTo>
                  <a:pt x="1533" y="304"/>
                </a:lnTo>
                <a:lnTo>
                  <a:pt x="1536" y="294"/>
                </a:lnTo>
                <a:lnTo>
                  <a:pt x="1538" y="283"/>
                </a:lnTo>
                <a:lnTo>
                  <a:pt x="1538" y="274"/>
                </a:lnTo>
                <a:lnTo>
                  <a:pt x="1538" y="274"/>
                </a:lnTo>
                <a:close/>
                <a:moveTo>
                  <a:pt x="760" y="176"/>
                </a:moveTo>
                <a:lnTo>
                  <a:pt x="760" y="176"/>
                </a:lnTo>
                <a:lnTo>
                  <a:pt x="798" y="157"/>
                </a:lnTo>
                <a:lnTo>
                  <a:pt x="798" y="157"/>
                </a:lnTo>
                <a:lnTo>
                  <a:pt x="867" y="193"/>
                </a:lnTo>
                <a:lnTo>
                  <a:pt x="867" y="193"/>
                </a:lnTo>
                <a:lnTo>
                  <a:pt x="923" y="225"/>
                </a:lnTo>
                <a:lnTo>
                  <a:pt x="923" y="225"/>
                </a:lnTo>
                <a:lnTo>
                  <a:pt x="764" y="294"/>
                </a:lnTo>
                <a:lnTo>
                  <a:pt x="764" y="294"/>
                </a:lnTo>
                <a:lnTo>
                  <a:pt x="740" y="279"/>
                </a:lnTo>
                <a:lnTo>
                  <a:pt x="740" y="279"/>
                </a:lnTo>
                <a:lnTo>
                  <a:pt x="653" y="232"/>
                </a:lnTo>
                <a:lnTo>
                  <a:pt x="653" y="232"/>
                </a:lnTo>
                <a:lnTo>
                  <a:pt x="760" y="176"/>
                </a:lnTo>
                <a:lnTo>
                  <a:pt x="760" y="176"/>
                </a:lnTo>
                <a:close/>
                <a:moveTo>
                  <a:pt x="35" y="250"/>
                </a:moveTo>
                <a:lnTo>
                  <a:pt x="35" y="250"/>
                </a:lnTo>
                <a:lnTo>
                  <a:pt x="36" y="235"/>
                </a:lnTo>
                <a:lnTo>
                  <a:pt x="39" y="219"/>
                </a:lnTo>
                <a:lnTo>
                  <a:pt x="44" y="203"/>
                </a:lnTo>
                <a:lnTo>
                  <a:pt x="51" y="190"/>
                </a:lnTo>
                <a:lnTo>
                  <a:pt x="60" y="175"/>
                </a:lnTo>
                <a:lnTo>
                  <a:pt x="69" y="163"/>
                </a:lnTo>
                <a:lnTo>
                  <a:pt x="82" y="149"/>
                </a:lnTo>
                <a:lnTo>
                  <a:pt x="95" y="139"/>
                </a:lnTo>
                <a:lnTo>
                  <a:pt x="110" y="128"/>
                </a:lnTo>
                <a:lnTo>
                  <a:pt x="125" y="118"/>
                </a:lnTo>
                <a:lnTo>
                  <a:pt x="142" y="110"/>
                </a:lnTo>
                <a:lnTo>
                  <a:pt x="159" y="102"/>
                </a:lnTo>
                <a:lnTo>
                  <a:pt x="178" y="98"/>
                </a:lnTo>
                <a:lnTo>
                  <a:pt x="196" y="93"/>
                </a:lnTo>
                <a:lnTo>
                  <a:pt x="216" y="90"/>
                </a:lnTo>
                <a:lnTo>
                  <a:pt x="237" y="90"/>
                </a:lnTo>
                <a:lnTo>
                  <a:pt x="237" y="90"/>
                </a:lnTo>
                <a:lnTo>
                  <a:pt x="252" y="90"/>
                </a:lnTo>
                <a:lnTo>
                  <a:pt x="269" y="92"/>
                </a:lnTo>
                <a:lnTo>
                  <a:pt x="289" y="96"/>
                </a:lnTo>
                <a:lnTo>
                  <a:pt x="308" y="101"/>
                </a:lnTo>
                <a:lnTo>
                  <a:pt x="351" y="113"/>
                </a:lnTo>
                <a:lnTo>
                  <a:pt x="396" y="128"/>
                </a:lnTo>
                <a:lnTo>
                  <a:pt x="446" y="148"/>
                </a:lnTo>
                <a:lnTo>
                  <a:pt x="496" y="169"/>
                </a:lnTo>
                <a:lnTo>
                  <a:pt x="548" y="193"/>
                </a:lnTo>
                <a:lnTo>
                  <a:pt x="600" y="219"/>
                </a:lnTo>
                <a:lnTo>
                  <a:pt x="600" y="219"/>
                </a:lnTo>
                <a:lnTo>
                  <a:pt x="526" y="252"/>
                </a:lnTo>
                <a:lnTo>
                  <a:pt x="455" y="280"/>
                </a:lnTo>
                <a:lnTo>
                  <a:pt x="455" y="280"/>
                </a:lnTo>
                <a:lnTo>
                  <a:pt x="403" y="259"/>
                </a:lnTo>
                <a:lnTo>
                  <a:pt x="379" y="250"/>
                </a:lnTo>
                <a:lnTo>
                  <a:pt x="355" y="243"/>
                </a:lnTo>
                <a:lnTo>
                  <a:pt x="334" y="237"/>
                </a:lnTo>
                <a:lnTo>
                  <a:pt x="313" y="232"/>
                </a:lnTo>
                <a:lnTo>
                  <a:pt x="292" y="231"/>
                </a:lnTo>
                <a:lnTo>
                  <a:pt x="273" y="229"/>
                </a:lnTo>
                <a:lnTo>
                  <a:pt x="273" y="229"/>
                </a:lnTo>
                <a:lnTo>
                  <a:pt x="255" y="229"/>
                </a:lnTo>
                <a:lnTo>
                  <a:pt x="239" y="231"/>
                </a:lnTo>
                <a:lnTo>
                  <a:pt x="224" y="234"/>
                </a:lnTo>
                <a:lnTo>
                  <a:pt x="207" y="237"/>
                </a:lnTo>
                <a:lnTo>
                  <a:pt x="193" y="241"/>
                </a:lnTo>
                <a:lnTo>
                  <a:pt x="180" y="246"/>
                </a:lnTo>
                <a:lnTo>
                  <a:pt x="168" y="252"/>
                </a:lnTo>
                <a:lnTo>
                  <a:pt x="157" y="259"/>
                </a:lnTo>
                <a:lnTo>
                  <a:pt x="147" y="267"/>
                </a:lnTo>
                <a:lnTo>
                  <a:pt x="137" y="276"/>
                </a:lnTo>
                <a:lnTo>
                  <a:pt x="130" y="286"/>
                </a:lnTo>
                <a:lnTo>
                  <a:pt x="124" y="297"/>
                </a:lnTo>
                <a:lnTo>
                  <a:pt x="119" y="309"/>
                </a:lnTo>
                <a:lnTo>
                  <a:pt x="115" y="323"/>
                </a:lnTo>
                <a:lnTo>
                  <a:pt x="113" y="338"/>
                </a:lnTo>
                <a:lnTo>
                  <a:pt x="112" y="353"/>
                </a:lnTo>
                <a:lnTo>
                  <a:pt x="112" y="353"/>
                </a:lnTo>
                <a:lnTo>
                  <a:pt x="112" y="357"/>
                </a:lnTo>
                <a:lnTo>
                  <a:pt x="112" y="357"/>
                </a:lnTo>
                <a:lnTo>
                  <a:pt x="97" y="350"/>
                </a:lnTo>
                <a:lnTo>
                  <a:pt x="83" y="341"/>
                </a:lnTo>
                <a:lnTo>
                  <a:pt x="69" y="330"/>
                </a:lnTo>
                <a:lnTo>
                  <a:pt x="57" y="317"/>
                </a:lnTo>
                <a:lnTo>
                  <a:pt x="48" y="303"/>
                </a:lnTo>
                <a:lnTo>
                  <a:pt x="41" y="286"/>
                </a:lnTo>
                <a:lnTo>
                  <a:pt x="36" y="270"/>
                </a:lnTo>
                <a:lnTo>
                  <a:pt x="35" y="250"/>
                </a:lnTo>
                <a:lnTo>
                  <a:pt x="35" y="250"/>
                </a:lnTo>
                <a:close/>
                <a:moveTo>
                  <a:pt x="147" y="356"/>
                </a:moveTo>
                <a:lnTo>
                  <a:pt x="147" y="356"/>
                </a:lnTo>
                <a:lnTo>
                  <a:pt x="148" y="342"/>
                </a:lnTo>
                <a:lnTo>
                  <a:pt x="150" y="329"/>
                </a:lnTo>
                <a:lnTo>
                  <a:pt x="153" y="317"/>
                </a:lnTo>
                <a:lnTo>
                  <a:pt x="157" y="306"/>
                </a:lnTo>
                <a:lnTo>
                  <a:pt x="163" y="295"/>
                </a:lnTo>
                <a:lnTo>
                  <a:pt x="169" y="286"/>
                </a:lnTo>
                <a:lnTo>
                  <a:pt x="177" y="277"/>
                </a:lnTo>
                <a:lnTo>
                  <a:pt x="186" y="270"/>
                </a:lnTo>
                <a:lnTo>
                  <a:pt x="195" y="264"/>
                </a:lnTo>
                <a:lnTo>
                  <a:pt x="204" y="258"/>
                </a:lnTo>
                <a:lnTo>
                  <a:pt x="215" y="253"/>
                </a:lnTo>
                <a:lnTo>
                  <a:pt x="225" y="250"/>
                </a:lnTo>
                <a:lnTo>
                  <a:pt x="237" y="247"/>
                </a:lnTo>
                <a:lnTo>
                  <a:pt x="249" y="244"/>
                </a:lnTo>
                <a:lnTo>
                  <a:pt x="273" y="243"/>
                </a:lnTo>
                <a:lnTo>
                  <a:pt x="273" y="243"/>
                </a:lnTo>
                <a:lnTo>
                  <a:pt x="290" y="244"/>
                </a:lnTo>
                <a:lnTo>
                  <a:pt x="308" y="246"/>
                </a:lnTo>
                <a:lnTo>
                  <a:pt x="326" y="250"/>
                </a:lnTo>
                <a:lnTo>
                  <a:pt x="346" y="256"/>
                </a:lnTo>
                <a:lnTo>
                  <a:pt x="366" y="262"/>
                </a:lnTo>
                <a:lnTo>
                  <a:pt x="387" y="271"/>
                </a:lnTo>
                <a:lnTo>
                  <a:pt x="431" y="291"/>
                </a:lnTo>
                <a:lnTo>
                  <a:pt x="431" y="291"/>
                </a:lnTo>
                <a:lnTo>
                  <a:pt x="387" y="307"/>
                </a:lnTo>
                <a:lnTo>
                  <a:pt x="344" y="323"/>
                </a:lnTo>
                <a:lnTo>
                  <a:pt x="305" y="335"/>
                </a:lnTo>
                <a:lnTo>
                  <a:pt x="269" y="345"/>
                </a:lnTo>
                <a:lnTo>
                  <a:pt x="236" y="354"/>
                </a:lnTo>
                <a:lnTo>
                  <a:pt x="207" y="360"/>
                </a:lnTo>
                <a:lnTo>
                  <a:pt x="181" y="365"/>
                </a:lnTo>
                <a:lnTo>
                  <a:pt x="159" y="366"/>
                </a:lnTo>
                <a:lnTo>
                  <a:pt x="159" y="366"/>
                </a:lnTo>
                <a:lnTo>
                  <a:pt x="148" y="365"/>
                </a:lnTo>
                <a:lnTo>
                  <a:pt x="148" y="365"/>
                </a:lnTo>
                <a:lnTo>
                  <a:pt x="147" y="356"/>
                </a:lnTo>
                <a:lnTo>
                  <a:pt x="147" y="356"/>
                </a:lnTo>
                <a:close/>
                <a:moveTo>
                  <a:pt x="283" y="481"/>
                </a:moveTo>
                <a:lnTo>
                  <a:pt x="283" y="481"/>
                </a:lnTo>
                <a:lnTo>
                  <a:pt x="257" y="479"/>
                </a:lnTo>
                <a:lnTo>
                  <a:pt x="243" y="476"/>
                </a:lnTo>
                <a:lnTo>
                  <a:pt x="233" y="475"/>
                </a:lnTo>
                <a:lnTo>
                  <a:pt x="221" y="470"/>
                </a:lnTo>
                <a:lnTo>
                  <a:pt x="210" y="466"/>
                </a:lnTo>
                <a:lnTo>
                  <a:pt x="201" y="461"/>
                </a:lnTo>
                <a:lnTo>
                  <a:pt x="192" y="455"/>
                </a:lnTo>
                <a:lnTo>
                  <a:pt x="183" y="448"/>
                </a:lnTo>
                <a:lnTo>
                  <a:pt x="175" y="440"/>
                </a:lnTo>
                <a:lnTo>
                  <a:pt x="169" y="433"/>
                </a:lnTo>
                <a:lnTo>
                  <a:pt x="163" y="424"/>
                </a:lnTo>
                <a:lnTo>
                  <a:pt x="159" y="413"/>
                </a:lnTo>
                <a:lnTo>
                  <a:pt x="154" y="402"/>
                </a:lnTo>
                <a:lnTo>
                  <a:pt x="151" y="392"/>
                </a:lnTo>
                <a:lnTo>
                  <a:pt x="150" y="380"/>
                </a:lnTo>
                <a:lnTo>
                  <a:pt x="150" y="380"/>
                </a:lnTo>
                <a:lnTo>
                  <a:pt x="159" y="380"/>
                </a:lnTo>
                <a:lnTo>
                  <a:pt x="159" y="380"/>
                </a:lnTo>
                <a:lnTo>
                  <a:pt x="205" y="378"/>
                </a:lnTo>
                <a:lnTo>
                  <a:pt x="249" y="375"/>
                </a:lnTo>
                <a:lnTo>
                  <a:pt x="290" y="371"/>
                </a:lnTo>
                <a:lnTo>
                  <a:pt x="328" y="365"/>
                </a:lnTo>
                <a:lnTo>
                  <a:pt x="366" y="356"/>
                </a:lnTo>
                <a:lnTo>
                  <a:pt x="402" y="345"/>
                </a:lnTo>
                <a:lnTo>
                  <a:pt x="440" y="332"/>
                </a:lnTo>
                <a:lnTo>
                  <a:pt x="479" y="315"/>
                </a:lnTo>
                <a:lnTo>
                  <a:pt x="479" y="315"/>
                </a:lnTo>
                <a:lnTo>
                  <a:pt x="589" y="374"/>
                </a:lnTo>
                <a:lnTo>
                  <a:pt x="589" y="374"/>
                </a:lnTo>
                <a:lnTo>
                  <a:pt x="496" y="418"/>
                </a:lnTo>
                <a:lnTo>
                  <a:pt x="453" y="436"/>
                </a:lnTo>
                <a:lnTo>
                  <a:pt x="414" y="451"/>
                </a:lnTo>
                <a:lnTo>
                  <a:pt x="378" y="464"/>
                </a:lnTo>
                <a:lnTo>
                  <a:pt x="344" y="473"/>
                </a:lnTo>
                <a:lnTo>
                  <a:pt x="313" y="479"/>
                </a:lnTo>
                <a:lnTo>
                  <a:pt x="298" y="481"/>
                </a:lnTo>
                <a:lnTo>
                  <a:pt x="283" y="481"/>
                </a:lnTo>
                <a:lnTo>
                  <a:pt x="283" y="481"/>
                </a:lnTo>
                <a:close/>
                <a:moveTo>
                  <a:pt x="613" y="363"/>
                </a:moveTo>
                <a:lnTo>
                  <a:pt x="613" y="363"/>
                </a:lnTo>
                <a:lnTo>
                  <a:pt x="557" y="332"/>
                </a:lnTo>
                <a:lnTo>
                  <a:pt x="503" y="304"/>
                </a:lnTo>
                <a:lnTo>
                  <a:pt x="503" y="304"/>
                </a:lnTo>
                <a:lnTo>
                  <a:pt x="567" y="274"/>
                </a:lnTo>
                <a:lnTo>
                  <a:pt x="639" y="238"/>
                </a:lnTo>
                <a:lnTo>
                  <a:pt x="639" y="238"/>
                </a:lnTo>
                <a:lnTo>
                  <a:pt x="690" y="265"/>
                </a:lnTo>
                <a:lnTo>
                  <a:pt x="740" y="294"/>
                </a:lnTo>
                <a:lnTo>
                  <a:pt x="740" y="294"/>
                </a:lnTo>
                <a:lnTo>
                  <a:pt x="751" y="300"/>
                </a:lnTo>
                <a:lnTo>
                  <a:pt x="751" y="300"/>
                </a:lnTo>
                <a:lnTo>
                  <a:pt x="680" y="332"/>
                </a:lnTo>
                <a:lnTo>
                  <a:pt x="613" y="363"/>
                </a:lnTo>
                <a:lnTo>
                  <a:pt x="613" y="363"/>
                </a:lnTo>
                <a:close/>
                <a:moveTo>
                  <a:pt x="799" y="314"/>
                </a:moveTo>
                <a:lnTo>
                  <a:pt x="799" y="314"/>
                </a:lnTo>
                <a:lnTo>
                  <a:pt x="953" y="241"/>
                </a:lnTo>
                <a:lnTo>
                  <a:pt x="953" y="241"/>
                </a:lnTo>
                <a:lnTo>
                  <a:pt x="1024" y="282"/>
                </a:lnTo>
                <a:lnTo>
                  <a:pt x="1089" y="318"/>
                </a:lnTo>
                <a:lnTo>
                  <a:pt x="1089" y="318"/>
                </a:lnTo>
                <a:lnTo>
                  <a:pt x="1027" y="348"/>
                </a:lnTo>
                <a:lnTo>
                  <a:pt x="958" y="383"/>
                </a:lnTo>
                <a:lnTo>
                  <a:pt x="958" y="383"/>
                </a:lnTo>
                <a:lnTo>
                  <a:pt x="940" y="392"/>
                </a:lnTo>
                <a:lnTo>
                  <a:pt x="940" y="392"/>
                </a:lnTo>
                <a:lnTo>
                  <a:pt x="869" y="353"/>
                </a:lnTo>
                <a:lnTo>
                  <a:pt x="799" y="314"/>
                </a:lnTo>
                <a:lnTo>
                  <a:pt x="799" y="314"/>
                </a:lnTo>
                <a:close/>
                <a:moveTo>
                  <a:pt x="1236" y="500"/>
                </a:moveTo>
                <a:lnTo>
                  <a:pt x="1236" y="500"/>
                </a:lnTo>
                <a:lnTo>
                  <a:pt x="1221" y="500"/>
                </a:lnTo>
                <a:lnTo>
                  <a:pt x="1207" y="499"/>
                </a:lnTo>
                <a:lnTo>
                  <a:pt x="1175" y="493"/>
                </a:lnTo>
                <a:lnTo>
                  <a:pt x="1144" y="484"/>
                </a:lnTo>
                <a:lnTo>
                  <a:pt x="1109" y="472"/>
                </a:lnTo>
                <a:lnTo>
                  <a:pt x="1073" y="457"/>
                </a:lnTo>
                <a:lnTo>
                  <a:pt x="1035" y="440"/>
                </a:lnTo>
                <a:lnTo>
                  <a:pt x="996" y="421"/>
                </a:lnTo>
                <a:lnTo>
                  <a:pt x="956" y="401"/>
                </a:lnTo>
                <a:lnTo>
                  <a:pt x="956" y="401"/>
                </a:lnTo>
                <a:lnTo>
                  <a:pt x="1030" y="357"/>
                </a:lnTo>
                <a:lnTo>
                  <a:pt x="1065" y="339"/>
                </a:lnTo>
                <a:lnTo>
                  <a:pt x="1098" y="323"/>
                </a:lnTo>
                <a:lnTo>
                  <a:pt x="1098" y="323"/>
                </a:lnTo>
                <a:lnTo>
                  <a:pt x="1133" y="339"/>
                </a:lnTo>
                <a:lnTo>
                  <a:pt x="1168" y="356"/>
                </a:lnTo>
                <a:lnTo>
                  <a:pt x="1203" y="369"/>
                </a:lnTo>
                <a:lnTo>
                  <a:pt x="1237" y="381"/>
                </a:lnTo>
                <a:lnTo>
                  <a:pt x="1274" y="390"/>
                </a:lnTo>
                <a:lnTo>
                  <a:pt x="1310" y="396"/>
                </a:lnTo>
                <a:lnTo>
                  <a:pt x="1349" y="401"/>
                </a:lnTo>
                <a:lnTo>
                  <a:pt x="1390" y="402"/>
                </a:lnTo>
                <a:lnTo>
                  <a:pt x="1390" y="402"/>
                </a:lnTo>
                <a:lnTo>
                  <a:pt x="1413" y="401"/>
                </a:lnTo>
                <a:lnTo>
                  <a:pt x="1413" y="401"/>
                </a:lnTo>
                <a:lnTo>
                  <a:pt x="1411" y="412"/>
                </a:lnTo>
                <a:lnTo>
                  <a:pt x="1407" y="422"/>
                </a:lnTo>
                <a:lnTo>
                  <a:pt x="1402" y="433"/>
                </a:lnTo>
                <a:lnTo>
                  <a:pt x="1394" y="442"/>
                </a:lnTo>
                <a:lnTo>
                  <a:pt x="1387" y="451"/>
                </a:lnTo>
                <a:lnTo>
                  <a:pt x="1376" y="460"/>
                </a:lnTo>
                <a:lnTo>
                  <a:pt x="1366" y="466"/>
                </a:lnTo>
                <a:lnTo>
                  <a:pt x="1354" y="473"/>
                </a:lnTo>
                <a:lnTo>
                  <a:pt x="1342" y="479"/>
                </a:lnTo>
                <a:lnTo>
                  <a:pt x="1328" y="485"/>
                </a:lnTo>
                <a:lnTo>
                  <a:pt x="1314" y="490"/>
                </a:lnTo>
                <a:lnTo>
                  <a:pt x="1299" y="493"/>
                </a:lnTo>
                <a:lnTo>
                  <a:pt x="1268" y="499"/>
                </a:lnTo>
                <a:lnTo>
                  <a:pt x="1236" y="500"/>
                </a:lnTo>
                <a:lnTo>
                  <a:pt x="1236" y="500"/>
                </a:lnTo>
                <a:close/>
                <a:moveTo>
                  <a:pt x="1112" y="315"/>
                </a:moveTo>
                <a:lnTo>
                  <a:pt x="1112" y="315"/>
                </a:lnTo>
                <a:lnTo>
                  <a:pt x="1156" y="297"/>
                </a:lnTo>
                <a:lnTo>
                  <a:pt x="1175" y="289"/>
                </a:lnTo>
                <a:lnTo>
                  <a:pt x="1195" y="283"/>
                </a:lnTo>
                <a:lnTo>
                  <a:pt x="1215" y="279"/>
                </a:lnTo>
                <a:lnTo>
                  <a:pt x="1234" y="276"/>
                </a:lnTo>
                <a:lnTo>
                  <a:pt x="1252" y="273"/>
                </a:lnTo>
                <a:lnTo>
                  <a:pt x="1271" y="273"/>
                </a:lnTo>
                <a:lnTo>
                  <a:pt x="1271" y="273"/>
                </a:lnTo>
                <a:lnTo>
                  <a:pt x="1284" y="273"/>
                </a:lnTo>
                <a:lnTo>
                  <a:pt x="1298" y="274"/>
                </a:lnTo>
                <a:lnTo>
                  <a:pt x="1311" y="277"/>
                </a:lnTo>
                <a:lnTo>
                  <a:pt x="1323" y="280"/>
                </a:lnTo>
                <a:lnTo>
                  <a:pt x="1336" y="285"/>
                </a:lnTo>
                <a:lnTo>
                  <a:pt x="1348" y="289"/>
                </a:lnTo>
                <a:lnTo>
                  <a:pt x="1358" y="295"/>
                </a:lnTo>
                <a:lnTo>
                  <a:pt x="1369" y="303"/>
                </a:lnTo>
                <a:lnTo>
                  <a:pt x="1378" y="311"/>
                </a:lnTo>
                <a:lnTo>
                  <a:pt x="1387" y="320"/>
                </a:lnTo>
                <a:lnTo>
                  <a:pt x="1394" y="329"/>
                </a:lnTo>
                <a:lnTo>
                  <a:pt x="1401" y="339"/>
                </a:lnTo>
                <a:lnTo>
                  <a:pt x="1405" y="350"/>
                </a:lnTo>
                <a:lnTo>
                  <a:pt x="1410" y="362"/>
                </a:lnTo>
                <a:lnTo>
                  <a:pt x="1413" y="374"/>
                </a:lnTo>
                <a:lnTo>
                  <a:pt x="1414" y="387"/>
                </a:lnTo>
                <a:lnTo>
                  <a:pt x="1414" y="387"/>
                </a:lnTo>
                <a:lnTo>
                  <a:pt x="1390" y="389"/>
                </a:lnTo>
                <a:lnTo>
                  <a:pt x="1390" y="389"/>
                </a:lnTo>
                <a:lnTo>
                  <a:pt x="1351" y="387"/>
                </a:lnTo>
                <a:lnTo>
                  <a:pt x="1314" y="384"/>
                </a:lnTo>
                <a:lnTo>
                  <a:pt x="1280" y="377"/>
                </a:lnTo>
                <a:lnTo>
                  <a:pt x="1245" y="369"/>
                </a:lnTo>
                <a:lnTo>
                  <a:pt x="1212" y="359"/>
                </a:lnTo>
                <a:lnTo>
                  <a:pt x="1178" y="345"/>
                </a:lnTo>
                <a:lnTo>
                  <a:pt x="1145" y="332"/>
                </a:lnTo>
                <a:lnTo>
                  <a:pt x="1112" y="315"/>
                </a:lnTo>
                <a:lnTo>
                  <a:pt x="1112" y="315"/>
                </a:lnTo>
                <a:close/>
                <a:moveTo>
                  <a:pt x="1425" y="384"/>
                </a:moveTo>
                <a:lnTo>
                  <a:pt x="1425" y="384"/>
                </a:lnTo>
                <a:lnTo>
                  <a:pt x="1423" y="372"/>
                </a:lnTo>
                <a:lnTo>
                  <a:pt x="1420" y="359"/>
                </a:lnTo>
                <a:lnTo>
                  <a:pt x="1417" y="347"/>
                </a:lnTo>
                <a:lnTo>
                  <a:pt x="1411" y="335"/>
                </a:lnTo>
                <a:lnTo>
                  <a:pt x="1405" y="324"/>
                </a:lnTo>
                <a:lnTo>
                  <a:pt x="1397" y="314"/>
                </a:lnTo>
                <a:lnTo>
                  <a:pt x="1388" y="303"/>
                </a:lnTo>
                <a:lnTo>
                  <a:pt x="1378" y="294"/>
                </a:lnTo>
                <a:lnTo>
                  <a:pt x="1367" y="286"/>
                </a:lnTo>
                <a:lnTo>
                  <a:pt x="1355" y="280"/>
                </a:lnTo>
                <a:lnTo>
                  <a:pt x="1343" y="273"/>
                </a:lnTo>
                <a:lnTo>
                  <a:pt x="1330" y="268"/>
                </a:lnTo>
                <a:lnTo>
                  <a:pt x="1316" y="264"/>
                </a:lnTo>
                <a:lnTo>
                  <a:pt x="1301" y="261"/>
                </a:lnTo>
                <a:lnTo>
                  <a:pt x="1287" y="259"/>
                </a:lnTo>
                <a:lnTo>
                  <a:pt x="1271" y="259"/>
                </a:lnTo>
                <a:lnTo>
                  <a:pt x="1271" y="259"/>
                </a:lnTo>
                <a:lnTo>
                  <a:pt x="1251" y="259"/>
                </a:lnTo>
                <a:lnTo>
                  <a:pt x="1231" y="262"/>
                </a:lnTo>
                <a:lnTo>
                  <a:pt x="1212" y="267"/>
                </a:lnTo>
                <a:lnTo>
                  <a:pt x="1192" y="273"/>
                </a:lnTo>
                <a:lnTo>
                  <a:pt x="1171" y="280"/>
                </a:lnTo>
                <a:lnTo>
                  <a:pt x="1148" y="289"/>
                </a:lnTo>
                <a:lnTo>
                  <a:pt x="1103" y="311"/>
                </a:lnTo>
                <a:lnTo>
                  <a:pt x="1103" y="311"/>
                </a:lnTo>
                <a:lnTo>
                  <a:pt x="1038" y="276"/>
                </a:lnTo>
                <a:lnTo>
                  <a:pt x="967" y="235"/>
                </a:lnTo>
                <a:lnTo>
                  <a:pt x="967" y="235"/>
                </a:lnTo>
                <a:lnTo>
                  <a:pt x="1015" y="214"/>
                </a:lnTo>
                <a:lnTo>
                  <a:pt x="1061" y="194"/>
                </a:lnTo>
                <a:lnTo>
                  <a:pt x="1104" y="176"/>
                </a:lnTo>
                <a:lnTo>
                  <a:pt x="1148" y="163"/>
                </a:lnTo>
                <a:lnTo>
                  <a:pt x="1191" y="151"/>
                </a:lnTo>
                <a:lnTo>
                  <a:pt x="1231" y="142"/>
                </a:lnTo>
                <a:lnTo>
                  <a:pt x="1274" y="136"/>
                </a:lnTo>
                <a:lnTo>
                  <a:pt x="1295" y="134"/>
                </a:lnTo>
                <a:lnTo>
                  <a:pt x="1314" y="134"/>
                </a:lnTo>
                <a:lnTo>
                  <a:pt x="1314" y="134"/>
                </a:lnTo>
                <a:lnTo>
                  <a:pt x="1343" y="134"/>
                </a:lnTo>
                <a:lnTo>
                  <a:pt x="1367" y="137"/>
                </a:lnTo>
                <a:lnTo>
                  <a:pt x="1391" y="142"/>
                </a:lnTo>
                <a:lnTo>
                  <a:pt x="1413" y="148"/>
                </a:lnTo>
                <a:lnTo>
                  <a:pt x="1432" y="154"/>
                </a:lnTo>
                <a:lnTo>
                  <a:pt x="1449" y="163"/>
                </a:lnTo>
                <a:lnTo>
                  <a:pt x="1464" y="172"/>
                </a:lnTo>
                <a:lnTo>
                  <a:pt x="1478" y="182"/>
                </a:lnTo>
                <a:lnTo>
                  <a:pt x="1490" y="193"/>
                </a:lnTo>
                <a:lnTo>
                  <a:pt x="1499" y="203"/>
                </a:lnTo>
                <a:lnTo>
                  <a:pt x="1506" y="216"/>
                </a:lnTo>
                <a:lnTo>
                  <a:pt x="1514" y="228"/>
                </a:lnTo>
                <a:lnTo>
                  <a:pt x="1518" y="240"/>
                </a:lnTo>
                <a:lnTo>
                  <a:pt x="1521" y="252"/>
                </a:lnTo>
                <a:lnTo>
                  <a:pt x="1524" y="262"/>
                </a:lnTo>
                <a:lnTo>
                  <a:pt x="1524" y="274"/>
                </a:lnTo>
                <a:lnTo>
                  <a:pt x="1524" y="274"/>
                </a:lnTo>
                <a:lnTo>
                  <a:pt x="1524" y="283"/>
                </a:lnTo>
                <a:lnTo>
                  <a:pt x="1523" y="292"/>
                </a:lnTo>
                <a:lnTo>
                  <a:pt x="1517" y="311"/>
                </a:lnTo>
                <a:lnTo>
                  <a:pt x="1509" y="329"/>
                </a:lnTo>
                <a:lnTo>
                  <a:pt x="1497" y="344"/>
                </a:lnTo>
                <a:lnTo>
                  <a:pt x="1482" y="357"/>
                </a:lnTo>
                <a:lnTo>
                  <a:pt x="1465" y="369"/>
                </a:lnTo>
                <a:lnTo>
                  <a:pt x="1446" y="378"/>
                </a:lnTo>
                <a:lnTo>
                  <a:pt x="1425" y="384"/>
                </a:lnTo>
                <a:lnTo>
                  <a:pt x="1425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AF69A4-ACC5-4CAF-AADB-38DB6CE6D2C0}"/>
              </a:ext>
            </a:extLst>
          </p:cNvPr>
          <p:cNvSpPr txBox="1">
            <a:spLocks/>
          </p:cNvSpPr>
          <p:nvPr/>
        </p:nvSpPr>
        <p:spPr>
          <a:xfrm>
            <a:off x="2425867" y="3178611"/>
            <a:ext cx="7677150" cy="2545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algn="l">
              <a:buNone/>
              <a:defRPr lang="ko-KR" altLang="en-US" sz="2400" b="1" i="0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 marL="0" indent="0"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  <a:ea typeface="Tahoma" panose="020B0604030504040204" pitchFamily="34" charset="0"/>
              </a:rPr>
              <a:t>Divide-and-Conquer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CB4EA-3BA7-41E5-8ED0-472CF281CAAA}"/>
              </a:ext>
            </a:extLst>
          </p:cNvPr>
          <p:cNvSpPr txBox="1"/>
          <p:nvPr/>
        </p:nvSpPr>
        <p:spPr>
          <a:xfrm>
            <a:off x="3294965" y="3760142"/>
            <a:ext cx="6096000" cy="34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  <a:ea typeface="Tahoma" panose="020B0604030504040204" pitchFamily="34" charset="0"/>
              </a:rPr>
              <a:t>Using Sample </a:t>
            </a:r>
            <a:endParaRPr lang="en-US" altLang="ko-KR" sz="2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 Antiqua" panose="02040602050305030304" pitchFamily="18" charset="0"/>
              <a:ea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48C6DA-9196-4896-ADE9-98B280E16ECF}"/>
              </a:ext>
            </a:extLst>
          </p:cNvPr>
          <p:cNvSpPr txBox="1"/>
          <p:nvPr/>
        </p:nvSpPr>
        <p:spPr>
          <a:xfrm>
            <a:off x="3412114" y="4375578"/>
            <a:ext cx="6096000" cy="32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</a:rPr>
              <a:t>Importance of Cleaning Data</a:t>
            </a:r>
            <a:endParaRPr lang="en-US" altLang="ko-KR" sz="18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 Antiqua" panose="02040602050305030304" pitchFamily="18" charset="0"/>
              <a:ea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493162-A07B-43DD-93AE-34B3BBA0CF85}"/>
              </a:ext>
            </a:extLst>
          </p:cNvPr>
          <p:cNvSpPr txBox="1"/>
          <p:nvPr/>
        </p:nvSpPr>
        <p:spPr>
          <a:xfrm>
            <a:off x="4060842" y="4965559"/>
            <a:ext cx="5017720" cy="32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</a:rPr>
              <a:t>Classify the elements and using rate as a factor </a:t>
            </a:r>
          </a:p>
        </p:txBody>
      </p:sp>
    </p:spTree>
    <p:extLst>
      <p:ext uri="{BB962C8B-B14F-4D97-AF65-F5344CB8AC3E}">
        <p14:creationId xmlns:p14="http://schemas.microsoft.com/office/powerpoint/2010/main" val="4243173457"/>
      </p:ext>
    </p:extLst>
  </p:cSld>
  <p:clrMapOvr>
    <a:masterClrMapping/>
  </p:clrMapOvr>
  <p:transition spd="slow"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51316" y="2923551"/>
            <a:ext cx="7489370" cy="44537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05824265"/>
      </p:ext>
    </p:extLst>
  </p:cSld>
  <p:clrMapOvr>
    <a:masterClrMapping/>
  </p:clrMapOvr>
  <p:transition spd="slow"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51316" y="2923551"/>
            <a:ext cx="7489370" cy="445376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54956406"/>
      </p:ext>
    </p:extLst>
  </p:cSld>
  <p:clrMapOvr>
    <a:masterClrMapping/>
  </p:clrMapOvr>
  <p:transition spd="slow"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熊猫办公PPT"/>
</p:tagLst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307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고딕 Std B</vt:lpstr>
      <vt:lpstr>等线 Light</vt:lpstr>
      <vt:lpstr>Arial</vt:lpstr>
      <vt:lpstr>Book Antiqua</vt:lpstr>
      <vt:lpstr>Calibri</vt:lpstr>
      <vt:lpstr>Tahoma</vt:lpstr>
      <vt:lpstr>Times New Roman</vt:lpstr>
      <vt:lpstr>Theme01</vt:lpstr>
      <vt:lpstr>Theme02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Yifei Sun</cp:lastModifiedBy>
  <cp:revision>7</cp:revision>
  <dcterms:created xsi:type="dcterms:W3CDTF">2015-12-30T01:41:43Z</dcterms:created>
  <dcterms:modified xsi:type="dcterms:W3CDTF">2021-12-07T19:58:44Z</dcterms:modified>
</cp:coreProperties>
</file>