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13"/>
  </p:notesMasterIdLst>
  <p:sldIdLst>
    <p:sldId id="386" r:id="rId3"/>
    <p:sldId id="264" r:id="rId4"/>
    <p:sldId id="398" r:id="rId5"/>
    <p:sldId id="415" r:id="rId6"/>
    <p:sldId id="414" r:id="rId7"/>
    <p:sldId id="416" r:id="rId8"/>
    <p:sldId id="411" r:id="rId9"/>
    <p:sldId id="412" r:id="rId10"/>
    <p:sldId id="413" r:id="rId11"/>
    <p:sldId id="390" r:id="rId12"/>
  </p:sldIdLst>
  <p:sldSz cx="9144000" cy="5145088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11"/>
  </p:normalViewPr>
  <p:slideViewPr>
    <p:cSldViewPr>
      <p:cViewPr varScale="1">
        <p:scale>
          <a:sx n="149" d="100"/>
          <a:sy n="149" d="100"/>
        </p:scale>
        <p:origin x="504" y="11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6570D-A9DA-4CA3-BE98-55692B62D853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6680C-2A23-4F48-827E-EED156A3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5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6680C-2A23-4F48-827E-EED156A343F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1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6680C-2A23-4F48-827E-EED156A343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6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4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8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8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9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3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8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2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 dirty="0">
                <a:ln w="9525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工作体会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1395262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工作规划和展望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accent4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61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8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/>
              <a:pPr>
                <a:defRPr/>
              </a:pPr>
              <a:t>2021/12/6</a:t>
            </a:fld>
            <a:endParaRPr lang="zh-CN" altLang="en-US" sz="1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/>
              <a:pPr/>
              <a:t>‹#›</a:t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5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629841" y="374188"/>
            <a:ext cx="3942159" cy="523279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7" name="Subtitle 2"/>
          <p:cNvSpPr>
            <a:spLocks noGrp="1"/>
          </p:cNvSpPr>
          <p:nvPr>
            <p:ph type="subTitle" idx="1"/>
          </p:nvPr>
        </p:nvSpPr>
        <p:spPr>
          <a:xfrm>
            <a:off x="629841" y="918257"/>
            <a:ext cx="3942159" cy="280749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768721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1" name="Chart Placeholder 60"/>
          <p:cNvSpPr>
            <a:spLocks noGrp="1"/>
          </p:cNvSpPr>
          <p:nvPr>
            <p:ph type="chart" sz="quarter" idx="15"/>
          </p:nvPr>
        </p:nvSpPr>
        <p:spPr>
          <a:xfrm>
            <a:off x="5114925" y="627654"/>
            <a:ext cx="3399235" cy="3889782"/>
          </a:xfrm>
        </p:spPr>
        <p:txBody>
          <a:bodyPr/>
          <a:lstStyle/>
          <a:p>
            <a:endParaRPr lang="en-AU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/>
          <a:p>
            <a:fld id="{722F6D6F-DD99-46DF-A9EA-728D63EA6A31}" type="datetimeFigureOut">
              <a:rPr lang="en-AU" smtClean="0"/>
              <a:pPr/>
              <a:t>6/12/2021</a:t>
            </a:fld>
            <a:endParaRPr lang="en-A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7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6/12/2021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11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6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01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3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3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6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7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1660" y="5026658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2699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1574798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>
                <a:ln w="9525" cmpd="sng">
                  <a:noFill/>
                  <a:prstDash val="solid"/>
                </a:ln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单击此处添加标题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accent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 dirty="0">
                <a:ln w="9525" cmpd="sng">
                  <a:noFill/>
                  <a:prstDash val="solid"/>
                </a:ln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自我评价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accent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54E3-2E1C-4A1F-8D37-52E9231683F1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FD99BD-EEF9-4DB4-9351-9346EC60ED7B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"/>
            <a:ext cx="9144000" cy="514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6" r:id="rId6"/>
    <p:sldLayoutId id="2147483654" r:id="rId7"/>
    <p:sldLayoutId id="2147483655" r:id="rId8"/>
    <p:sldLayoutId id="2147483666" r:id="rId9"/>
    <p:sldLayoutId id="2147483667" r:id="rId10"/>
    <p:sldLayoutId id="2147483668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2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6" Type="http://schemas.openxmlformats.org/officeDocument/2006/relationships/image" Target="../media/image11.jpg"/><Relationship Id="rId5" Type="http://schemas.openxmlformats.org/officeDocument/2006/relationships/hyperlink" Target="file:///D:\runable%20JAR" TargetMode="External"/><Relationship Id="rId4" Type="http://schemas.openxmlformats.org/officeDocument/2006/relationships/hyperlink" Target="Record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4" descr="D:\360data\重要数据\桌面\333333333333.png">
            <a:extLst>
              <a:ext uri="{FF2B5EF4-FFF2-40B4-BE49-F238E27FC236}">
                <a16:creationId xmlns:a16="http://schemas.microsoft.com/office/drawing/2014/main" id="{BBDFBE6B-D82A-4D4F-9557-EB2EA271F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517" y="991402"/>
            <a:ext cx="2781701" cy="2839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5" descr="D:\360data\重要数据\桌面\222222.png">
            <a:extLst>
              <a:ext uri="{FF2B5EF4-FFF2-40B4-BE49-F238E27FC236}">
                <a16:creationId xmlns:a16="http://schemas.microsoft.com/office/drawing/2014/main" id="{36E161B0-F08C-4DF8-A9DF-04E0D540B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128" y="844288"/>
            <a:ext cx="3259582" cy="3161807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6" descr="D:\360data\重要数据\桌面\11111111.png">
            <a:extLst>
              <a:ext uri="{FF2B5EF4-FFF2-40B4-BE49-F238E27FC236}">
                <a16:creationId xmlns:a16="http://schemas.microsoft.com/office/drawing/2014/main" id="{F438A237-F07F-46AB-9F44-88991A56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895" y="726668"/>
            <a:ext cx="3454798" cy="34547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1" descr="D:\360data\重要数据\桌面\666666666.png">
            <a:extLst>
              <a:ext uri="{FF2B5EF4-FFF2-40B4-BE49-F238E27FC236}">
                <a16:creationId xmlns:a16="http://schemas.microsoft.com/office/drawing/2014/main" id="{AAF1030D-B611-494B-9970-E9385D4D3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823" y="1340101"/>
            <a:ext cx="2531442" cy="2189431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7A8FC5-9569-4094-B819-0B7822530AA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956" y="1472879"/>
            <a:ext cx="1857676" cy="1837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D994C1-4112-42C2-9591-40D84A5284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6218" y="951452"/>
            <a:ext cx="1463041" cy="12230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7EA712-C2B6-45B6-8834-FBB69F8BF9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3722" y="1904434"/>
            <a:ext cx="1274951" cy="1099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9D836C-A29C-4F6A-B68D-E7FCF99AB3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3653607" y="1125579"/>
            <a:ext cx="3241749" cy="1048881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C7B23976-C6A8-4F69-A04D-8ECA1B08585B}"/>
              </a:ext>
            </a:extLst>
          </p:cNvPr>
          <p:cNvSpPr txBox="1"/>
          <p:nvPr/>
        </p:nvSpPr>
        <p:spPr>
          <a:xfrm>
            <a:off x="4716016" y="2239938"/>
            <a:ext cx="4140460" cy="88383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4 amigos</a:t>
            </a:r>
            <a:endParaRPr lang="zh-CN" altLang="en-US" sz="40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4E7693C-2A24-4200-A656-D4ABAD19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168" y="3123770"/>
            <a:ext cx="289290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Group members:	 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Yangzekun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Gao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Jingke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Shi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Zhengyan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Hu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Maiqi Hou</a:t>
            </a:r>
          </a:p>
          <a:p>
            <a:pPr algn="r" eaLnBrk="1" fontAlgn="base" hangingPunct="1">
              <a:buClrTx/>
              <a:buSzTx/>
              <a:buFontTx/>
              <a:buNone/>
            </a:pP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958F17DA-6A53-444C-846A-7CE9702D8A02}"/>
              </a:ext>
            </a:extLst>
          </p:cNvPr>
          <p:cNvSpPr txBox="1"/>
          <p:nvPr/>
        </p:nvSpPr>
        <p:spPr>
          <a:xfrm>
            <a:off x="4574557" y="1600500"/>
            <a:ext cx="3018553" cy="7209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Iteration III</a:t>
            </a:r>
            <a:endParaRPr lang="zh-CN" altLang="en-US" sz="32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1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4" descr="D:\360data\重要数据\桌面\333333333333.png">
            <a:extLst>
              <a:ext uri="{FF2B5EF4-FFF2-40B4-BE49-F238E27FC236}">
                <a16:creationId xmlns:a16="http://schemas.microsoft.com/office/drawing/2014/main" id="{BBDFBE6B-D82A-4D4F-9557-EB2EA271F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517" y="991402"/>
            <a:ext cx="2781701" cy="2839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5" descr="D:\360data\重要数据\桌面\222222.png">
            <a:extLst>
              <a:ext uri="{FF2B5EF4-FFF2-40B4-BE49-F238E27FC236}">
                <a16:creationId xmlns:a16="http://schemas.microsoft.com/office/drawing/2014/main" id="{36E161B0-F08C-4DF8-A9DF-04E0D540B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128" y="844288"/>
            <a:ext cx="3259582" cy="3161807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6" descr="D:\360data\重要数据\桌面\11111111.png">
            <a:extLst>
              <a:ext uri="{FF2B5EF4-FFF2-40B4-BE49-F238E27FC236}">
                <a16:creationId xmlns:a16="http://schemas.microsoft.com/office/drawing/2014/main" id="{F438A237-F07F-46AB-9F44-88991A56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895" y="726668"/>
            <a:ext cx="3454798" cy="34547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1" descr="D:\360data\重要数据\桌面\666666666.png">
            <a:extLst>
              <a:ext uri="{FF2B5EF4-FFF2-40B4-BE49-F238E27FC236}">
                <a16:creationId xmlns:a16="http://schemas.microsoft.com/office/drawing/2014/main" id="{AAF1030D-B611-494B-9970-E9385D4D3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823" y="1340101"/>
            <a:ext cx="2531442" cy="2189431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7A8FC5-9569-4094-B819-0B7822530AA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956" y="1472879"/>
            <a:ext cx="1857676" cy="1837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D994C1-4112-42C2-9591-40D84A5284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6218" y="951452"/>
            <a:ext cx="1463041" cy="12230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7EA712-C2B6-45B6-8834-FBB69F8BF9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3722" y="1904434"/>
            <a:ext cx="1274951" cy="1099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9D836C-A29C-4F6A-B68D-E7FCF99AB3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3653607" y="1125579"/>
            <a:ext cx="3241749" cy="1048881"/>
          </a:xfrm>
          <a:prstGeom prst="rect">
            <a:avLst/>
          </a:prstGeom>
        </p:spPr>
      </p:pic>
      <p:sp>
        <p:nvSpPr>
          <p:cNvPr id="20" name="TextBox 5">
            <a:extLst>
              <a:ext uri="{FF2B5EF4-FFF2-40B4-BE49-F238E27FC236}">
                <a16:creationId xmlns:a16="http://schemas.microsoft.com/office/drawing/2014/main" id="{CD58B6CA-D90E-4F44-95BA-365122F97F36}"/>
              </a:ext>
            </a:extLst>
          </p:cNvPr>
          <p:cNvSpPr txBox="1"/>
          <p:nvPr/>
        </p:nvSpPr>
        <p:spPr>
          <a:xfrm>
            <a:off x="4899259" y="580727"/>
            <a:ext cx="2337120" cy="7209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320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Iteration III </a:t>
            </a:r>
            <a:endParaRPr lang="zh-CN" altLang="en-US" sz="32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958F17DA-6A53-444C-846A-7CE9702D8A02}"/>
              </a:ext>
            </a:extLst>
          </p:cNvPr>
          <p:cNvSpPr txBox="1"/>
          <p:nvPr/>
        </p:nvSpPr>
        <p:spPr>
          <a:xfrm>
            <a:off x="4217826" y="2074364"/>
            <a:ext cx="3018553" cy="7209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Thank you</a:t>
            </a:r>
            <a:endParaRPr lang="zh-CN" altLang="en-US" sz="32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7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>
            <a:cxnSpLocks/>
            <a:endCxn id="31" idx="4"/>
          </p:cNvCxnSpPr>
          <p:nvPr/>
        </p:nvCxnSpPr>
        <p:spPr>
          <a:xfrm flipH="1">
            <a:off x="4388844" y="1420416"/>
            <a:ext cx="3136" cy="258839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6"/>
          <p:cNvGrpSpPr/>
          <p:nvPr/>
        </p:nvGrpSpPr>
        <p:grpSpPr>
          <a:xfrm>
            <a:off x="3461009" y="221031"/>
            <a:ext cx="1855670" cy="1180036"/>
            <a:chOff x="3809066" y="1749594"/>
            <a:chExt cx="1714500" cy="1714500"/>
          </a:xfrm>
        </p:grpSpPr>
        <p:sp>
          <p:nvSpPr>
            <p:cNvPr id="6" name="椭圆 5"/>
            <p:cNvSpPr/>
            <p:nvPr/>
          </p:nvSpPr>
          <p:spPr>
            <a:xfrm>
              <a:off x="3809066" y="1749594"/>
              <a:ext cx="1714500" cy="171450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" name="标题 1"/>
            <p:cNvSpPr txBox="1">
              <a:spLocks/>
            </p:cNvSpPr>
            <p:nvPr/>
          </p:nvSpPr>
          <p:spPr>
            <a:xfrm>
              <a:off x="3848719" y="2162482"/>
              <a:ext cx="1635195" cy="6558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Catalog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4191126" y="2203308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791605" y="1458725"/>
            <a:ext cx="2628292" cy="43204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2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Project Vision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791605" y="2076962"/>
            <a:ext cx="2628292" cy="39221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3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GIT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4796377" y="2761857"/>
            <a:ext cx="2628292" cy="54006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4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Show APP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45845B-FC8B-4673-8EB5-E6078480A6F1}"/>
              </a:ext>
            </a:extLst>
          </p:cNvPr>
          <p:cNvSpPr/>
          <p:nvPr/>
        </p:nvSpPr>
        <p:spPr>
          <a:xfrm>
            <a:off x="4192796" y="1546245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9AAB421-FDA2-46C3-82A5-EB8ADAC110ED}"/>
              </a:ext>
            </a:extLst>
          </p:cNvPr>
          <p:cNvSpPr/>
          <p:nvPr/>
        </p:nvSpPr>
        <p:spPr>
          <a:xfrm>
            <a:off x="4199697" y="2877759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FD33AE-01DF-49CD-AD8A-ACE7E29EA980}"/>
              </a:ext>
            </a:extLst>
          </p:cNvPr>
          <p:cNvSpPr/>
          <p:nvPr/>
        </p:nvSpPr>
        <p:spPr>
          <a:xfrm>
            <a:off x="4192796" y="3616589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069CEBFB-32D1-47A1-93E7-A8ECCDFE3A6C}"/>
              </a:ext>
            </a:extLst>
          </p:cNvPr>
          <p:cNvSpPr txBox="1">
            <a:spLocks/>
          </p:cNvSpPr>
          <p:nvPr/>
        </p:nvSpPr>
        <p:spPr>
          <a:xfrm>
            <a:off x="4791605" y="3542667"/>
            <a:ext cx="3236779" cy="54006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4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8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208985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20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Project </a:t>
            </a:r>
            <a:r>
              <a:rPr lang="en-US" altLang="zh-CN" dirty="0"/>
              <a:t>Vision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F1628E-A841-4882-907E-BB5CF78A19B2}"/>
              </a:ext>
            </a:extLst>
          </p:cNvPr>
          <p:cNvSpPr txBox="1"/>
          <p:nvPr/>
        </p:nvSpPr>
        <p:spPr>
          <a:xfrm>
            <a:off x="1260140" y="1456420"/>
            <a:ext cx="70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team has developed an accounting software. Users can record their daily expenses and income. They can perform a series of operations on their records at the same time. This software contains the following functions.</a:t>
            </a: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Add: add new expenses or income records</a:t>
            </a: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View: view historical records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Delete: delete a record from the database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Export: export the records of specified month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93610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614528" y="314706"/>
            <a:ext cx="44233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GIT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 descr="电脑游戏的截图&#10;&#10;描述已自动生成">
            <a:extLst>
              <a:ext uri="{FF2B5EF4-FFF2-40B4-BE49-F238E27FC236}">
                <a16:creationId xmlns:a16="http://schemas.microsoft.com/office/drawing/2014/main" id="{958CF817-616C-41E8-8AF1-ED8E39AAF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0276"/>
            <a:ext cx="4744413" cy="48245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6675F0-23D5-433B-86A6-FD24090E8C76}"/>
              </a:ext>
            </a:extLst>
          </p:cNvPr>
          <p:cNvSpPr txBox="1"/>
          <p:nvPr/>
        </p:nvSpPr>
        <p:spPr>
          <a:xfrm>
            <a:off x="575556" y="2968588"/>
            <a:ext cx="31323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Total Commits:   301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Yangzekun</a:t>
            </a:r>
            <a:r>
              <a:rPr lang="en-US" altLang="zh-CN" sz="1400" dirty="0">
                <a:solidFill>
                  <a:schemeClr val="bg1"/>
                </a:solidFill>
              </a:rPr>
              <a:t> Gao: 120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Jingke</a:t>
            </a:r>
            <a:r>
              <a:rPr lang="en-US" altLang="zh-CN" sz="1400" dirty="0">
                <a:solidFill>
                  <a:schemeClr val="bg1"/>
                </a:solidFill>
              </a:rPr>
              <a:t> Shi:          31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Zhengyan</a:t>
            </a:r>
            <a:r>
              <a:rPr lang="en-US" altLang="zh-CN" sz="1400" dirty="0">
                <a:solidFill>
                  <a:schemeClr val="bg1"/>
                </a:solidFill>
              </a:rPr>
              <a:t> Hu:    71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Maiqi Hou:         79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hlinkClick r:id="rId4" action="ppaction://hlinkfile"/>
          </p:cNvPr>
          <p:cNvSpPr/>
          <p:nvPr/>
        </p:nvSpPr>
        <p:spPr>
          <a:xfrm>
            <a:off x="5914436" y="353742"/>
            <a:ext cx="165618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799132" y="88268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6120172" y="402974"/>
            <a:ext cx="136815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Show APP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 descr="黑白照片里的男人&#10;&#10;描述已自动生成">
            <a:hlinkClick r:id="rId5" action="ppaction://hlinkfile"/>
            <a:extLst>
              <a:ext uri="{FF2B5EF4-FFF2-40B4-BE49-F238E27FC236}">
                <a16:creationId xmlns:a16="http://schemas.microsoft.com/office/drawing/2014/main" id="{945D8654-6AA6-427E-B97D-6922EAF18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12404"/>
            <a:ext cx="1620180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4788532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523086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76D484-8A63-4AA6-B3CA-37B1E83EE078}"/>
              </a:ext>
            </a:extLst>
          </p:cNvPr>
          <p:cNvSpPr txBox="1"/>
          <p:nvPr/>
        </p:nvSpPr>
        <p:spPr>
          <a:xfrm>
            <a:off x="107504" y="225255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Issue tracking</a:t>
            </a:r>
            <a:endParaRPr lang="zh-CN" altLang="en-US" sz="1400" dirty="0"/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D3C84161-A442-4BD2-B008-15B7C539E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4169"/>
            <a:ext cx="7036832" cy="43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4788532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523086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76D484-8A63-4AA6-B3CA-37B1E83EE078}"/>
              </a:ext>
            </a:extLst>
          </p:cNvPr>
          <p:cNvSpPr txBox="1"/>
          <p:nvPr/>
        </p:nvSpPr>
        <p:spPr>
          <a:xfrm>
            <a:off x="251520" y="226476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Time - Card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F83135-6771-43F0-8EDA-04B0734A8B2F}"/>
              </a:ext>
            </a:extLst>
          </p:cNvPr>
          <p:cNvSpPr txBox="1"/>
          <p:nvPr/>
        </p:nvSpPr>
        <p:spPr>
          <a:xfrm>
            <a:off x="1871700" y="1204392"/>
            <a:ext cx="6912768" cy="362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B52DD1-EB19-4C00-A906-453769296523}"/>
              </a:ext>
            </a:extLst>
          </p:cNvPr>
          <p:cNvSpPr txBox="1"/>
          <p:nvPr/>
        </p:nvSpPr>
        <p:spPr>
          <a:xfrm>
            <a:off x="1655676" y="937192"/>
            <a:ext cx="6732748" cy="39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b="1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Meetings:</a:t>
            </a:r>
            <a:endParaRPr lang="en-US" altLang="zh-CN" sz="1400" b="1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Sunday, October 24, 2021 (5 PM – 7 PM)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Wednesday, October 27, 2021 (1:25 PM – 6 PM)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Friday, October 29, 2021(2:30 PM – 7Pm)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Friday, November 5, 2021(5:30 PM – 7Pm)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Monday, December 6, 2021(2:30 PM – 7Pm)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b="1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Individual Hours</a:t>
            </a: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400" kern="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Yangzekun</a:t>
            </a: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Gao: 10 + 9.25 + 5 +25= 49.25 hrs.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Maiqi Hou: 9 + 8.75 + 5 +20= 43.75hrs.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400" kern="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Jingke</a:t>
            </a: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Shi: 9+ 8.0 + 2 +20.5 = 40.5 hrs.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400" kern="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Zhengyan</a:t>
            </a:r>
            <a:r>
              <a:rPr lang="en-US" altLang="zh-CN" sz="14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Hu: 9 + 7.25 + 5 +20 = 41.25 hrs.</a:t>
            </a:r>
            <a:endParaRPr lang="en-US" altLang="zh-CN" sz="14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4788532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523086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 descr="表格&#10;&#10;描述已自动生成">
            <a:extLst>
              <a:ext uri="{FF2B5EF4-FFF2-40B4-BE49-F238E27FC236}">
                <a16:creationId xmlns:a16="http://schemas.microsoft.com/office/drawing/2014/main" id="{FBD020ED-D1D0-4D42-9D39-3F47ECE60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937192"/>
            <a:ext cx="6918237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4788532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523086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 descr="图形用户界面, 表格&#10;&#10;描述已自动生成">
            <a:extLst>
              <a:ext uri="{FF2B5EF4-FFF2-40B4-BE49-F238E27FC236}">
                <a16:creationId xmlns:a16="http://schemas.microsoft.com/office/drawing/2014/main" id="{4022C762-FC82-40F2-A8BC-C092111B8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80" y="940571"/>
            <a:ext cx="6552220" cy="2279033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6DD5CA4-F73C-4940-8455-E1238AAA8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80" y="3364632"/>
            <a:ext cx="6599020" cy="15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6A4600F2-2CAA-476F-B9CD-591EAE9CFB30"/>
  <p:tag name="ISPRINGONLINEFOLDERID" val="0"/>
  <p:tag name="ISPRINGONLINEFOLDERPATH" val="Content List"/>
  <p:tag name="ISPRINGCLOUDFOLDERID" val="0"/>
  <p:tag name="ISPRINGCLOUDFOLDERPATH" val="Repository"/>
  <p:tag name="ISPRING_OUTPUT_FOLDER" val="G:\第九批已完成作品\223069"/>
  <p:tag name="ISPRING_PRESENTATION_TITLE" val="596e023f60694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0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E5FF"/>
      </a:accent1>
      <a:accent2>
        <a:srgbClr val="00B0F0"/>
      </a:accent2>
      <a:accent3>
        <a:srgbClr val="4FE5FF"/>
      </a:accent3>
      <a:accent4>
        <a:srgbClr val="00B0F0"/>
      </a:accent4>
      <a:accent5>
        <a:srgbClr val="4FE5FF"/>
      </a:accent5>
      <a:accent6>
        <a:srgbClr val="00B0F0"/>
      </a:accent6>
      <a:hlink>
        <a:srgbClr val="0000FF"/>
      </a:hlink>
      <a:folHlink>
        <a:srgbClr val="800080"/>
      </a:folHlink>
    </a:clrScheme>
    <a:fontScheme name="omasw4v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292</Words>
  <Application>Microsoft Office PowerPoint</Application>
  <PresentationFormat>自定义</PresentationFormat>
  <Paragraphs>72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Glegoo</vt:lpstr>
      <vt:lpstr>Mission Gothic Regular</vt:lpstr>
      <vt:lpstr>等线</vt:lpstr>
      <vt:lpstr>思源黑体 CN Light</vt:lpstr>
      <vt:lpstr>微软雅黑</vt:lpstr>
      <vt:lpstr>Agency FB</vt:lpstr>
      <vt:lpstr>Arial</vt:lpstr>
      <vt:lpstr>Calibri</vt:lpstr>
      <vt:lpstr>Lato Light</vt:lpstr>
      <vt:lpstr>Symbol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科技互联网机器人</dc:title>
  <dc:creator>第一PPT</dc:creator>
  <cp:keywords>www.1ppt.com</cp:keywords>
  <dc:description>www.1ppt.com</dc:description>
  <cp:lastModifiedBy>Hou, Maiqi</cp:lastModifiedBy>
  <cp:revision>404</cp:revision>
  <dcterms:created xsi:type="dcterms:W3CDTF">2017-06-14T14:44:56Z</dcterms:created>
  <dcterms:modified xsi:type="dcterms:W3CDTF">2021-12-07T02:53:45Z</dcterms:modified>
</cp:coreProperties>
</file>