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65" r:id="rId3"/>
    <p:sldId id="257" r:id="rId4"/>
    <p:sldId id="268" r:id="rId5"/>
    <p:sldId id="266" r:id="rId6"/>
    <p:sldId id="269" r:id="rId7"/>
    <p:sldId id="258" r:id="rId8"/>
    <p:sldId id="259" r:id="rId9"/>
    <p:sldId id="277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2F133-1B3C-4660-878D-1A5A79747A98}" v="3" dt="2021-10-25T10:40:29.842"/>
    <p1510:client id="{213ECE96-7290-4E17-8AD8-8D3F9EF17E1D}" v="62" dt="2021-10-23T05:10:30.578"/>
    <p1510:client id="{532B59FC-9A08-48EF-B055-2FE47AE96A0E}" v="20" dt="2021-10-23T08:13:42.478"/>
    <p1510:client id="{6A507785-6796-4A5D-8285-0D07EDE1C28B}" v="393" dt="2021-10-25T10:31:10.386"/>
    <p1510:client id="{B170D1FE-A51A-4ED4-98E2-8CFF1E365BEC}" v="104" dt="2021-10-23T05:24:5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4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0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21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3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32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5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5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8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3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7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6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29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ED2-1596-469E-BD4F-6594104F7480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76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842B41-B2AD-4C9A-B7E3-1C06F6062FB3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1999" cy="51571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Министерство образования и науки Челябинской области 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Муниципальное автономное общеобразовательное учреждение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«Миасская средняя общеобразовательная школа №16»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Совместный проект </a:t>
            </a:r>
            <a:r>
              <a:rPr lang="ru-RU" sz="3200" dirty="0">
                <a:latin typeface="Times New Roman"/>
                <a:cs typeface="Times New Roman"/>
              </a:rPr>
              <a:t/>
            </a:r>
            <a:br>
              <a:rPr lang="ru-RU" sz="3200" dirty="0">
                <a:latin typeface="Times New Roman"/>
                <a:cs typeface="Times New Roman"/>
              </a:rPr>
            </a:br>
            <a:r>
              <a:rPr lang="ru-RU" sz="32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Реализация генератора задач по выполнению и анализу простых алгоритмов ЕГЭ по информатике на языке JavaScript</a:t>
            </a:r>
            <a:r>
              <a:rPr lang="ru-RU" sz="3200" dirty="0">
                <a:latin typeface="Times New Roman"/>
              </a:rPr>
              <a:t/>
            </a:r>
            <a:br>
              <a:rPr lang="ru-RU" sz="3200" dirty="0">
                <a:latin typeface="Times New Roman"/>
              </a:rPr>
            </a:br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Тип проекта: </a:t>
            </a:r>
            <a:r>
              <a:rPr lang="ru-RU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информационно-познавательный</a:t>
            </a:r>
            <a:r>
              <a:rPr lang="ru-RU" sz="3200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/>
              </a:rPr>
              <a:t> 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/>
              </a:rPr>
              <a:t/>
            </a:r>
            <a:br>
              <a:rPr lang="ru-RU" sz="1800" dirty="0">
                <a:latin typeface="Times New Roman"/>
              </a:rPr>
            </a:br>
            <a:r>
              <a:rPr lang="ru-RU" sz="1800" dirty="0">
                <a:latin typeface="Times New Roman"/>
              </a:rPr>
              <a:t/>
            </a:r>
            <a:br>
              <a:rPr lang="ru-RU" sz="1800" dirty="0">
                <a:latin typeface="Times New Roman"/>
              </a:rPr>
            </a:br>
            <a:r>
              <a:rPr lang="ru-RU" sz="1600" dirty="0">
                <a:latin typeface="Times New Roman"/>
              </a:rPr>
              <a:t/>
            </a:r>
            <a:br>
              <a:rPr lang="ru-RU" sz="1600" dirty="0">
                <a:latin typeface="Times New Roman"/>
              </a:rPr>
            </a:br>
            <a:r>
              <a:rPr lang="ru-RU" sz="1600" dirty="0">
                <a:latin typeface="Times New Roman"/>
              </a:rPr>
              <a:t/>
            </a:r>
            <a:br>
              <a:rPr lang="ru-RU" sz="1600" dirty="0">
                <a:latin typeface="Times New Roman"/>
              </a:rPr>
            </a:br>
            <a:r>
              <a:rPr lang="ru-RU" sz="1600" dirty="0">
                <a:latin typeface="Times New Roman"/>
              </a:rPr>
              <a:t/>
            </a:r>
            <a:br>
              <a:rPr lang="ru-RU" sz="1600" dirty="0">
                <a:latin typeface="Times New Roman"/>
              </a:rPr>
            </a:br>
            <a:endParaRPr lang="ru-RU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CE46677-B779-4724-BEC9-DA4D400C2A2E}"/>
              </a:ext>
            </a:extLst>
          </p:cNvPr>
          <p:cNvSpPr>
            <a:spLocks noGrp="1"/>
          </p:cNvSpPr>
          <p:nvPr/>
        </p:nvSpPr>
        <p:spPr>
          <a:xfrm>
            <a:off x="5698228" y="4167704"/>
            <a:ext cx="6127013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Авторы</a:t>
            </a:r>
            <a:r>
              <a:rPr lang="ru-RU" sz="1800" dirty="0">
                <a:solidFill>
                  <a:schemeClr val="tx1"/>
                </a:solidFill>
                <a:latin typeface="Times New Roman"/>
                <a:cs typeface="Times New Roman"/>
              </a:rPr>
              <a:t> проекта: 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Зверев Денис, Дорожкин Сергей,</a:t>
            </a: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Обучающиеся 11-В класса 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/>
                <a:cs typeface="Times New Roman"/>
              </a:rPr>
              <a:t>Наставник проекта: 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Горяинов Сергей Игоревич</a:t>
            </a:r>
            <a:r>
              <a:rPr lang="ru-RU" sz="1800" dirty="0">
                <a:solidFill>
                  <a:schemeClr val="tx1"/>
                </a:solidFill>
                <a:latin typeface="Times New Roman"/>
                <a:cs typeface="Times New Roman"/>
              </a:rPr>
              <a:t>, учитель информатики</a:t>
            </a:r>
            <a:r>
              <a:rPr lang="ru-RU" dirty="0">
                <a:solidFill>
                  <a:schemeClr val="tx1"/>
                </a:solidFill>
                <a:latin typeface="Book Antiqua"/>
              </a:rPr>
              <a:t> </a:t>
            </a:r>
            <a:endParaRPr lang="ru-RU" sz="18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7E21615-719D-4B57-BB3C-CD105786EE7C}"/>
              </a:ext>
            </a:extLst>
          </p:cNvPr>
          <p:cNvSpPr txBox="1">
            <a:spLocks/>
          </p:cNvSpPr>
          <p:nvPr/>
        </p:nvSpPr>
        <p:spPr>
          <a:xfrm>
            <a:off x="5350805" y="5962747"/>
            <a:ext cx="1152128" cy="80502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1800" dirty="0">
                <a:latin typeface="Times New Roman"/>
                <a:cs typeface="Times New Roman"/>
              </a:rPr>
              <a:t>Миасс</a:t>
            </a:r>
          </a:p>
          <a:p>
            <a:pPr algn="ctr">
              <a:spcBef>
                <a:spcPts val="0"/>
              </a:spcBef>
            </a:pPr>
            <a:r>
              <a:rPr lang="ru-RU" sz="1800" dirty="0">
                <a:latin typeface="Times New Roman"/>
                <a:cs typeface="Times New Roman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761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сайта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начале о</a:t>
            </a:r>
            <a:r>
              <a:rPr lang="ru-RU" dirty="0" smtClean="0"/>
              <a:t>сновная страница представляла собой непонятный, неразборчивый и несвязанный текст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3011632"/>
            <a:ext cx="8987366" cy="38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сайта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Однако после добавления </a:t>
            </a:r>
            <a:r>
              <a:rPr lang="en-US" dirty="0" smtClean="0"/>
              <a:t>CSS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Materialize, страница стала выглядеть заметно красивее, разборчивее и понятнее по сравнению с прошлой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1680" y="2860992"/>
            <a:ext cx="8056120" cy="39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генератора задач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ru-RU" dirty="0"/>
              <a:t>Все типы и разновидности задач к тому моменту уже были </a:t>
            </a:r>
            <a:r>
              <a:rPr lang="ru-RU" dirty="0" smtClean="0"/>
              <a:t>известны.</a:t>
            </a:r>
            <a:r>
              <a:rPr lang="ru-RU" dirty="0"/>
              <a:t> Система генерации строилась так, что задания и условия генерировались отдельно, то есть, можно получить их независимо друг от друга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 задача собиралась из отрывков заданий и условий и получалась уникальной.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генератора ответов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у меня возникли проблемы – у меня были готовые функции, которые давали правильные ответы, но я не мог просто записать их в известную мне переменную. Как раз, для этого мне потребовалось изучить объекты в </a:t>
            </a:r>
            <a:r>
              <a:rPr lang="en-US" dirty="0" err="1"/>
              <a:t>js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После изучения этой темы я создал объект, в который вписал вызовы всех нужных мне функций. Проблема была успешно решена, а все ответы получены.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6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Википедия – https://ru.wikipedia.org</a:t>
            </a:r>
            <a:endParaRPr lang="en-US" dirty="0"/>
          </a:p>
          <a:p>
            <a:r>
              <a:rPr lang="en-US" dirty="0"/>
              <a:t>2) Materialize – https://materializecss.com</a:t>
            </a:r>
          </a:p>
          <a:p>
            <a:r>
              <a:rPr lang="en-US" dirty="0"/>
              <a:t>3) </a:t>
            </a:r>
            <a:r>
              <a:rPr lang="ru-RU" dirty="0"/>
              <a:t>Сайт Полякова </a:t>
            </a:r>
            <a:r>
              <a:rPr lang="en-US" dirty="0"/>
              <a:t>– https://kpolyakov.spb.ru/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47C08-43D0-47D0-B377-704D5D58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" y="1930"/>
            <a:ext cx="12194464" cy="7324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нашего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E73A5-502F-4F84-AAF1-2F35D77A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" y="733047"/>
            <a:ext cx="10111022" cy="5597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Выбранная тема является актуальной, потому что кол-во сдающих информатику с каждым годом растёт, и наш генератор </a:t>
            </a:r>
            <a:r>
              <a:rPr lang="ru-RU" sz="2400" smtClean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поможет учащимся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отработать навыки в решении задач с простыми алгоритмами.</a:t>
            </a:r>
            <a:endParaRPr lang="ru-RU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7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140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Цели и задачи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821410"/>
            <a:ext cx="6478292" cy="5036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Цель: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разработка генератора задач номер 5 ЕГЭ.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Задачи: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HTML и CSS.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различные подвиды задач.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решать данные задачи.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Ознакомиться с языком программирования JavaScript.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Написать генератор задач с использованием скриптов JavaScript.</a:t>
            </a:r>
          </a:p>
          <a:p>
            <a:pPr>
              <a:buClrTx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4B71D-73AC-4FFF-8883-4B44E06B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" y="1930"/>
            <a:ext cx="12194464" cy="906041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Разделение обязанностей</a:t>
            </a:r>
            <a:r>
              <a:rPr lang="ru-RU" dirty="0"/>
              <a:t> 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257A3-1412-402A-A11F-F55C5E109459}"/>
              </a:ext>
            </a:extLst>
          </p:cNvPr>
          <p:cNvSpPr txBox="1"/>
          <p:nvPr/>
        </p:nvSpPr>
        <p:spPr>
          <a:xfrm>
            <a:off x="6643869" y="1309869"/>
            <a:ext cx="4826642" cy="26007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Обязанности Дениса</a:t>
            </a:r>
            <a:r>
              <a:rPr lang="ru-RU" sz="2400" dirty="0" smtClean="0">
                <a:latin typeface="Times New Roman"/>
                <a:cs typeface="Times New Roman"/>
              </a:rPr>
              <a:t>: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Создание сайта с генератором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Создание генератора задач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Создание генератора ответов по выведенному алгоритму</a:t>
            </a:r>
            <a:endParaRPr lang="ru-RU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latin typeface="WordVisi_MSFontServic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B6A0B-6B63-45DA-BE0D-3AB20313CF83}"/>
              </a:ext>
            </a:extLst>
          </p:cNvPr>
          <p:cNvSpPr txBox="1"/>
          <p:nvPr/>
        </p:nvSpPr>
        <p:spPr>
          <a:xfrm>
            <a:off x="731134" y="1309869"/>
            <a:ext cx="5116009" cy="3247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Обязанности Сергея:</a:t>
            </a:r>
            <a:endParaRPr lang="ru-RU" sz="2400" dirty="0">
              <a:latin typeface="WordVisi_MSFontService"/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А</a:t>
            </a:r>
            <a:r>
              <a:rPr lang="ru-RU" sz="2400" dirty="0" smtClean="0">
                <a:latin typeface="Times New Roman"/>
                <a:cs typeface="Times New Roman"/>
              </a:rPr>
              <a:t>нализ </a:t>
            </a:r>
            <a:r>
              <a:rPr lang="ru-RU" sz="2400" dirty="0">
                <a:latin typeface="Times New Roman"/>
                <a:cs typeface="Times New Roman"/>
              </a:rPr>
              <a:t>задач для генератора.</a:t>
            </a:r>
            <a:endParaRPr lang="ru-RU" sz="2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В</a:t>
            </a:r>
            <a:r>
              <a:rPr lang="ru-RU" sz="2400" dirty="0" smtClean="0">
                <a:latin typeface="Times New Roman"/>
                <a:cs typeface="Times New Roman"/>
              </a:rPr>
              <a:t>ыделение </a:t>
            </a:r>
            <a:r>
              <a:rPr lang="ru-RU" sz="2400" dirty="0">
                <a:latin typeface="Times New Roman"/>
                <a:cs typeface="Times New Roman"/>
              </a:rPr>
              <a:t>их разновидностей и типов.</a:t>
            </a:r>
            <a:endParaRPr lang="ru-RU" sz="2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В</a:t>
            </a:r>
            <a:r>
              <a:rPr lang="ru-RU" sz="2400" dirty="0" smtClean="0">
                <a:latin typeface="Times New Roman"/>
                <a:cs typeface="Times New Roman"/>
              </a:rPr>
              <a:t>ыведение</a:t>
            </a:r>
            <a:r>
              <a:rPr lang="ru-RU" sz="2400" dirty="0">
                <a:latin typeface="Times New Roman"/>
                <a:cs typeface="Times New Roman"/>
              </a:rPr>
              <a:t> алгоритма решения этих задач.</a:t>
            </a:r>
            <a:endParaRPr lang="ru-RU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latin typeface="WordVisi_MSFontService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latin typeface="WordVisi_MSFontService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D370900-D25C-4E9E-ADD9-BE7E2929C346}"/>
              </a:ext>
            </a:extLst>
          </p:cNvPr>
          <p:cNvCxnSpPr/>
          <p:nvPr/>
        </p:nvCxnSpPr>
        <p:spPr>
          <a:xfrm flipH="1">
            <a:off x="3879567" y="597180"/>
            <a:ext cx="648184" cy="73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5F70177-6EFA-456C-BB5A-0A3A42F1E5C3}"/>
              </a:ext>
            </a:extLst>
          </p:cNvPr>
          <p:cNvCxnSpPr>
            <a:cxnSpLocks/>
          </p:cNvCxnSpPr>
          <p:nvPr/>
        </p:nvCxnSpPr>
        <p:spPr>
          <a:xfrm>
            <a:off x="6997017" y="597180"/>
            <a:ext cx="644322" cy="74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CCAB2A-BE1D-4D4A-A8D6-CF3FBDDDE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2889" y="-18"/>
            <a:ext cx="7806680" cy="6861253"/>
          </a:xfrm>
        </p:spPr>
      </p:pic>
    </p:spTree>
    <p:extLst>
      <p:ext uri="{BB962C8B-B14F-4D97-AF65-F5344CB8AC3E}">
        <p14:creationId xmlns:p14="http://schemas.microsoft.com/office/powerpoint/2010/main" val="13176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F1C1D-0069-4233-822D-862B6667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" y="1930"/>
            <a:ext cx="12194464" cy="722774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Закономерности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17841-A0F5-4C3E-A742-84072A7E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" y="723400"/>
            <a:ext cx="9271857" cy="5317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В ходе решения задач были выведены некоторые закономерности, например, кол-во пунктов влияло на то, как и на сколько нужно изменить число, какие-то из пунктов хоть и отличались по формулировке, но представляли собой одно и то же действие.</a:t>
            </a: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3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3918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Типы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739701"/>
            <a:ext cx="7361695" cy="5742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У нас могут быть задачи трёх типов: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 двумя пунктами.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 тремя пунктами.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 четырьмя пунктам.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 от пунктов и типа задач у нас имеются разные условия, которые подходят к любой сгенерированной задаче.</a:t>
            </a:r>
          </a:p>
        </p:txBody>
      </p:sp>
    </p:spTree>
    <p:extLst>
      <p:ext uri="{BB962C8B-B14F-4D97-AF65-F5344CB8AC3E}">
        <p14:creationId xmlns:p14="http://schemas.microsoft.com/office/powerpoint/2010/main" val="27534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1DCD508-5445-4FF6-A3B6-A540E1D2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6" y="3927098"/>
            <a:ext cx="9775816" cy="2179340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3918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задач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89251A-161D-455D-878E-41366E986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0" r="-156" b="309"/>
          <a:stretch/>
        </p:blipFill>
        <p:spPr>
          <a:xfrm>
            <a:off x="-2084" y="710251"/>
            <a:ext cx="9523890" cy="1490804"/>
          </a:xfr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3807E8-C691-42EA-862C-351648777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76" y="2201749"/>
            <a:ext cx="9456840" cy="17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4B71D-73AC-4FFF-8883-4B44E06B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" y="1930"/>
            <a:ext cx="12194464" cy="906041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Разделение обязанностей</a:t>
            </a:r>
            <a:r>
              <a:rPr lang="ru-RU" dirty="0"/>
              <a:t> 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257A3-1412-402A-A11F-F55C5E109459}"/>
              </a:ext>
            </a:extLst>
          </p:cNvPr>
          <p:cNvSpPr txBox="1"/>
          <p:nvPr/>
        </p:nvSpPr>
        <p:spPr>
          <a:xfrm>
            <a:off x="6643869" y="1309869"/>
            <a:ext cx="4826642" cy="26007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Обязанности Дениса</a:t>
            </a:r>
            <a:r>
              <a:rPr lang="ru-RU" sz="2400" dirty="0" smtClean="0">
                <a:latin typeface="Times New Roman"/>
                <a:cs typeface="Times New Roman"/>
              </a:rPr>
              <a:t>: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Создание сайта с генератором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Создание генератора задач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Создание генератора ответов по выведенному алгоритму</a:t>
            </a:r>
            <a:endParaRPr lang="ru-RU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latin typeface="WordVisi_MSFontServic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B6A0B-6B63-45DA-BE0D-3AB20313CF83}"/>
              </a:ext>
            </a:extLst>
          </p:cNvPr>
          <p:cNvSpPr txBox="1"/>
          <p:nvPr/>
        </p:nvSpPr>
        <p:spPr>
          <a:xfrm>
            <a:off x="731134" y="1309869"/>
            <a:ext cx="5116009" cy="3247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Обязанности Сергея:</a:t>
            </a:r>
            <a:endParaRPr lang="ru-RU" sz="2400" dirty="0">
              <a:latin typeface="WordVisi_MSFontService"/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А</a:t>
            </a:r>
            <a:r>
              <a:rPr lang="ru-RU" sz="2400" dirty="0" smtClean="0">
                <a:latin typeface="Times New Roman"/>
                <a:cs typeface="Times New Roman"/>
              </a:rPr>
              <a:t>нализ </a:t>
            </a:r>
            <a:r>
              <a:rPr lang="ru-RU" sz="2400" dirty="0">
                <a:latin typeface="Times New Roman"/>
                <a:cs typeface="Times New Roman"/>
              </a:rPr>
              <a:t>задач для генератора.</a:t>
            </a:r>
            <a:endParaRPr lang="ru-RU" sz="2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В</a:t>
            </a:r>
            <a:r>
              <a:rPr lang="ru-RU" sz="2400" dirty="0" smtClean="0">
                <a:latin typeface="Times New Roman"/>
                <a:cs typeface="Times New Roman"/>
              </a:rPr>
              <a:t>ыделение </a:t>
            </a:r>
            <a:r>
              <a:rPr lang="ru-RU" sz="2400" dirty="0">
                <a:latin typeface="Times New Roman"/>
                <a:cs typeface="Times New Roman"/>
              </a:rPr>
              <a:t>их разновидностей и типов.</a:t>
            </a:r>
            <a:endParaRPr lang="ru-RU" sz="2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sz="2400" dirty="0">
                <a:latin typeface="Times New Roman"/>
                <a:cs typeface="Times New Roman"/>
              </a:rPr>
              <a:t>В</a:t>
            </a:r>
            <a:r>
              <a:rPr lang="ru-RU" sz="2400" dirty="0" smtClean="0">
                <a:latin typeface="Times New Roman"/>
                <a:cs typeface="Times New Roman"/>
              </a:rPr>
              <a:t>ыведение</a:t>
            </a:r>
            <a:r>
              <a:rPr lang="ru-RU" sz="2400" dirty="0">
                <a:latin typeface="Times New Roman"/>
                <a:cs typeface="Times New Roman"/>
              </a:rPr>
              <a:t> алгоритма решения этих задач.</a:t>
            </a:r>
            <a:endParaRPr lang="ru-RU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latin typeface="WordVisi_MSFontService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latin typeface="WordVisi_MSFontService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D370900-D25C-4E9E-ADD9-BE7E2929C346}"/>
              </a:ext>
            </a:extLst>
          </p:cNvPr>
          <p:cNvCxnSpPr/>
          <p:nvPr/>
        </p:nvCxnSpPr>
        <p:spPr>
          <a:xfrm flipH="1">
            <a:off x="3879567" y="597180"/>
            <a:ext cx="648184" cy="73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5F70177-6EFA-456C-BB5A-0A3A42F1E5C3}"/>
              </a:ext>
            </a:extLst>
          </p:cNvPr>
          <p:cNvCxnSpPr>
            <a:cxnSpLocks/>
          </p:cNvCxnSpPr>
          <p:nvPr/>
        </p:nvCxnSpPr>
        <p:spPr>
          <a:xfrm>
            <a:off x="6997017" y="597180"/>
            <a:ext cx="644322" cy="74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386</Words>
  <Application>Microsoft Office PowerPoint</Application>
  <PresentationFormat>Широкоэкранный</PresentationFormat>
  <Paragraphs>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Book Antiqua</vt:lpstr>
      <vt:lpstr>Times New Roman</vt:lpstr>
      <vt:lpstr>Trebuchet MS</vt:lpstr>
      <vt:lpstr>Wingdings 3</vt:lpstr>
      <vt:lpstr>WordVisi_MSFontService</vt:lpstr>
      <vt:lpstr>Грань</vt:lpstr>
      <vt:lpstr>Презентация PowerPoint</vt:lpstr>
      <vt:lpstr>Актуальность нашего проекта</vt:lpstr>
      <vt:lpstr>Цели и задачи</vt:lpstr>
      <vt:lpstr>Разделение обязанностей </vt:lpstr>
      <vt:lpstr>Презентация PowerPoint</vt:lpstr>
      <vt:lpstr>Закономерности</vt:lpstr>
      <vt:lpstr>Типы задач</vt:lpstr>
      <vt:lpstr>Примеры задач</vt:lpstr>
      <vt:lpstr>Разделение обязанностей </vt:lpstr>
      <vt:lpstr>Создание сайта</vt:lpstr>
      <vt:lpstr>Создание сайта</vt:lpstr>
      <vt:lpstr>Создание генератора задач</vt:lpstr>
      <vt:lpstr>Создание генератора ответов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305-5</dc:creator>
  <cp:lastModifiedBy>iu Gwnkjell</cp:lastModifiedBy>
  <cp:revision>282</cp:revision>
  <dcterms:created xsi:type="dcterms:W3CDTF">2021-10-22T04:22:50Z</dcterms:created>
  <dcterms:modified xsi:type="dcterms:W3CDTF">2021-10-25T16:03:12Z</dcterms:modified>
</cp:coreProperties>
</file>