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0" r:id="rId4"/>
    <p:sldId id="261" r:id="rId5"/>
    <p:sldId id="263" r:id="rId6"/>
    <p:sldId id="262" r:id="rId7"/>
    <p:sldId id="265" r:id="rId8"/>
    <p:sldId id="264" r:id="rId9"/>
    <p:sldId id="266" r:id="rId10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8" autoAdjust="0"/>
    <p:restoredTop sz="94652" autoAdjust="0"/>
  </p:normalViewPr>
  <p:slideViewPr>
    <p:cSldViewPr snapToGrid="0" showGuides="1">
      <p:cViewPr>
        <p:scale>
          <a:sx n="125" d="100"/>
          <a:sy n="125" d="100"/>
        </p:scale>
        <p:origin x="-30" y="-87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2C974C-BAC8-42C8-B0EB-E4472354F156}" type="datetime1">
              <a:rPr lang="nl-NL" smtClean="0"/>
              <a:t>8-7-2020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57DA2-CB68-477F-BB1A-428A2E39DD43}" type="datetime1">
              <a:rPr lang="nl-NL" smtClean="0"/>
              <a:pPr/>
              <a:t>8-7-2020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6CA080-4DAB-42DE-8A17-4CDB8BEA898A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0DB22-50B4-4172-8405-D5804DD9699F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79347-A4F7-4E2B-A36A-C09B6970B294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B56F41-1A20-442A-B4E6-45B075879994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86FB48-E8D0-43A4-8A2F-09C0DA47926A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E91B0C-8994-4226-925D-3D95C8B16902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8A414E-87C3-48B5-9F4E-9DCA723ACD0F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04BEE-FC6D-4668-93DA-BA94F4C6EA04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D544F-6BD5-4FEE-828F-1E5F89B9F5D6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3F4912-D65C-4102-B03A-F8A9ECD11341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66998-BDC3-4FA2-AA91-D5CD988E745D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F5BE0F0-8033-47E1-BBE0-867726BEF3A2}" type="datetime1">
              <a:rPr lang="nl-NL" noProof="0" smtClean="0"/>
              <a:t>8-7-2020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 descr="Deze afbeelding is een abstracte, decoratieve v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Vrije v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9" name="Vrije v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0" name="Vrije v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24" name="Tekstvak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CloudSourced</a:t>
            </a:r>
            <a:endParaRPr lang="nl-NL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992892" y="4950155"/>
            <a:ext cx="353619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Software Component Outsourcing</a:t>
            </a:r>
          </a:p>
        </p:txBody>
      </p:sp>
      <p:grpSp>
        <p:nvGrpSpPr>
          <p:cNvPr id="56" name="Groep 55" descr="Deze afbeelding is een pictogram van drie verbonden poppetj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Vrije v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58" name="Vrije v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59" name="Vrije v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60" name="Vrije v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4" name="Vrije v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5" name="Vrije v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6" name="Vrije v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7" name="Vrije v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8" name="Vrije v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nl-NL" dirty="0"/>
              <a:t>Personeelszaken, dia 1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e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748" y="1979775"/>
            <a:ext cx="4193194" cy="2412955"/>
            <a:chOff x="526822" y="1808197"/>
            <a:chExt cx="4193194" cy="2412955"/>
          </a:xfrm>
        </p:grpSpPr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26822" y="1808197"/>
              <a:ext cx="4193194" cy="246221"/>
              <a:chOff x="526822" y="1967274"/>
              <a:chExt cx="4193194" cy="246221"/>
            </a:xfrm>
          </p:grpSpPr>
          <p:sp>
            <p:nvSpPr>
              <p:cNvPr id="6" name="Rechthoek: Afgeronde hoeken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26822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dirty="0"/>
              </a:p>
            </p:txBody>
          </p:sp>
          <p:sp>
            <p:nvSpPr>
              <p:cNvPr id="8" name="Rechthoek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96727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Wat is </a:t>
                </a:r>
                <a:r>
                  <a:rPr lang="nl-NL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CloudSourced</a:t>
                </a:r>
                <a:r>
                  <a:rPr lang="nl-NL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?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26822" y="2899092"/>
              <a:ext cx="4193194" cy="246221"/>
              <a:chOff x="526822" y="2841230"/>
              <a:chExt cx="4193194" cy="246221"/>
            </a:xfrm>
          </p:grpSpPr>
          <p:sp>
            <p:nvSpPr>
              <p:cNvPr id="9" name="Rechthoek: Afgeronde hoeken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26822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dirty="0"/>
              </a:p>
            </p:txBody>
          </p:sp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84123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Ervaringen &amp; Complicaties</a:t>
                </a: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26822" y="3974931"/>
              <a:ext cx="4193194" cy="246221"/>
              <a:chOff x="526822" y="3714055"/>
              <a:chExt cx="4193194" cy="246221"/>
            </a:xfrm>
          </p:grpSpPr>
          <p:sp>
            <p:nvSpPr>
              <p:cNvPr id="11" name="Rechthoek: Afgeronde hoeken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26822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dirty="0"/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71405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Continuous</a:t>
                </a:r>
                <a:r>
                  <a:rPr lang="nl-NL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Integration</a:t>
                </a:r>
              </a:p>
            </p:txBody>
          </p:sp>
        </p:grpSp>
      </p:grpSp>
      <p:sp>
        <p:nvSpPr>
          <p:cNvPr id="22" name="Ova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grpSp>
        <p:nvGrpSpPr>
          <p:cNvPr id="62" name="Groep 61" descr="Deze afbeelding is een vrouwenhandschrift op een vel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Vrije v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6" name="Vrije v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7" name="Vrije v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8" name="Vrije v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9" name="Vrije v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0" name="Vrije v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1" name="Vrije v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60" name="Groe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Vrije v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3" name="Vrije v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sp>
          <p:nvSpPr>
            <p:cNvPr id="54" name="Vrije v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5" name="Vrije v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6" name="Vrije v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7" name="Vrije v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8" name="Vrije v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67" name="Vrije vorm: V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2</a:t>
            </a:r>
            <a:endParaRPr lang="nl" dirty="0"/>
          </a:p>
        </p:txBody>
      </p:sp>
      <p:sp>
        <p:nvSpPr>
          <p:cNvPr id="37" name="Rechthoek: Afgeronde hoeken 5">
            <a:extLst>
              <a:ext uri="{FF2B5EF4-FFF2-40B4-BE49-F238E27FC236}">
                <a16:creationId xmlns:a16="http://schemas.microsoft.com/office/drawing/2014/main" id="{40BAB29B-7E7D-C349-9E91-593DEEFADB92}"/>
              </a:ext>
            </a:extLst>
          </p:cNvPr>
          <p:cNvSpPr/>
          <p:nvPr/>
        </p:nvSpPr>
        <p:spPr>
          <a:xfrm>
            <a:off x="526822" y="2522654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8" name="Rechthoek: Afgeronde hoeken 5">
            <a:extLst>
              <a:ext uri="{FF2B5EF4-FFF2-40B4-BE49-F238E27FC236}">
                <a16:creationId xmlns:a16="http://schemas.microsoft.com/office/drawing/2014/main" id="{1CBA4533-AB0A-984C-A708-11E642AB6548}"/>
              </a:ext>
            </a:extLst>
          </p:cNvPr>
          <p:cNvSpPr/>
          <p:nvPr/>
        </p:nvSpPr>
        <p:spPr>
          <a:xfrm>
            <a:off x="517223" y="3616894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9" name="Rechthoek: Afgeronde hoeken 5">
            <a:extLst>
              <a:ext uri="{FF2B5EF4-FFF2-40B4-BE49-F238E27FC236}">
                <a16:creationId xmlns:a16="http://schemas.microsoft.com/office/drawing/2014/main" id="{D00D9155-1DA4-EE4B-AFCC-ECA42AAC92AE}"/>
              </a:ext>
            </a:extLst>
          </p:cNvPr>
          <p:cNvSpPr/>
          <p:nvPr/>
        </p:nvSpPr>
        <p:spPr>
          <a:xfrm>
            <a:off x="518748" y="4691852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0" name="Rechthoek 13">
            <a:extLst>
              <a:ext uri="{FF2B5EF4-FFF2-40B4-BE49-F238E27FC236}">
                <a16:creationId xmlns:a16="http://schemas.microsoft.com/office/drawing/2014/main" id="{DAB44D00-26E9-DC4B-809A-5E8C9A9A3B32}"/>
              </a:ext>
            </a:extLst>
          </p:cNvPr>
          <p:cNvSpPr/>
          <p:nvPr/>
        </p:nvSpPr>
        <p:spPr>
          <a:xfrm>
            <a:off x="1176729" y="2503910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Architectuur</a:t>
            </a:r>
          </a:p>
        </p:txBody>
      </p:sp>
      <p:sp>
        <p:nvSpPr>
          <p:cNvPr id="41" name="Rechthoek 13">
            <a:extLst>
              <a:ext uri="{FF2B5EF4-FFF2-40B4-BE49-F238E27FC236}">
                <a16:creationId xmlns:a16="http://schemas.microsoft.com/office/drawing/2014/main" id="{73D2F8D6-E1E5-B649-AC08-B42D2C98C7A3}"/>
              </a:ext>
            </a:extLst>
          </p:cNvPr>
          <p:cNvSpPr/>
          <p:nvPr/>
        </p:nvSpPr>
        <p:spPr>
          <a:xfrm>
            <a:off x="1175746" y="3594399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Testen &amp;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Mocken</a:t>
            </a:r>
            <a:endParaRPr lang="nl-NL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2" name="Rechthoek 13">
            <a:extLst>
              <a:ext uri="{FF2B5EF4-FFF2-40B4-BE49-F238E27FC236}">
                <a16:creationId xmlns:a16="http://schemas.microsoft.com/office/drawing/2014/main" id="{FA9D2090-9781-5045-A3F3-A835C5B262A7}"/>
              </a:ext>
            </a:extLst>
          </p:cNvPr>
          <p:cNvSpPr/>
          <p:nvPr/>
        </p:nvSpPr>
        <p:spPr>
          <a:xfrm>
            <a:off x="1175747" y="4684889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Applicatie Demo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ep 26" descr="Deze afbeelding is het achteraanzicht van een man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Vrije v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" name="AutoVorm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6" name="Vrije v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7" name="Vrije v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8" name="Vrije v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" name="Vrije v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" name="Vrije v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1" name="Vrije v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2" name="Vrije v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3" name="Vrije v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4" name="Vrije v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5" name="Vrije v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6" name="Vrije v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7" name="Vrije v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" name="Vrije v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9" name="Vrije v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0" name="Vrije v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50" name="Vrije vorm: Vorm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ep 39" descr="Deze afbeelding is een pictogram van één persoon die contact heeft met drie personen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Ova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5" name="Vrije v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6" name="Ova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7" name="Vrije v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8" name="Ova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9" name="Vrije v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0" name="Ova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1" name="Vrije v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2" name="Ova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3" name="Vrije v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4" name="Vrije v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5" name="Lijn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  <p:grpSp>
        <p:nvGrpSpPr>
          <p:cNvPr id="41" name="Groep 40" descr="Deze afbeelding is een pictogram van drie personen die contact met elkaar hebben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Vrije v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Vrije v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8" name="Vrije v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9" name="Ova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0" name="Vrije v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1" name="Vrije v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2" name="Vrije v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3" name="Ova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4" name="Vrije v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5" name="Vrije v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6" name="Vrije v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7" name="Ova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8" name="Vrije v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9" name="Lijn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80" name="Lijn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  <p:grpSp>
        <p:nvGrpSpPr>
          <p:cNvPr id="181" name="Groep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3" name="Vrije v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4" name="Ova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5" name="Vrije v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6" name="Ova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7" name="Vrije v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8" name="Vrije v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9" name="Vrije v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90" name="Vrije v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grpSp>
        <p:nvGrpSpPr>
          <p:cNvPr id="42" name="Groep 41" descr="Deze afbeelding is een pictogram van drie personen en een wereldbol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Vrije v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3" name="Vrije v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4" name="Vrije v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5" name="Lijn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6" name="Lijn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7" name="Lijn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8" name="Ova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9" name="Ova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0" name="Ova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1" name="Vrije v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  <p:grpSp>
        <p:nvGrpSpPr>
          <p:cNvPr id="38" name="Groep 37" descr="Deze afbeelding is een pictogram van drie personen en een wereldbol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Ova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202" name="Groe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Vrije v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4" name="Vrije v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5" name="Vrije v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6" name="Lijn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7" name="Lijn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8" name="Lijn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9" name="Ova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0" name="Ova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1" name="Ova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2" name="Vrije v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  <p:grpSp>
        <p:nvGrpSpPr>
          <p:cNvPr id="39" name="Groep 38" descr="Deze afbeelding is een pictogram van drie personen die contact met elkaar hebben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Vrije v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Vrije v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5" name="Vrije v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6" name="Ova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7" name="Vrije v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8" name="Vrije v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9" name="Vrije v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0" name="Ova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1" name="Vrije v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2" name="Vrije v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3" name="Vrije v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4" name="Ova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5" name="Vrije v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6" name="Lijn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7" name="Lijn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54371" y="4157408"/>
            <a:ext cx="2032829" cy="1322865"/>
            <a:chOff x="9695998" y="4157408"/>
            <a:chExt cx="1734002" cy="1322865"/>
          </a:xfrm>
        </p:grpSpPr>
        <p:sp>
          <p:nvSpPr>
            <p:cNvPr id="331" name="Tekstvak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Outsourcing</a:t>
              </a:r>
            </a:p>
          </p:txBody>
        </p:sp>
        <p:sp>
          <p:nvSpPr>
            <p:cNvPr id="332" name="Rechthoek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Raakvlak en efficiënt detacheren.</a:t>
              </a:r>
            </a:p>
          </p:txBody>
        </p:sp>
      </p:grpSp>
      <p:grpSp>
        <p:nvGrpSpPr>
          <p:cNvPr id="336" name="Groe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4628" y="2203556"/>
            <a:ext cx="2128429" cy="1322865"/>
            <a:chOff x="9695998" y="4157408"/>
            <a:chExt cx="1734002" cy="1322865"/>
          </a:xfrm>
        </p:grpSpPr>
        <p:sp>
          <p:nvSpPr>
            <p:cNvPr id="337" name="Tekstvak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Developers</a:t>
              </a:r>
            </a:p>
          </p:txBody>
        </p:sp>
        <p:sp>
          <p:nvSpPr>
            <p:cNvPr id="338" name="Rechthoek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Implementeren, vergoeding en portfolio.</a:t>
              </a:r>
            </a:p>
          </p:txBody>
        </p:sp>
      </p:grpSp>
      <p:grpSp>
        <p:nvGrpSpPr>
          <p:cNvPr id="45" name="Groe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9975" y="2164807"/>
            <a:ext cx="1951933" cy="1322865"/>
            <a:chOff x="1427303" y="2203556"/>
            <a:chExt cx="1594605" cy="1322865"/>
          </a:xfrm>
        </p:grpSpPr>
        <p:sp>
          <p:nvSpPr>
            <p:cNvPr id="340" name="Tekstvak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nl-NL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Online Platform</a:t>
              </a:r>
            </a:p>
          </p:txBody>
        </p:sp>
        <p:sp>
          <p:nvSpPr>
            <p:cNvPr id="341" name="Rechthoek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3033978"/>
              <a:ext cx="159460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Toegangelijk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, snel en eenvoudig.</a:t>
              </a:r>
            </a:p>
          </p:txBody>
        </p:sp>
      </p:grpSp>
      <p:grpSp>
        <p:nvGrpSpPr>
          <p:cNvPr id="342" name="Groep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3887" y="4157408"/>
            <a:ext cx="1971372" cy="1322865"/>
            <a:chOff x="9695998" y="4157408"/>
            <a:chExt cx="1734002" cy="1322865"/>
          </a:xfrm>
        </p:grpSpPr>
        <p:sp>
          <p:nvSpPr>
            <p:cNvPr id="343" name="Tekstvak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nl-NL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Projecten</a:t>
              </a:r>
            </a:p>
          </p:txBody>
        </p:sp>
        <p:sp>
          <p:nvSpPr>
            <p:cNvPr id="344" name="Rechthoek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Beheren, features en ontwikkelen.</a:t>
              </a:r>
            </a:p>
          </p:txBody>
        </p:sp>
      </p:grpSp>
      <p:grpSp>
        <p:nvGrpSpPr>
          <p:cNvPr id="345" name="Groep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537999"/>
            <a:ext cx="4284026" cy="517853"/>
            <a:chOff x="9379627" y="4410753"/>
            <a:chExt cx="2371352" cy="517853"/>
          </a:xfrm>
        </p:grpSpPr>
        <p:sp>
          <p:nvSpPr>
            <p:cNvPr id="346" name="Tekstvak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nl-NL" sz="32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 is </a:t>
              </a:r>
              <a:r>
                <a:rPr lang="nl-NL" sz="32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CloudSourced</a:t>
              </a:r>
              <a:r>
                <a:rPr lang="nl-NL" sz="32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</p:txBody>
        </p:sp>
        <p:sp>
          <p:nvSpPr>
            <p:cNvPr id="347" name="Rechthoek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endPara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Titel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4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ep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09950" y="1367079"/>
            <a:ext cx="5372100" cy="4921047"/>
            <a:chOff x="723900" y="968477"/>
            <a:chExt cx="5372100" cy="4921047"/>
          </a:xfrm>
        </p:grpSpPr>
        <p:sp>
          <p:nvSpPr>
            <p:cNvPr id="16" name="Vrije vorm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7" name="Vrije vorm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" name="Vrije vorm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0" name="Vrije vorm 19" descr="Deze afbeelding is een pictogram van drie personen en een symbool van een internetverbinding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1" name="Vrije vorm 20" descr="Deze afbeelding is een pictogram van drie personen en een wereldbol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2" name="Vrije vorm 21" descr="Deze afbeelding is een pictogram van vier personen die contact met elkaar hebben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02761" y="3909266"/>
              <a:ext cx="61437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nl-NL" sz="1200" dirty="0">
                  <a:solidFill>
                    <a:schemeClr val="bg1"/>
                  </a:solidFill>
                </a:rPr>
                <a:t>Cloud</a:t>
              </a:r>
            </a:p>
            <a:p>
              <a:pPr algn="ctr" rtl="0"/>
              <a:r>
                <a:rPr lang="nl-NL" sz="1200" dirty="0">
                  <a:solidFill>
                    <a:schemeClr val="bg1"/>
                  </a:solidFill>
                </a:rPr>
                <a:t>Solution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Ovaal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2" name="Vrije vorm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3" name="Ovaal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4" name="Vrije vorm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5" name="Ovaal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6" name="Vrije vorm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7" name="Ovaal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8" name="Vrije vorm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9" name="Ovaal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00" name="Vrije vorm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01" name="Vrije vorm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02" name="Lijn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grpSp>
          <p:nvGrpSpPr>
            <p:cNvPr id="73" name="Groep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Vrije vorm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6" name="Vrije vorm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7" name="Ovaal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8" name="Vrije vorm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9" name="Vrije vorm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0" name="Vrije vorm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1" name="Ovaal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2" name="Vrije vorm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3" name="Vrije vorm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4" name="Vrije vorm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5" name="Ovaal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6" name="Vrije vorm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7" name="Lijn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8" name="Lijn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grpSp>
          <p:nvGrpSpPr>
            <p:cNvPr id="62" name="Groep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al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5" name="Vrije vorm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6" name="Ovaal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7" name="Vrije vorm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8" name="Ovaal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9" name="Vrije vorm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0" name="Vrije vorm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1" name="Vrije vorm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2" name="Vrije vorm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sp>
          <p:nvSpPr>
            <p:cNvPr id="63" name="Rechthoek 62" descr="Deze afbeelding bestaat uit drie overlappende cirkels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nl-NL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Postgres Database</a:t>
              </a:r>
            </a:p>
          </p:txBody>
        </p:sp>
        <p:grpSp>
          <p:nvGrpSpPr>
            <p:cNvPr id="50" name="Groep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Vrije vorm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3" name="Vrije vorm 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4" name="Vrije vorm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5" name="Lijn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6" name="Lijn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7" name="Lijn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8" name="Ovaal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9" name="Ovaal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0" name="Ovaal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1" name="Vrije vorm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nl-NL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React</a:t>
              </a:r>
              <a:r>
                <a:rPr lang="nl-NL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&amp; </a:t>
              </a:r>
              <a:r>
                <a:rPr lang="nl-NL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TypeScript</a:t>
              </a:r>
              <a:endParaRPr lang="nl-NL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76791" y="1495581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nl-NL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Java, </a:t>
              </a:r>
              <a:r>
                <a:rPr lang="nl-NL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SpringBoot</a:t>
              </a:r>
              <a:endParaRPr lang="nl-NL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7" name="Tekstvak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4412013" y="649301"/>
            <a:ext cx="3603287" cy="5336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nl-NL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Architectuur</a:t>
            </a:r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5</a:t>
            </a:r>
            <a:endParaRPr lang="nl" dirty="0"/>
          </a:p>
        </p:txBody>
      </p:sp>
      <p:grpSp>
        <p:nvGrpSpPr>
          <p:cNvPr id="128" name="Groep 127" descr="Deze afbeelding is een abstracte vorm. ">
            <a:extLst>
              <a:ext uri="{FF2B5EF4-FFF2-40B4-BE49-F238E27FC236}">
                <a16:creationId xmlns:a16="http://schemas.microsoft.com/office/drawing/2014/main" id="{010F6732-B07E-4D48-B473-4E65A8BB844C}"/>
              </a:ext>
            </a:extLst>
          </p:cNvPr>
          <p:cNvGrpSpPr/>
          <p:nvPr/>
        </p:nvGrpSpPr>
        <p:grpSpPr>
          <a:xfrm rot="15309759">
            <a:off x="9823632" y="2946684"/>
            <a:ext cx="4736736" cy="6407275"/>
            <a:chOff x="4855953" y="-2833465"/>
            <a:chExt cx="8948964" cy="12105059"/>
          </a:xfrm>
        </p:grpSpPr>
        <p:sp>
          <p:nvSpPr>
            <p:cNvPr id="129" name="Vrije vorm 10">
              <a:extLst>
                <a:ext uri="{FF2B5EF4-FFF2-40B4-BE49-F238E27FC236}">
                  <a16:creationId xmlns:a16="http://schemas.microsoft.com/office/drawing/2014/main" id="{3CC8F43F-03A7-4A17-A63B-314315DB5E5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30" name="Vrije vorm 11">
              <a:extLst>
                <a:ext uri="{FF2B5EF4-FFF2-40B4-BE49-F238E27FC236}">
                  <a16:creationId xmlns:a16="http://schemas.microsoft.com/office/drawing/2014/main" id="{121DC46E-DB9F-4E98-A98E-6C3571230DC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31" name="Vrije vorm 12">
              <a:extLst>
                <a:ext uri="{FF2B5EF4-FFF2-40B4-BE49-F238E27FC236}">
                  <a16:creationId xmlns:a16="http://schemas.microsoft.com/office/drawing/2014/main" id="{D3981677-698F-4DD0-9B72-99BD45D722C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grpSp>
        <p:nvGrpSpPr>
          <p:cNvPr id="132" name="Groep 131" descr="Deze afbeelding is een abstracte vorm. ">
            <a:extLst>
              <a:ext uri="{FF2B5EF4-FFF2-40B4-BE49-F238E27FC236}">
                <a16:creationId xmlns:a16="http://schemas.microsoft.com/office/drawing/2014/main" id="{447B7880-CF51-4E14-AEF8-E0BBC93F2A84}"/>
              </a:ext>
            </a:extLst>
          </p:cNvPr>
          <p:cNvGrpSpPr/>
          <p:nvPr/>
        </p:nvGrpSpPr>
        <p:grpSpPr>
          <a:xfrm rot="15309759">
            <a:off x="-2140192" y="-2326146"/>
            <a:ext cx="4736736" cy="6407275"/>
            <a:chOff x="4855953" y="-2833465"/>
            <a:chExt cx="8948964" cy="12105059"/>
          </a:xfrm>
        </p:grpSpPr>
        <p:sp>
          <p:nvSpPr>
            <p:cNvPr id="133" name="Vrije vorm 10">
              <a:extLst>
                <a:ext uri="{FF2B5EF4-FFF2-40B4-BE49-F238E27FC236}">
                  <a16:creationId xmlns:a16="http://schemas.microsoft.com/office/drawing/2014/main" id="{CDE58DC4-BCFB-4FE9-8162-58B8329962E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34" name="Vrije vorm 11">
              <a:extLst>
                <a:ext uri="{FF2B5EF4-FFF2-40B4-BE49-F238E27FC236}">
                  <a16:creationId xmlns:a16="http://schemas.microsoft.com/office/drawing/2014/main" id="{281017E2-9DEA-4555-A8B7-F27EAEA252A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35" name="Vrije vorm 12">
              <a:extLst>
                <a:ext uri="{FF2B5EF4-FFF2-40B4-BE49-F238E27FC236}">
                  <a16:creationId xmlns:a16="http://schemas.microsoft.com/office/drawing/2014/main" id="{7B022020-5949-45A3-85FA-8A8ADA8C27E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pic>
        <p:nvPicPr>
          <p:cNvPr id="3" name="Afbeelding 2">
            <a:extLst>
              <a:ext uri="{FF2B5EF4-FFF2-40B4-BE49-F238E27FC236}">
                <a16:creationId xmlns:a16="http://schemas.microsoft.com/office/drawing/2014/main" id="{AC9960C0-6D95-41B5-9CD6-853164F40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158" y="2034326"/>
            <a:ext cx="432349" cy="420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E65F1787-D18A-4FCF-B1FA-3C09889EA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53" y="2026098"/>
            <a:ext cx="484882" cy="45341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E4E4427-A92C-42E4-96CC-D67E04D1E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36" y="5502256"/>
            <a:ext cx="610485" cy="610485"/>
          </a:xfrm>
          <a:prstGeom prst="rect">
            <a:avLst/>
          </a:prstGeom>
        </p:spPr>
      </p:pic>
      <p:pic>
        <p:nvPicPr>
          <p:cNvPr id="1028" name="Picture 4" descr="PostgreSQL - Wikipedia">
            <a:extLst>
              <a:ext uri="{FF2B5EF4-FFF2-40B4-BE49-F238E27FC236}">
                <a16:creationId xmlns:a16="http://schemas.microsoft.com/office/drawing/2014/main" id="{6E47F21F-DC12-4F48-AA6A-3475AA41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88" y="4277794"/>
            <a:ext cx="477282" cy="4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Afbeelding 11" descr="Afbeelding met tekening&#10;&#10;Automatisch gegenereerde beschrijving">
            <a:extLst>
              <a:ext uri="{FF2B5EF4-FFF2-40B4-BE49-F238E27FC236}">
                <a16:creationId xmlns:a16="http://schemas.microsoft.com/office/drawing/2014/main" id="{D935A130-5420-4C4B-83D5-B407BE5172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33" b="96167" l="833" r="96500">
                        <a14:foregroundMark x1="6230" y1="7154" x2="93288" y2="93000"/>
                        <a14:foregroundMark x1="50667" y1="46333" x2="48000" y2="51667"/>
                        <a14:foregroundMark x1="46667" y1="49000" x2="41167" y2="81333"/>
                        <a14:foregroundMark x1="41167" y1="78667" x2="26333" y2="47667"/>
                        <a14:foregroundMark x1="26333" y1="47667" x2="52000" y2="51667"/>
                        <a14:foregroundMark x1="72167" y1="50333" x2="80333" y2="78667"/>
                        <a14:foregroundMark x1="77667" y1="84000" x2="54667" y2="81333"/>
                        <a14:foregroundMark x1="64167" y1="81333" x2="70833" y2="47667"/>
                        <a14:foregroundMark x1="79000" y1="45000" x2="70833" y2="55667"/>
                        <a14:backgroundMark x1="2333" y1="3833" x2="3333" y2="3833"/>
                        <a14:backgroundMark x1="833" y1="4833" x2="5000" y2="3333"/>
                        <a14:backgroundMark x1="5500" y1="3333" x2="3333" y2="6333"/>
                        <a14:backgroundMark x1="333" y1="2833" x2="1833" y2="2833"/>
                        <a14:backgroundMark x1="2833" y1="4333" x2="333" y2="2333"/>
                        <a14:backgroundMark x1="90500" y1="97500" x2="99667" y2="92500"/>
                        <a14:backgroundMark x1="94500" y1="94500" x2="93500" y2="9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36" y="4212203"/>
            <a:ext cx="462369" cy="46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kstvak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632752" y="4841786"/>
            <a:ext cx="18719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nl-NL" b="1" dirty="0">
                <a:latin typeface="Segoe UI" panose="020B0502040204020203" pitchFamily="34" charset="0"/>
                <a:cs typeface="Segoe UI" panose="020B0502040204020203" pitchFamily="34" charset="0"/>
              </a:rPr>
              <a:t>Testen staat voorop</a:t>
            </a:r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Testen geeft zekerheid, onderhouden is essentieel </a:t>
            </a:r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636165" y="4841787"/>
            <a:ext cx="18496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nl-NL" b="1" dirty="0">
                <a:latin typeface="Segoe UI" panose="020B0502040204020203" pitchFamily="34" charset="0"/>
                <a:cs typeface="Segoe UI" panose="020B0502040204020203" pitchFamily="34" charset="0"/>
              </a:rPr>
              <a:t>Werkwijze met VCS</a:t>
            </a:r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Efficiënt samenwerken, maar niet altijd praktisch</a:t>
            </a: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934235" y="4841787"/>
            <a:ext cx="12802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nl-NL" b="1" dirty="0" err="1">
                <a:latin typeface="Segoe UI" panose="020B0502040204020203" pitchFamily="34" charset="0"/>
                <a:cs typeface="Segoe UI" panose="020B0502040204020203" pitchFamily="34" charset="0"/>
              </a:rPr>
              <a:t>Maven</a:t>
            </a:r>
            <a:r>
              <a:rPr lang="nl-NL" b="1" dirty="0">
                <a:latin typeface="Segoe UI" panose="020B0502040204020203" pitchFamily="34" charset="0"/>
                <a:cs typeface="Segoe UI" panose="020B0502040204020203" pitchFamily="34" charset="0"/>
              </a:rPr>
              <a:t> issues</a:t>
            </a:r>
          </a:p>
        </p:txBody>
      </p:sp>
      <p:sp>
        <p:nvSpPr>
          <p:cNvPr id="37" name="Tijdelijke aanduiding voor tekst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Incrementele code 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builds</a:t>
            </a: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caching</a:t>
            </a: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?) is niet transparant</a:t>
            </a:r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185543" y="4841787"/>
            <a:ext cx="8043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nl-NL" b="1" dirty="0">
                <a:latin typeface="Segoe UI" panose="020B0502040204020203" pitchFamily="34" charset="0"/>
                <a:cs typeface="Segoe UI" panose="020B0502040204020203" pitchFamily="34" charset="0"/>
              </a:rPr>
              <a:t>Swagger</a:t>
            </a:r>
          </a:p>
        </p:txBody>
      </p:sp>
      <p:sp>
        <p:nvSpPr>
          <p:cNvPr id="49" name="Tijdelijke aanduiding voor tekst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Code 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generation</a:t>
            </a: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 en problemen 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generic</a:t>
            </a: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endpoints</a:t>
            </a:r>
            <a:endParaRPr lang="nl-NL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6134532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nl-NL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Ervaringen &amp; Complicaties</a:t>
            </a:r>
          </a:p>
        </p:txBody>
      </p:sp>
      <p:grpSp>
        <p:nvGrpSpPr>
          <p:cNvPr id="67" name="Groe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Afbeelding 1" descr="Een groep personen aan een bureau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hthoek 2" descr="Dit is een afbeelding van een bureau met laptops en mensen die aan het werk zijn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464545" y="3189004"/>
              <a:ext cx="20839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nl-NL" sz="3200" b="1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470151" y="3189005"/>
              <a:ext cx="20839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nl-NL" sz="3200" b="1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31848"/>
              <a:ext cx="1431828" cy="1431826"/>
              <a:chOff x="7168469" y="2702884"/>
              <a:chExt cx="1431828" cy="1431826"/>
            </a:xfrm>
          </p:grpSpPr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702884"/>
                <a:ext cx="1431828" cy="1431826"/>
                <a:chOff x="7168469" y="2702884"/>
                <a:chExt cx="1431828" cy="1431826"/>
              </a:xfrm>
            </p:grpSpPr>
            <p:sp>
              <p:nvSpPr>
                <p:cNvPr id="53" name="Ovaal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nl-NL" dirty="0"/>
                </a:p>
              </p:txBody>
            </p:sp>
            <p:sp>
              <p:nvSpPr>
                <p:cNvPr id="54" name="Boog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6212592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nl-NL" dirty="0"/>
                </a:p>
              </p:txBody>
            </p:sp>
          </p:grpSp>
          <p:sp>
            <p:nvSpPr>
              <p:cNvPr id="52" name="Tekstvak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780187" y="3160041"/>
                <a:ext cx="2083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nl-NL" sz="3200" b="1" dirty="0">
                    <a:solidFill>
                      <a:schemeClr val="bg1"/>
                    </a:solidFill>
                    <a:latin typeface="+mj-lt"/>
                  </a:rPr>
                  <a:t>4</a:t>
                </a:r>
              </a:p>
            </p:txBody>
          </p:sp>
        </p:grpSp>
        <p:sp>
          <p:nvSpPr>
            <p:cNvPr id="66" name="Boog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16222355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7</a:t>
            </a:r>
            <a:endParaRPr lang="nl" dirty="0"/>
          </a:p>
        </p:txBody>
      </p:sp>
      <p:sp>
        <p:nvSpPr>
          <p:cNvPr id="59" name="Ovaal 13">
            <a:extLst>
              <a:ext uri="{FF2B5EF4-FFF2-40B4-BE49-F238E27FC236}">
                <a16:creationId xmlns:a16="http://schemas.microsoft.com/office/drawing/2014/main" id="{12970A35-4152-2A49-A83F-3AE6C9E3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25858" y="2325395"/>
            <a:ext cx="1431828" cy="1431827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60" name="Tekstvak 12">
            <a:extLst>
              <a:ext uri="{FF2B5EF4-FFF2-40B4-BE49-F238E27FC236}">
                <a16:creationId xmlns:a16="http://schemas.microsoft.com/office/drawing/2014/main" id="{E383DA52-ED2D-9447-B4F6-9A23DAC7B7D1}"/>
              </a:ext>
            </a:extLst>
          </p:cNvPr>
          <p:cNvSpPr txBox="1"/>
          <p:nvPr/>
        </p:nvSpPr>
        <p:spPr>
          <a:xfrm>
            <a:off x="4437577" y="2820106"/>
            <a:ext cx="20839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nl-NL" sz="32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1" name="Ovaal 13">
            <a:extLst>
              <a:ext uri="{FF2B5EF4-FFF2-40B4-BE49-F238E27FC236}">
                <a16:creationId xmlns:a16="http://schemas.microsoft.com/office/drawing/2014/main" id="{467934CF-7577-9C4D-AB75-3F6B99CC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8432" y="2325394"/>
            <a:ext cx="1431828" cy="1431827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ep 28" descr="Deze afbeelding is een illustratie van een man met een ba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35292"/>
              <a:ext cx="2749416" cy="4714013"/>
              <a:chOff x="209099" y="1331034"/>
              <a:chExt cx="3468002" cy="5946066"/>
            </a:xfrm>
          </p:grpSpPr>
          <p:sp>
            <p:nvSpPr>
              <p:cNvPr id="9" name="Vrije v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0" name="Vrije v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1" name="Vrije v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2" name="Vrije v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3" name="Vrije v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4" name="Vrije v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" name="Vrije v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" name="Vrije v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" name="Vrije v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789" y="1331034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8" name="Vrije v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" name="Vrije v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" name="Vrije v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" name="Vrije v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6" name="Ruitvorm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40" name="Ruitvorm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41" name="Ruitvorm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43" name="Tekstvak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nl-NL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Testen &amp; </a:t>
            </a:r>
            <a:r>
              <a:rPr lang="nl-NL" sz="36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Mocken</a:t>
            </a:r>
            <a:r>
              <a:rPr lang="nl-NL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573793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b="1" dirty="0" err="1"/>
              <a:t>Mockito</a:t>
            </a:r>
            <a:r>
              <a:rPr lang="nl-NL" b="1" dirty="0"/>
              <a:t> en </a:t>
            </a:r>
            <a:r>
              <a:rPr lang="nl-NL" b="1" dirty="0" err="1"/>
              <a:t>JUnit</a:t>
            </a:r>
            <a:r>
              <a:rPr lang="nl-NL" b="1" dirty="0"/>
              <a:t> 5</a:t>
            </a:r>
          </a:p>
        </p:txBody>
      </p:sp>
      <p:sp>
        <p:nvSpPr>
          <p:cNvPr id="6" name="Titel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6</a:t>
            </a:r>
            <a:endParaRPr lang="nl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1750A6AE-BC13-48AA-99B7-E97803B02A83}"/>
              </a:ext>
            </a:extLst>
          </p:cNvPr>
          <p:cNvSpPr txBox="1"/>
          <p:nvPr/>
        </p:nvSpPr>
        <p:spPr>
          <a:xfrm>
            <a:off x="5257799" y="389439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b="1" dirty="0" err="1"/>
              <a:t>Jest</a:t>
            </a:r>
            <a:r>
              <a:rPr lang="nl-NL" b="1" dirty="0"/>
              <a:t> en </a:t>
            </a:r>
            <a:r>
              <a:rPr lang="nl-NL" b="1" dirty="0" err="1"/>
              <a:t>Enzyme</a:t>
            </a:r>
            <a:endParaRPr lang="nl-NL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87C4F28-7952-4C08-BEB7-9EDE0314715D}"/>
              </a:ext>
            </a:extLst>
          </p:cNvPr>
          <p:cNvSpPr txBox="1"/>
          <p:nvPr/>
        </p:nvSpPr>
        <p:spPr>
          <a:xfrm>
            <a:off x="5632692" y="1899692"/>
            <a:ext cx="6503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2060"/>
                </a:solidFill>
                <a:latin typeface="+mj-lt"/>
              </a:rPr>
              <a:t>Resource </a:t>
            </a:r>
            <a:r>
              <a:rPr lang="en-GB" sz="1600" dirty="0">
                <a:solidFill>
                  <a:srgbClr val="002060"/>
                </a:solidFill>
                <a:latin typeface="+mj-lt"/>
              </a:rPr>
              <a:t>testing</a:t>
            </a:r>
            <a:endParaRPr lang="nl-NL" sz="1600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+mj-lt"/>
              </a:rPr>
              <a:t>Service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+mj-lt"/>
              </a:rPr>
              <a:t>Persistence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rgbClr val="002060"/>
                </a:solidFill>
                <a:latin typeface="+mj-lt"/>
              </a:rPr>
              <a:t>Intergration</a:t>
            </a:r>
            <a:r>
              <a:rPr lang="en-GB" sz="1600" dirty="0">
                <a:solidFill>
                  <a:srgbClr val="002060"/>
                </a:solidFill>
                <a:latin typeface="+mj-lt"/>
              </a:rPr>
              <a:t> testing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F2F43C-2128-4EA2-A404-A0FD49910466}"/>
              </a:ext>
            </a:extLst>
          </p:cNvPr>
          <p:cNvSpPr txBox="1"/>
          <p:nvPr/>
        </p:nvSpPr>
        <p:spPr>
          <a:xfrm>
            <a:off x="5570989" y="4220290"/>
            <a:ext cx="6503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2060"/>
                </a:solidFill>
                <a:latin typeface="+mj-lt"/>
              </a:rPr>
              <a:t>Component </a:t>
            </a:r>
            <a:r>
              <a:rPr lang="nl-NL" sz="1600" dirty="0" err="1">
                <a:solidFill>
                  <a:srgbClr val="002060"/>
                </a:solidFill>
                <a:latin typeface="+mj-lt"/>
              </a:rPr>
              <a:t>testing</a:t>
            </a:r>
            <a:endParaRPr lang="nl-NL" sz="1600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+mj-lt"/>
              </a:rPr>
              <a:t>Method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+mj-lt"/>
              </a:rPr>
              <a:t>Component Integration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rgbClr val="002060"/>
                </a:solidFill>
                <a:latin typeface="+mj-lt"/>
              </a:rPr>
              <a:t>DataContext</a:t>
            </a:r>
            <a:r>
              <a:rPr lang="en-GB" sz="1600" dirty="0">
                <a:solidFill>
                  <a:srgbClr val="002060"/>
                </a:solidFill>
                <a:latin typeface="+mj-lt"/>
              </a:rPr>
              <a:t>  Mocking (Dependency Inversion)</a:t>
            </a: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dirty="0"/>
              <a:t>Geautomatiseerd controleren en testen van code.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nl-NL" sz="3200" i="1" dirty="0" err="1"/>
              <a:t>Continuous</a:t>
            </a:r>
            <a:r>
              <a:rPr lang="nl-NL" sz="3200" i="1" dirty="0"/>
              <a:t> Integration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55664" y="2386477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b="1" dirty="0">
                <a:latin typeface="Segoe UI" panose="020B0502040204020203" pitchFamily="34" charset="0"/>
              </a:rPr>
              <a:t>GitHub Actions</a:t>
            </a:r>
          </a:p>
        </p:txBody>
      </p:sp>
      <p:grpSp>
        <p:nvGrpSpPr>
          <p:cNvPr id="95" name="Groep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1" y="2799826"/>
            <a:ext cx="651710" cy="2416471"/>
            <a:chOff x="726781" y="3291989"/>
            <a:chExt cx="651710" cy="2416471"/>
          </a:xfrm>
        </p:grpSpPr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al 26" descr="Deze afbeelding is een pictogram van één persoon die contact heeft met drie personen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grpSp>
            <p:nvGrpSpPr>
              <p:cNvPr id="8" name="Groep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Ovaal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0" name="Vrije vorm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1" name="Ovaal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2" name="Vrije vorm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3" name="Ovaal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4" name="Vrije vorm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5" name="Ovaal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6" name="Vrije vorm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7" name="Ovaal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8" name="Vrije vorm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9" name="Vrije vorm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0" name="Lijn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</p:grp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Vrije vorm 25" descr="Deze afbeelding is een pictogram van drie personen die contact met elkaar hebben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Vrije vorm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5" name="Vrije vorm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6" name="Ovaal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7" name="Vrije vorm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8" name="Vrije vorm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9" name="Vrije vorm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0" name="Ovaal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1" name="Vrije vorm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2" name="Vrije vorm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3" name="Vrije vorm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4" name="Ovaal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5" name="Vrije vorm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6" name="Lijn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7" name="Lijn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</p:grpSp>
        </p:grpSp>
        <p:grpSp>
          <p:nvGrpSpPr>
            <p:cNvPr id="38" name="Groep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Ovaal 24" descr="Deze afbeelding is een pictogram van drie personen en een wereldbol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Vrije vorm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2" name="Vrije vorm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3" name="Vrije vorm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4" name="Lijn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5" name="Lijn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6" name="Lijn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7" name="Ovaal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8" name="Ovaal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9" name="Ovaal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50" name="Vrije vorm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</p:grpSp>
        </p:grpSp>
      </p:grpSp>
      <p:pic>
        <p:nvPicPr>
          <p:cNvPr id="163" name="Afbeelding 162" descr="Deze afbeelding bestaat uit twee handen die puzzelstukken in elkaar leg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8</a:t>
            </a:r>
            <a:endParaRPr lang="nl" dirty="0"/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1B02A517-BFC2-4113-9D18-6970C73E25B1}"/>
              </a:ext>
            </a:extLst>
          </p:cNvPr>
          <p:cNvSpPr/>
          <p:nvPr/>
        </p:nvSpPr>
        <p:spPr>
          <a:xfrm>
            <a:off x="1430962" y="2859518"/>
            <a:ext cx="3064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2060"/>
                </a:solidFill>
              </a:rPr>
              <a:t>In een vroeg stadium opgezet.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3394860A-B276-410B-98ED-A9DB7F17EFC5}"/>
              </a:ext>
            </a:extLst>
          </p:cNvPr>
          <p:cNvSpPr/>
          <p:nvPr/>
        </p:nvSpPr>
        <p:spPr>
          <a:xfrm>
            <a:off x="1419688" y="3783034"/>
            <a:ext cx="4381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2060"/>
                </a:solidFill>
              </a:rPr>
              <a:t>Maakt gebruik van productie </a:t>
            </a:r>
            <a:r>
              <a:rPr lang="nl-NL" dirty="0" err="1">
                <a:solidFill>
                  <a:srgbClr val="002060"/>
                </a:solidFill>
              </a:rPr>
              <a:t>build</a:t>
            </a:r>
            <a:r>
              <a:rPr lang="nl-NL" dirty="0">
                <a:solidFill>
                  <a:srgbClr val="002060"/>
                </a:solidFill>
              </a:rPr>
              <a:t> vereisten.</a:t>
            </a:r>
          </a:p>
        </p:txBody>
      </p:sp>
      <p:sp>
        <p:nvSpPr>
          <p:cNvPr id="54" name="Rechthoek 53">
            <a:extLst>
              <a:ext uri="{FF2B5EF4-FFF2-40B4-BE49-F238E27FC236}">
                <a16:creationId xmlns:a16="http://schemas.microsoft.com/office/drawing/2014/main" id="{C80C6E67-0538-45DB-B271-D81A16F7F3E7}"/>
              </a:ext>
            </a:extLst>
          </p:cNvPr>
          <p:cNvSpPr/>
          <p:nvPr/>
        </p:nvSpPr>
        <p:spPr>
          <a:xfrm>
            <a:off x="1430962" y="4751299"/>
            <a:ext cx="29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2060"/>
                </a:solidFill>
              </a:rPr>
              <a:t>Geïntegreerd binnen GitHub.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BA9C83A5-8679-49CE-AE7A-38DF4C577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81653" y="1370065"/>
            <a:ext cx="7228694" cy="3684231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Vrije vorm 5962">
              <a:extLst>
                <a:ext uri="{FF2B5EF4-FFF2-40B4-BE49-F238E27FC236}">
                  <a16:creationId xmlns:a16="http://schemas.microsoft.com/office/drawing/2014/main" id="{3030BE1A-7780-4EB8-A6AD-85EB5CCB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4" name="Vrije vorm 6151">
              <a:extLst>
                <a:ext uri="{FF2B5EF4-FFF2-40B4-BE49-F238E27FC236}">
                  <a16:creationId xmlns:a16="http://schemas.microsoft.com/office/drawing/2014/main" id="{FA1C427F-26D4-4D08-93A2-370ABFDC6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5" name="Vrije vorm 6153">
              <a:extLst>
                <a:ext uri="{FF2B5EF4-FFF2-40B4-BE49-F238E27FC236}">
                  <a16:creationId xmlns:a16="http://schemas.microsoft.com/office/drawing/2014/main" id="{53DEC68B-5907-4261-86FA-2A221D075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6" name="Vrije vorm 6155">
              <a:extLst>
                <a:ext uri="{FF2B5EF4-FFF2-40B4-BE49-F238E27FC236}">
                  <a16:creationId xmlns:a16="http://schemas.microsoft.com/office/drawing/2014/main" id="{01AE34C1-084E-4B0C-AAFF-F5432A8D2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7" name="Vrije vorm 6156">
              <a:extLst>
                <a:ext uri="{FF2B5EF4-FFF2-40B4-BE49-F238E27FC236}">
                  <a16:creationId xmlns:a16="http://schemas.microsoft.com/office/drawing/2014/main" id="{549994B7-FA96-4148-87E6-E80FDAC81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8" name="Vrije vorm 6004">
              <a:extLst>
                <a:ext uri="{FF2B5EF4-FFF2-40B4-BE49-F238E27FC236}">
                  <a16:creationId xmlns:a16="http://schemas.microsoft.com/office/drawing/2014/main" id="{C234E250-D638-4A52-94C8-AB626C0AF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grpSp>
          <p:nvGrpSpPr>
            <p:cNvPr id="9" name="Groep 224">
              <a:extLst>
                <a:ext uri="{FF2B5EF4-FFF2-40B4-BE49-F238E27FC236}">
                  <a16:creationId xmlns:a16="http://schemas.microsoft.com/office/drawing/2014/main" id="{5F17C7AD-6097-43C0-9B9F-E6849DBB7280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Vrije vorm 6016">
                <a:extLst>
                  <a:ext uri="{FF2B5EF4-FFF2-40B4-BE49-F238E27FC236}">
                    <a16:creationId xmlns:a16="http://schemas.microsoft.com/office/drawing/2014/main" id="{161F0D1E-FA2D-4759-8F60-8BFE1ABF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18" name="Vrije vorm 6017">
                <a:extLst>
                  <a:ext uri="{FF2B5EF4-FFF2-40B4-BE49-F238E27FC236}">
                    <a16:creationId xmlns:a16="http://schemas.microsoft.com/office/drawing/2014/main" id="{F774CF59-AABE-45F2-AFED-64A1E0DE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19" name="Vrije vorm 6018">
                <a:extLst>
                  <a:ext uri="{FF2B5EF4-FFF2-40B4-BE49-F238E27FC236}">
                    <a16:creationId xmlns:a16="http://schemas.microsoft.com/office/drawing/2014/main" id="{DACBE376-93DF-421E-B3B0-BEB3645E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0" name="Vrije vorm 6019">
                <a:extLst>
                  <a:ext uri="{FF2B5EF4-FFF2-40B4-BE49-F238E27FC236}">
                    <a16:creationId xmlns:a16="http://schemas.microsoft.com/office/drawing/2014/main" id="{F8CDB52E-16E7-4817-AF41-FD383F8F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1" name="Vrije vorm 6020">
                <a:extLst>
                  <a:ext uri="{FF2B5EF4-FFF2-40B4-BE49-F238E27FC236}">
                    <a16:creationId xmlns:a16="http://schemas.microsoft.com/office/drawing/2014/main" id="{838F801A-39F6-4F33-8A7D-F16F03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2" name="Vrije vorm 6021">
                <a:extLst>
                  <a:ext uri="{FF2B5EF4-FFF2-40B4-BE49-F238E27FC236}">
                    <a16:creationId xmlns:a16="http://schemas.microsoft.com/office/drawing/2014/main" id="{BD3FD3F4-0FA5-4009-9D8E-C1321DFFA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3" name="Vrije vorm 6022">
                <a:extLst>
                  <a:ext uri="{FF2B5EF4-FFF2-40B4-BE49-F238E27FC236}">
                    <a16:creationId xmlns:a16="http://schemas.microsoft.com/office/drawing/2014/main" id="{0B631CFF-3642-465F-B907-21144EE1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4" name="Vrije vorm 6023">
                <a:extLst>
                  <a:ext uri="{FF2B5EF4-FFF2-40B4-BE49-F238E27FC236}">
                    <a16:creationId xmlns:a16="http://schemas.microsoft.com/office/drawing/2014/main" id="{A236E7D2-DC1A-4A70-9971-68D5C1B41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5" name="Vrije vorm 6024">
                <a:extLst>
                  <a:ext uri="{FF2B5EF4-FFF2-40B4-BE49-F238E27FC236}">
                    <a16:creationId xmlns:a16="http://schemas.microsoft.com/office/drawing/2014/main" id="{DF08B1BF-A00A-4796-8226-A3E6F78E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6" name="Vrije vorm 6025">
                <a:extLst>
                  <a:ext uri="{FF2B5EF4-FFF2-40B4-BE49-F238E27FC236}">
                    <a16:creationId xmlns:a16="http://schemas.microsoft.com/office/drawing/2014/main" id="{603F2BE3-2E2A-49EC-8E36-4DDF1AD32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7" name="Vrije vorm 6026">
                <a:extLst>
                  <a:ext uri="{FF2B5EF4-FFF2-40B4-BE49-F238E27FC236}">
                    <a16:creationId xmlns:a16="http://schemas.microsoft.com/office/drawing/2014/main" id="{1D4A2B9A-2E77-4763-BD4B-9D485797E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8" name="Vrije vorm 6027">
                <a:extLst>
                  <a:ext uri="{FF2B5EF4-FFF2-40B4-BE49-F238E27FC236}">
                    <a16:creationId xmlns:a16="http://schemas.microsoft.com/office/drawing/2014/main" id="{185D2DBE-6C14-4FD0-A97C-E67EBB1B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9" name="Vrije vorm 6033">
                <a:extLst>
                  <a:ext uri="{FF2B5EF4-FFF2-40B4-BE49-F238E27FC236}">
                    <a16:creationId xmlns:a16="http://schemas.microsoft.com/office/drawing/2014/main" id="{404E7A5F-0247-4668-960E-F8E5860B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0" name="Vrije vorm 6037">
                <a:extLst>
                  <a:ext uri="{FF2B5EF4-FFF2-40B4-BE49-F238E27FC236}">
                    <a16:creationId xmlns:a16="http://schemas.microsoft.com/office/drawing/2014/main" id="{B2C54C9D-1464-4263-A93C-6A19E080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1" name="Vrije vorm 6054">
                <a:extLst>
                  <a:ext uri="{FF2B5EF4-FFF2-40B4-BE49-F238E27FC236}">
                    <a16:creationId xmlns:a16="http://schemas.microsoft.com/office/drawing/2014/main" id="{6FBF50FB-D4AD-4A5C-B082-C2D248FA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2" name="Vrije vorm 6074">
                <a:extLst>
                  <a:ext uri="{FF2B5EF4-FFF2-40B4-BE49-F238E27FC236}">
                    <a16:creationId xmlns:a16="http://schemas.microsoft.com/office/drawing/2014/main" id="{71C337CA-3C3F-4191-9533-004D6CC8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3" name="Vrije vorm 6084">
                <a:extLst>
                  <a:ext uri="{FF2B5EF4-FFF2-40B4-BE49-F238E27FC236}">
                    <a16:creationId xmlns:a16="http://schemas.microsoft.com/office/drawing/2014/main" id="{CFB3B249-F8E7-4700-805E-A65468163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4" name="Vrije vorm 6086">
                <a:extLst>
                  <a:ext uri="{FF2B5EF4-FFF2-40B4-BE49-F238E27FC236}">
                    <a16:creationId xmlns:a16="http://schemas.microsoft.com/office/drawing/2014/main" id="{300E0473-EF92-410D-949E-8C990BF8A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5" name="Vrije vorm 6087">
                <a:extLst>
                  <a:ext uri="{FF2B5EF4-FFF2-40B4-BE49-F238E27FC236}">
                    <a16:creationId xmlns:a16="http://schemas.microsoft.com/office/drawing/2014/main" id="{3DF0058C-4C8B-49C9-82DA-EFFA5F54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6" name="Vrije vorm 6088">
                <a:extLst>
                  <a:ext uri="{FF2B5EF4-FFF2-40B4-BE49-F238E27FC236}">
                    <a16:creationId xmlns:a16="http://schemas.microsoft.com/office/drawing/2014/main" id="{2D911094-1054-468C-90FD-6E603757C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7" name="Vrije vorm 6089">
                <a:extLst>
                  <a:ext uri="{FF2B5EF4-FFF2-40B4-BE49-F238E27FC236}">
                    <a16:creationId xmlns:a16="http://schemas.microsoft.com/office/drawing/2014/main" id="{A818A3C7-C6EC-4985-A983-B98348284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8" name="Vrije vorm 6091">
                <a:extLst>
                  <a:ext uri="{FF2B5EF4-FFF2-40B4-BE49-F238E27FC236}">
                    <a16:creationId xmlns:a16="http://schemas.microsoft.com/office/drawing/2014/main" id="{788659C0-330B-4B88-BF4C-A31F02A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9" name="Vrije vorm 6092">
                <a:extLst>
                  <a:ext uri="{FF2B5EF4-FFF2-40B4-BE49-F238E27FC236}">
                    <a16:creationId xmlns:a16="http://schemas.microsoft.com/office/drawing/2014/main" id="{29B88454-5971-473F-85B9-B3C90134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0" name="Vrije vorm 6094">
                <a:extLst>
                  <a:ext uri="{FF2B5EF4-FFF2-40B4-BE49-F238E27FC236}">
                    <a16:creationId xmlns:a16="http://schemas.microsoft.com/office/drawing/2014/main" id="{B90433DD-171F-4259-9EBD-140D8944F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1" name="Vrije vorm 6098">
                <a:extLst>
                  <a:ext uri="{FF2B5EF4-FFF2-40B4-BE49-F238E27FC236}">
                    <a16:creationId xmlns:a16="http://schemas.microsoft.com/office/drawing/2014/main" id="{2C5F24B1-D8CC-41F0-B460-A6AD7DA5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2" name="Vrije vorm 6099">
                <a:extLst>
                  <a:ext uri="{FF2B5EF4-FFF2-40B4-BE49-F238E27FC236}">
                    <a16:creationId xmlns:a16="http://schemas.microsoft.com/office/drawing/2014/main" id="{25E2B5B1-C34B-473E-BC0A-8E4E7394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3" name="Vrije vorm 6100">
                <a:extLst>
                  <a:ext uri="{FF2B5EF4-FFF2-40B4-BE49-F238E27FC236}">
                    <a16:creationId xmlns:a16="http://schemas.microsoft.com/office/drawing/2014/main" id="{FACFA2B1-5612-4E74-8F7D-873AB573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4" name="Vrije vorm 6101">
                <a:extLst>
                  <a:ext uri="{FF2B5EF4-FFF2-40B4-BE49-F238E27FC236}">
                    <a16:creationId xmlns:a16="http://schemas.microsoft.com/office/drawing/2014/main" id="{C7749EA7-CEE9-42C7-ABE2-1E210A0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5" name="Vrije vorm 6102">
                <a:extLst>
                  <a:ext uri="{FF2B5EF4-FFF2-40B4-BE49-F238E27FC236}">
                    <a16:creationId xmlns:a16="http://schemas.microsoft.com/office/drawing/2014/main" id="{42A64EEF-617C-4F3F-AE1B-16F9CF60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6" name="Vrije vorm 6103">
                <a:extLst>
                  <a:ext uri="{FF2B5EF4-FFF2-40B4-BE49-F238E27FC236}">
                    <a16:creationId xmlns:a16="http://schemas.microsoft.com/office/drawing/2014/main" id="{BE844484-EA33-40FF-94EC-7C2299F29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7" name="Vrije vorm 6104">
                <a:extLst>
                  <a:ext uri="{FF2B5EF4-FFF2-40B4-BE49-F238E27FC236}">
                    <a16:creationId xmlns:a16="http://schemas.microsoft.com/office/drawing/2014/main" id="{C78B509A-781D-4081-B2D8-60F20A8E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8" name="Vrije vorm 6105">
                <a:extLst>
                  <a:ext uri="{FF2B5EF4-FFF2-40B4-BE49-F238E27FC236}">
                    <a16:creationId xmlns:a16="http://schemas.microsoft.com/office/drawing/2014/main" id="{DA75811F-0584-441B-BC7F-C2B4A9C8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9" name="Vrije vorm 6106">
                <a:extLst>
                  <a:ext uri="{FF2B5EF4-FFF2-40B4-BE49-F238E27FC236}">
                    <a16:creationId xmlns:a16="http://schemas.microsoft.com/office/drawing/2014/main" id="{84C1FFDC-0DF7-4986-B1EF-F797F82D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0" name="Vrije vorm 6107">
                <a:extLst>
                  <a:ext uri="{FF2B5EF4-FFF2-40B4-BE49-F238E27FC236}">
                    <a16:creationId xmlns:a16="http://schemas.microsoft.com/office/drawing/2014/main" id="{9C1D5E21-D5BA-44EA-AEFA-9B8B8D88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1" name="Vrije vorm 6108">
                <a:extLst>
                  <a:ext uri="{FF2B5EF4-FFF2-40B4-BE49-F238E27FC236}">
                    <a16:creationId xmlns:a16="http://schemas.microsoft.com/office/drawing/2014/main" id="{7D5876BB-1416-4CE5-8E4A-00FF40740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2" name="Vrije vorm 6109">
                <a:extLst>
                  <a:ext uri="{FF2B5EF4-FFF2-40B4-BE49-F238E27FC236}">
                    <a16:creationId xmlns:a16="http://schemas.microsoft.com/office/drawing/2014/main" id="{365FEC51-7D41-4D35-A8FA-280714FA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3" name="Vrije vorm 6110">
                <a:extLst>
                  <a:ext uri="{FF2B5EF4-FFF2-40B4-BE49-F238E27FC236}">
                    <a16:creationId xmlns:a16="http://schemas.microsoft.com/office/drawing/2014/main" id="{F54CE57D-A155-413E-B415-073D74E70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4" name="Vrije vorm 6111">
                <a:extLst>
                  <a:ext uri="{FF2B5EF4-FFF2-40B4-BE49-F238E27FC236}">
                    <a16:creationId xmlns:a16="http://schemas.microsoft.com/office/drawing/2014/main" id="{4E486653-D84B-497C-A26E-1F4C201C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5" name="Vrije vorm 6112">
                <a:extLst>
                  <a:ext uri="{FF2B5EF4-FFF2-40B4-BE49-F238E27FC236}">
                    <a16:creationId xmlns:a16="http://schemas.microsoft.com/office/drawing/2014/main" id="{56F7CACE-3AE9-447E-A567-7846EED5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6" name="Vrije vorm 6113">
                <a:extLst>
                  <a:ext uri="{FF2B5EF4-FFF2-40B4-BE49-F238E27FC236}">
                    <a16:creationId xmlns:a16="http://schemas.microsoft.com/office/drawing/2014/main" id="{FEB6DB0F-C706-47A8-9A5E-1ADE8691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7" name="Vrije vorm 6115">
                <a:extLst>
                  <a:ext uri="{FF2B5EF4-FFF2-40B4-BE49-F238E27FC236}">
                    <a16:creationId xmlns:a16="http://schemas.microsoft.com/office/drawing/2014/main" id="{C0E12EC4-8EE9-4AA6-8559-D460ECC05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8" name="Vrije vorm 6116">
                <a:extLst>
                  <a:ext uri="{FF2B5EF4-FFF2-40B4-BE49-F238E27FC236}">
                    <a16:creationId xmlns:a16="http://schemas.microsoft.com/office/drawing/2014/main" id="{5CE19E1D-08CF-4993-8891-8BA868E6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9" name="Vrije vorm 6117">
                <a:extLst>
                  <a:ext uri="{FF2B5EF4-FFF2-40B4-BE49-F238E27FC236}">
                    <a16:creationId xmlns:a16="http://schemas.microsoft.com/office/drawing/2014/main" id="{FE861EAC-4CC9-4B47-BA30-1291C925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60" name="Vrije vorm 6118">
                <a:extLst>
                  <a:ext uri="{FF2B5EF4-FFF2-40B4-BE49-F238E27FC236}">
                    <a16:creationId xmlns:a16="http://schemas.microsoft.com/office/drawing/2014/main" id="{09494660-8EC4-4C1F-8294-A7CF8A27D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</p:grpSp>
        <p:sp>
          <p:nvSpPr>
            <p:cNvPr id="10" name="Vrije vorm 6134">
              <a:extLst>
                <a:ext uri="{FF2B5EF4-FFF2-40B4-BE49-F238E27FC236}">
                  <a16:creationId xmlns:a16="http://schemas.microsoft.com/office/drawing/2014/main" id="{9654C937-CB38-4983-9066-EB296E1C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1" name="Vrije vorm 6135">
              <a:extLst>
                <a:ext uri="{FF2B5EF4-FFF2-40B4-BE49-F238E27FC236}">
                  <a16:creationId xmlns:a16="http://schemas.microsoft.com/office/drawing/2014/main" id="{7C6AC275-D46E-4459-925C-FD74D6B8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2" name="Vrije vorm 6136">
              <a:extLst>
                <a:ext uri="{FF2B5EF4-FFF2-40B4-BE49-F238E27FC236}">
                  <a16:creationId xmlns:a16="http://schemas.microsoft.com/office/drawing/2014/main" id="{919B1C72-6B7C-4A2F-AF89-06620450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3" name="Vrije vorm 6138">
              <a:extLst>
                <a:ext uri="{FF2B5EF4-FFF2-40B4-BE49-F238E27FC236}">
                  <a16:creationId xmlns:a16="http://schemas.microsoft.com/office/drawing/2014/main" id="{EDD54EC6-1853-45A3-90E5-DE4DBE409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4" name="Vrije vorm 6144">
              <a:extLst>
                <a:ext uri="{FF2B5EF4-FFF2-40B4-BE49-F238E27FC236}">
                  <a16:creationId xmlns:a16="http://schemas.microsoft.com/office/drawing/2014/main" id="{2D267426-02F1-4CB7-B04B-C9D00C206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5" name="Vrije vorm 6149">
              <a:extLst>
                <a:ext uri="{FF2B5EF4-FFF2-40B4-BE49-F238E27FC236}">
                  <a16:creationId xmlns:a16="http://schemas.microsoft.com/office/drawing/2014/main" id="{6F479DBB-6F10-4157-8541-19770BFD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6" name="Vrije vorm 6150">
              <a:extLst>
                <a:ext uri="{FF2B5EF4-FFF2-40B4-BE49-F238E27FC236}">
                  <a16:creationId xmlns:a16="http://schemas.microsoft.com/office/drawing/2014/main" id="{A4C0EB54-44AA-424E-B8F9-C902C866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</p:grpSp>
      <p:sp>
        <p:nvSpPr>
          <p:cNvPr id="67" name="Tekstvak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5757036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nl-NL" dirty="0"/>
              <a:t>Demo 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4541496" y="5371937"/>
            <a:ext cx="349953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i="0" dirty="0">
                <a:hlinkClick r:id="rId3"/>
              </a:rPr>
              <a:t>Klik hier om de applicatie te openen</a:t>
            </a:r>
            <a:endParaRPr lang="nl-NL" dirty="0"/>
          </a:p>
        </p:txBody>
      </p:sp>
      <p:sp>
        <p:nvSpPr>
          <p:cNvPr id="87" name="Rechthoek: Afgeronde hoeken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grpSp>
        <p:nvGrpSpPr>
          <p:cNvPr id="94" name="Groep 93" descr="Deze afbeelding is een abstracte vorm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Vrije v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6" name="Vrije v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7" name="Vrije v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98" name="Titel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9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Bedankt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1600" dirty="0">
                <a:latin typeface="+mj-lt"/>
              </a:rPr>
              <a:t>Zijn er nog vragen? </a:t>
            </a:r>
            <a:endParaRPr lang="nl-NL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" name="Groep 4" descr="Deze afbeelding is een pictogram van drie mensen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Vrije v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" name="Vrije v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8" name="Vrije v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9" name="Vrije v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10" name="Vrije v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11" name="Vrije v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12" name="Vrije v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13" name="Vrije v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14" name="Vrije v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ep 22" descr="Deze afbeelding is een abstracte v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Vrije v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1" name="Vrije v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2" name="Vrije v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10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29_TF33668227" id="{3B0996B2-C20E-4C52-BB34-8AA82C8085ED}" vid="{93A71B5E-B2B0-4713-AC4C-31AB6673A4CC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 van 24Slides</Template>
  <TotalTime>0</TotalTime>
  <Words>228</Words>
  <Application>Microsoft Office PowerPoint</Application>
  <PresentationFormat>Breedbeeld</PresentationFormat>
  <Paragraphs>77</Paragraphs>
  <Slides>9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Office-thema</vt:lpstr>
      <vt:lpstr>Personeelszaken, dia 1</vt:lpstr>
      <vt:lpstr>Personeelszaken, dia 2</vt:lpstr>
      <vt:lpstr>Personeelszaken, dia 4</vt:lpstr>
      <vt:lpstr>Personeelszaken, dia 5</vt:lpstr>
      <vt:lpstr>Personeelszaken, dia 7</vt:lpstr>
      <vt:lpstr>Personeelszaken, dia 6</vt:lpstr>
      <vt:lpstr>Personeelszaken, dia 8</vt:lpstr>
      <vt:lpstr>Personeelszaken, dia 9</vt:lpstr>
      <vt:lpstr>Personeelszaken, dia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2020-07-08T08:34:11Z</dcterms:created>
  <dcterms:modified xsi:type="dcterms:W3CDTF">2020-07-08T10:37:57Z</dcterms:modified>
</cp:coreProperties>
</file>