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398" r:id="rId3"/>
    <p:sldId id="3378" r:id="rId5"/>
    <p:sldId id="3379" r:id="rId6"/>
    <p:sldId id="3377" r:id="rId7"/>
    <p:sldId id="3429" r:id="rId8"/>
    <p:sldId id="3428" r:id="rId9"/>
    <p:sldId id="3421" r:id="rId10"/>
    <p:sldId id="3417" r:id="rId11"/>
    <p:sldId id="3423" r:id="rId12"/>
    <p:sldId id="3403" r:id="rId13"/>
    <p:sldId id="3427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660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1860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060" indent="-393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260" indent="-5257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600" algn="l" defTabSz="64960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720" algn="l" defTabSz="64960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5840" algn="l" defTabSz="64960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0960" algn="l" defTabSz="64960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C2744"/>
    <a:srgbClr val="0673AE"/>
    <a:srgbClr val="FE5817"/>
    <a:srgbClr val="5ED1E5"/>
    <a:srgbClr val="FFC000"/>
    <a:srgbClr val="F2F2F2"/>
    <a:srgbClr val="C00000"/>
    <a:srgbClr val="F59817"/>
    <a:srgbClr val="33A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5317" autoAdjust="0"/>
  </p:normalViewPr>
  <p:slideViewPr>
    <p:cSldViewPr>
      <p:cViewPr>
        <p:scale>
          <a:sx n="82" d="100"/>
          <a:sy n="82" d="100"/>
        </p:scale>
        <p:origin x="-152" y="-196"/>
      </p:cViewPr>
      <p:guideLst>
        <p:guide orient="horz" pos="328"/>
        <p:guide orient="horz" pos="4183"/>
        <p:guide orient="horz" pos="233"/>
        <p:guide orient="horz" pos="2981"/>
        <p:guide pos="4050"/>
        <p:guide pos="520"/>
        <p:guide pos="7497"/>
        <p:guide pos="6908"/>
        <p:guide pos="2880"/>
        <p:guide pos="364"/>
        <p:guide pos="5331"/>
        <p:guide pos="4912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4965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085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205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325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2" y="274335"/>
            <a:ext cx="7886418" cy="993477"/>
          </a:xfrm>
          <a:prstGeom prst="rect">
            <a:avLst/>
          </a:prstGeom>
        </p:spPr>
        <p:txBody>
          <a:bodyPr vert="horz" lIns="65023" tIns="32511" rIns="65023" bIns="3251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2" y="1369417"/>
            <a:ext cx="7886418" cy="3263797"/>
          </a:xfrm>
          <a:prstGeom prst="rect">
            <a:avLst/>
          </a:prstGeom>
        </p:spPr>
        <p:txBody>
          <a:bodyPr vert="horz" lIns="65023" tIns="32511" rIns="65023" bIns="3251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2" y="4767560"/>
            <a:ext cx="2056836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0" y="4767560"/>
            <a:ext cx="3086382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4767560"/>
            <a:ext cx="2056836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49605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4960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benben\Desktop\5大气简约干练商务高档36企业名片7 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0578"/>
            <a:ext cx="9152396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084288" y="195486"/>
            <a:ext cx="508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Report 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1372207" y="1275606"/>
            <a:ext cx="6369248" cy="148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spc="300" dirty="0" smtClean="0">
                <a:solidFill>
                  <a:schemeClr val="accent5"/>
                </a:solidFill>
                <a:cs typeface="Arial" panose="020B0604020202020204" pitchFamily="34" charset="0"/>
              </a:rPr>
              <a:t>飞猪旅游网</a:t>
            </a:r>
            <a:endParaRPr lang="en-US" altLang="zh-CN" sz="4400" b="1" spc="300" dirty="0" smtClean="0">
              <a:solidFill>
                <a:schemeClr val="accent5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项目总结汇报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2099576" y="2922498"/>
            <a:ext cx="4920696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2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组长：戴家渝 </a:t>
            </a:r>
            <a:endParaRPr lang="en-US" altLang="zh-CN" sz="12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12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小组成员：谭雨文、苏蔼玲、王志杰、方泽明</a:t>
            </a:r>
            <a:endParaRPr lang="zh-CN" altLang="en-US" sz="12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7608" y="4547713"/>
            <a:ext cx="4368784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汇报人：戴家渝  时间：</a:t>
            </a:r>
            <a:r>
              <a:rPr lang="en-US" altLang="zh-CN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2018.10.19</a:t>
            </a:r>
            <a:endParaRPr lang="en-US" altLang="zh-CN" sz="14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92" y="771550"/>
            <a:ext cx="1742083" cy="750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9"/>
          <p:cNvGrpSpPr/>
          <p:nvPr/>
        </p:nvGrpSpPr>
        <p:grpSpPr>
          <a:xfrm>
            <a:off x="2534933" y="2937877"/>
            <a:ext cx="674543" cy="674580"/>
            <a:chOff x="2502224" y="2594793"/>
            <a:chExt cx="905504" cy="905504"/>
          </a:xfrm>
        </p:grpSpPr>
        <p:sp>
          <p:nvSpPr>
            <p:cNvPr id="131" name="Freeform 130"/>
            <p:cNvSpPr/>
            <p:nvPr/>
          </p:nvSpPr>
          <p:spPr>
            <a:xfrm>
              <a:off x="2596064" y="2688633"/>
              <a:ext cx="717824" cy="71782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888365">
                <a:lnSpc>
                  <a:spcPct val="120000"/>
                </a:lnSpc>
                <a:spcAft>
                  <a:spcPct val="35000"/>
                </a:spcAft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9"/>
            <p:cNvSpPr>
              <a:spLocks noEditPoints="1"/>
            </p:cNvSpPr>
            <p:nvPr/>
          </p:nvSpPr>
          <p:spPr bwMode="auto">
            <a:xfrm>
              <a:off x="2808330" y="2883878"/>
              <a:ext cx="293292" cy="327335"/>
            </a:xfrm>
            <a:custGeom>
              <a:avLst/>
              <a:gdLst/>
              <a:ahLst/>
              <a:cxnLst>
                <a:cxn ang="0">
                  <a:pos x="374" y="158"/>
                </a:cxn>
                <a:cxn ang="0">
                  <a:pos x="352" y="158"/>
                </a:cxn>
                <a:cxn ang="0">
                  <a:pos x="209" y="0"/>
                </a:cxn>
                <a:cxn ang="0">
                  <a:pos x="67" y="158"/>
                </a:cxn>
                <a:cxn ang="0">
                  <a:pos x="44" y="158"/>
                </a:cxn>
                <a:cxn ang="0">
                  <a:pos x="0" y="203"/>
                </a:cxn>
                <a:cxn ang="0">
                  <a:pos x="0" y="414"/>
                </a:cxn>
                <a:cxn ang="0">
                  <a:pos x="44" y="478"/>
                </a:cxn>
                <a:cxn ang="0">
                  <a:pos x="374" y="478"/>
                </a:cxn>
                <a:cxn ang="0">
                  <a:pos x="428" y="414"/>
                </a:cxn>
                <a:cxn ang="0">
                  <a:pos x="428" y="203"/>
                </a:cxn>
                <a:cxn ang="0">
                  <a:pos x="374" y="158"/>
                </a:cxn>
                <a:cxn ang="0">
                  <a:pos x="247" y="414"/>
                </a:cxn>
                <a:cxn ang="0">
                  <a:pos x="172" y="414"/>
                </a:cxn>
                <a:cxn ang="0">
                  <a:pos x="186" y="309"/>
                </a:cxn>
                <a:cxn ang="0">
                  <a:pos x="161" y="265"/>
                </a:cxn>
                <a:cxn ang="0">
                  <a:pos x="210" y="216"/>
                </a:cxn>
                <a:cxn ang="0">
                  <a:pos x="258" y="264"/>
                </a:cxn>
                <a:cxn ang="0">
                  <a:pos x="232" y="310"/>
                </a:cxn>
                <a:cxn ang="0">
                  <a:pos x="247" y="414"/>
                </a:cxn>
                <a:cxn ang="0">
                  <a:pos x="112" y="158"/>
                </a:cxn>
                <a:cxn ang="0">
                  <a:pos x="209" y="45"/>
                </a:cxn>
                <a:cxn ang="0">
                  <a:pos x="307" y="158"/>
                </a:cxn>
                <a:cxn ang="0">
                  <a:pos x="112" y="158"/>
                </a:cxn>
              </a:cxnLst>
              <a:rect l="0" t="0" r="r" b="b"/>
              <a:pathLst>
                <a:path w="428" h="478">
                  <a:moveTo>
                    <a:pt x="374" y="158"/>
                  </a:moveTo>
                  <a:cubicBezTo>
                    <a:pt x="352" y="158"/>
                    <a:pt x="352" y="158"/>
                    <a:pt x="352" y="158"/>
                  </a:cubicBezTo>
                  <a:cubicBezTo>
                    <a:pt x="352" y="58"/>
                    <a:pt x="292" y="0"/>
                    <a:pt x="209" y="0"/>
                  </a:cubicBezTo>
                  <a:cubicBezTo>
                    <a:pt x="127" y="0"/>
                    <a:pt x="67" y="58"/>
                    <a:pt x="67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1" y="158"/>
                    <a:pt x="0" y="170"/>
                    <a:pt x="0" y="2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11" y="478"/>
                    <a:pt x="44" y="478"/>
                  </a:cubicBezTo>
                  <a:cubicBezTo>
                    <a:pt x="374" y="478"/>
                    <a:pt x="374" y="478"/>
                    <a:pt x="374" y="478"/>
                  </a:cubicBezTo>
                  <a:cubicBezTo>
                    <a:pt x="407" y="478"/>
                    <a:pt x="428" y="447"/>
                    <a:pt x="428" y="414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8" y="170"/>
                    <a:pt x="407" y="158"/>
                    <a:pt x="374" y="158"/>
                  </a:cubicBezTo>
                  <a:moveTo>
                    <a:pt x="247" y="414"/>
                  </a:moveTo>
                  <a:cubicBezTo>
                    <a:pt x="172" y="414"/>
                    <a:pt x="172" y="414"/>
                    <a:pt x="172" y="41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71" y="301"/>
                    <a:pt x="161" y="283"/>
                    <a:pt x="161" y="265"/>
                  </a:cubicBezTo>
                  <a:cubicBezTo>
                    <a:pt x="161" y="238"/>
                    <a:pt x="183" y="216"/>
                    <a:pt x="210" y="216"/>
                  </a:cubicBezTo>
                  <a:cubicBezTo>
                    <a:pt x="236" y="216"/>
                    <a:pt x="258" y="237"/>
                    <a:pt x="258" y="264"/>
                  </a:cubicBezTo>
                  <a:cubicBezTo>
                    <a:pt x="258" y="282"/>
                    <a:pt x="248" y="302"/>
                    <a:pt x="232" y="310"/>
                  </a:cubicBezTo>
                  <a:lnTo>
                    <a:pt x="247" y="414"/>
                  </a:lnTo>
                  <a:close/>
                  <a:moveTo>
                    <a:pt x="112" y="158"/>
                  </a:moveTo>
                  <a:cubicBezTo>
                    <a:pt x="112" y="66"/>
                    <a:pt x="161" y="45"/>
                    <a:pt x="209" y="45"/>
                  </a:cubicBezTo>
                  <a:cubicBezTo>
                    <a:pt x="258" y="45"/>
                    <a:pt x="307" y="66"/>
                    <a:pt x="307" y="158"/>
                  </a:cubicBezTo>
                  <a:lnTo>
                    <a:pt x="112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2502224" y="2594793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57161" rIns="222187" bIns="222187" numCol="1" spcCol="1270" anchor="ctr" anchorCtr="0">
              <a:noAutofit/>
            </a:bodyPr>
            <a:lstStyle/>
            <a:p>
              <a:pPr algn="ctr" defTabSz="888365">
                <a:lnSpc>
                  <a:spcPct val="120000"/>
                </a:lnSpc>
                <a:spcAft>
                  <a:spcPct val="35000"/>
                </a:spcAft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34" name="Straight Connector 133"/>
          <p:cNvCxnSpPr/>
          <p:nvPr/>
        </p:nvCxnSpPr>
        <p:spPr>
          <a:xfrm>
            <a:off x="3227884" y="3275167"/>
            <a:ext cx="514962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35"/>
          <p:cNvGrpSpPr/>
          <p:nvPr/>
        </p:nvGrpSpPr>
        <p:grpSpPr>
          <a:xfrm>
            <a:off x="6017147" y="2233916"/>
            <a:ext cx="674543" cy="674580"/>
            <a:chOff x="5714220" y="3605271"/>
            <a:chExt cx="905504" cy="905504"/>
          </a:xfrm>
        </p:grpSpPr>
        <p:sp>
          <p:nvSpPr>
            <p:cNvPr id="137" name="Freeform 136"/>
            <p:cNvSpPr/>
            <p:nvPr/>
          </p:nvSpPr>
          <p:spPr>
            <a:xfrm>
              <a:off x="5808060" y="3699111"/>
              <a:ext cx="717824" cy="71782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22187" rIns="222187" bIns="128580" numCol="1" spcCol="1270" anchor="ctr" anchorCtr="0">
              <a:noAutofit/>
            </a:bodyPr>
            <a:lstStyle/>
            <a:p>
              <a:pPr algn="ctr" defTabSz="888365">
                <a:lnSpc>
                  <a:spcPct val="120000"/>
                </a:lnSpc>
                <a:spcAft>
                  <a:spcPct val="35000"/>
                </a:spcAft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00"/>
            <p:cNvSpPr>
              <a:spLocks noEditPoints="1"/>
            </p:cNvSpPr>
            <p:nvPr/>
          </p:nvSpPr>
          <p:spPr bwMode="auto">
            <a:xfrm>
              <a:off x="5994749" y="3892925"/>
              <a:ext cx="344447" cy="330196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5714220" y="3605271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57161" rIns="222187" bIns="222187" numCol="1" spcCol="1270" anchor="ctr" anchorCtr="0">
              <a:noAutofit/>
            </a:bodyPr>
            <a:lstStyle/>
            <a:p>
              <a:pPr algn="ctr" defTabSz="888365">
                <a:lnSpc>
                  <a:spcPct val="120000"/>
                </a:lnSpc>
                <a:spcAft>
                  <a:spcPct val="35000"/>
                </a:spcAft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5308527" y="2571206"/>
            <a:ext cx="700018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342342" y="3631508"/>
            <a:ext cx="700018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48"/>
          <p:cNvGrpSpPr/>
          <p:nvPr/>
        </p:nvGrpSpPr>
        <p:grpSpPr>
          <a:xfrm>
            <a:off x="6050962" y="3294217"/>
            <a:ext cx="674543" cy="674580"/>
            <a:chOff x="6477261" y="3281463"/>
            <a:chExt cx="850954" cy="850954"/>
          </a:xfrm>
        </p:grpSpPr>
        <p:grpSp>
          <p:nvGrpSpPr>
            <p:cNvPr id="10" name="Group 141"/>
            <p:cNvGrpSpPr/>
            <p:nvPr/>
          </p:nvGrpSpPr>
          <p:grpSpPr>
            <a:xfrm>
              <a:off x="6477261" y="3281463"/>
              <a:ext cx="850954" cy="850954"/>
              <a:chOff x="5714220" y="3605271"/>
              <a:chExt cx="905504" cy="905504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5808060" y="3699111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22187" rIns="222187" bIns="128580" numCol="1" spcCol="1270" anchor="ctr" anchorCtr="0">
                <a:noAutofit/>
              </a:bodyPr>
              <a:lstStyle/>
              <a:p>
                <a:pPr algn="ctr" defTabSz="888365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5714220" y="3605271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888365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Freeform 62"/>
            <p:cNvSpPr>
              <a:spLocks noEditPoints="1"/>
            </p:cNvSpPr>
            <p:nvPr/>
          </p:nvSpPr>
          <p:spPr bwMode="auto">
            <a:xfrm>
              <a:off x="6747482" y="3550443"/>
              <a:ext cx="310512" cy="312994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>
            <a:off x="3227884" y="2070840"/>
            <a:ext cx="514962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6"/>
          <p:cNvGrpSpPr/>
          <p:nvPr/>
        </p:nvGrpSpPr>
        <p:grpSpPr>
          <a:xfrm>
            <a:off x="2534933" y="1733550"/>
            <a:ext cx="674543" cy="674580"/>
            <a:chOff x="1991932" y="1640533"/>
            <a:chExt cx="850954" cy="850954"/>
          </a:xfrm>
        </p:grpSpPr>
        <p:grpSp>
          <p:nvGrpSpPr>
            <p:cNvPr id="12" name="Group 149"/>
            <p:cNvGrpSpPr/>
            <p:nvPr/>
          </p:nvGrpSpPr>
          <p:grpSpPr>
            <a:xfrm>
              <a:off x="1991932" y="1640533"/>
              <a:ext cx="850954" cy="850954"/>
              <a:chOff x="2502224" y="2594793"/>
              <a:chExt cx="905504" cy="905504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2596064" y="2688633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888365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2502224" y="2594793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888365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6" name="Freeform 187"/>
            <p:cNvSpPr>
              <a:spLocks noEditPoints="1"/>
            </p:cNvSpPr>
            <p:nvPr/>
          </p:nvSpPr>
          <p:spPr bwMode="auto">
            <a:xfrm>
              <a:off x="2249043" y="1957202"/>
              <a:ext cx="336732" cy="21761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8" name="Text Placeholder 3"/>
          <p:cNvSpPr txBox="1"/>
          <p:nvPr/>
        </p:nvSpPr>
        <p:spPr>
          <a:xfrm>
            <a:off x="6804248" y="3422265"/>
            <a:ext cx="1683996" cy="2954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37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脚本需要优化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Text Placeholder 3"/>
          <p:cNvSpPr txBox="1"/>
          <p:nvPr/>
        </p:nvSpPr>
        <p:spPr>
          <a:xfrm>
            <a:off x="307449" y="3044038"/>
            <a:ext cx="1830633" cy="64017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37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团队成员合作良好，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37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默契度高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0" name="Text Placeholder 3"/>
          <p:cNvSpPr txBox="1"/>
          <p:nvPr/>
        </p:nvSpPr>
        <p:spPr>
          <a:xfrm>
            <a:off x="6804248" y="2395655"/>
            <a:ext cx="1683996" cy="2700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37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创意不够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Text Placeholder 3"/>
          <p:cNvSpPr txBox="1"/>
          <p:nvPr/>
        </p:nvSpPr>
        <p:spPr>
          <a:xfrm>
            <a:off x="307449" y="1767955"/>
            <a:ext cx="2297389" cy="64017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37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布局清楚、搭配良好，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9137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能实现基本的网站功能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8"/>
          <p:cNvGrpSpPr/>
          <p:nvPr/>
        </p:nvGrpSpPr>
        <p:grpSpPr>
          <a:xfrm>
            <a:off x="3605129" y="1971471"/>
            <a:ext cx="1933742" cy="1965680"/>
            <a:chOff x="3124200" y="1657350"/>
            <a:chExt cx="2700338" cy="2744788"/>
          </a:xfrm>
        </p:grpSpPr>
        <p:sp>
          <p:nvSpPr>
            <p:cNvPr id="3077" name="Freeform 5"/>
            <p:cNvSpPr/>
            <p:nvPr/>
          </p:nvSpPr>
          <p:spPr bwMode="auto">
            <a:xfrm>
              <a:off x="3789363" y="1657350"/>
              <a:ext cx="1874838" cy="738188"/>
            </a:xfrm>
            <a:custGeom>
              <a:avLst/>
              <a:gdLst/>
              <a:ahLst/>
              <a:cxnLst>
                <a:cxn ang="0">
                  <a:pos x="1181" y="465"/>
                </a:cxn>
                <a:cxn ang="0">
                  <a:pos x="12" y="428"/>
                </a:cxn>
                <a:cxn ang="0">
                  <a:pos x="0" y="0"/>
                </a:cxn>
                <a:cxn ang="0">
                  <a:pos x="1172" y="125"/>
                </a:cxn>
                <a:cxn ang="0">
                  <a:pos x="1181" y="465"/>
                </a:cxn>
              </a:cxnLst>
              <a:rect l="0" t="0" r="r" b="b"/>
              <a:pathLst>
                <a:path w="1181" h="465">
                  <a:moveTo>
                    <a:pt x="1181" y="465"/>
                  </a:moveTo>
                  <a:lnTo>
                    <a:pt x="12" y="428"/>
                  </a:lnTo>
                  <a:lnTo>
                    <a:pt x="0" y="0"/>
                  </a:lnTo>
                  <a:lnTo>
                    <a:pt x="1172" y="125"/>
                  </a:lnTo>
                  <a:lnTo>
                    <a:pt x="1181" y="46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8" name="Freeform 6"/>
            <p:cNvSpPr/>
            <p:nvPr/>
          </p:nvSpPr>
          <p:spPr bwMode="auto">
            <a:xfrm>
              <a:off x="3624263" y="1671637"/>
              <a:ext cx="184150" cy="709613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16" y="428"/>
                </a:cxn>
                <a:cxn ang="0">
                  <a:pos x="0" y="447"/>
                </a:cxn>
                <a:cxn ang="0">
                  <a:pos x="3" y="80"/>
                </a:cxn>
                <a:cxn ang="0">
                  <a:pos x="104" y="0"/>
                </a:cxn>
              </a:cxnLst>
              <a:rect l="0" t="0" r="r" b="b"/>
              <a:pathLst>
                <a:path w="116" h="447">
                  <a:moveTo>
                    <a:pt x="104" y="0"/>
                  </a:moveTo>
                  <a:lnTo>
                    <a:pt x="116" y="428"/>
                  </a:lnTo>
                  <a:lnTo>
                    <a:pt x="0" y="447"/>
                  </a:lnTo>
                  <a:lnTo>
                    <a:pt x="3" y="8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9" name="Freeform 7"/>
            <p:cNvSpPr/>
            <p:nvPr/>
          </p:nvSpPr>
          <p:spPr bwMode="auto">
            <a:xfrm>
              <a:off x="3284538" y="2332037"/>
              <a:ext cx="339725" cy="665163"/>
            </a:xfrm>
            <a:custGeom>
              <a:avLst/>
              <a:gdLst/>
              <a:ahLst/>
              <a:cxnLst>
                <a:cxn ang="0">
                  <a:pos x="0" y="419"/>
                </a:cxn>
                <a:cxn ang="0">
                  <a:pos x="6" y="0"/>
                </a:cxn>
                <a:cxn ang="0">
                  <a:pos x="214" y="22"/>
                </a:cxn>
                <a:cxn ang="0">
                  <a:pos x="208" y="419"/>
                </a:cxn>
                <a:cxn ang="0">
                  <a:pos x="0" y="419"/>
                </a:cxn>
              </a:cxnLst>
              <a:rect l="0" t="0" r="r" b="b"/>
              <a:pathLst>
                <a:path w="214" h="419">
                  <a:moveTo>
                    <a:pt x="0" y="419"/>
                  </a:moveTo>
                  <a:lnTo>
                    <a:pt x="6" y="0"/>
                  </a:lnTo>
                  <a:lnTo>
                    <a:pt x="214" y="22"/>
                  </a:lnTo>
                  <a:lnTo>
                    <a:pt x="208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0" name="Freeform 8"/>
            <p:cNvSpPr/>
            <p:nvPr/>
          </p:nvSpPr>
          <p:spPr bwMode="auto">
            <a:xfrm>
              <a:off x="3124200" y="3633787"/>
              <a:ext cx="485775" cy="681038"/>
            </a:xfrm>
            <a:custGeom>
              <a:avLst/>
              <a:gdLst/>
              <a:ahLst/>
              <a:cxnLst>
                <a:cxn ang="0">
                  <a:pos x="98" y="3"/>
                </a:cxn>
                <a:cxn ang="0">
                  <a:pos x="306" y="0"/>
                </a:cxn>
                <a:cxn ang="0">
                  <a:pos x="303" y="291"/>
                </a:cxn>
                <a:cxn ang="0">
                  <a:pos x="0" y="429"/>
                </a:cxn>
                <a:cxn ang="0">
                  <a:pos x="95" y="138"/>
                </a:cxn>
                <a:cxn ang="0">
                  <a:pos x="98" y="3"/>
                </a:cxn>
              </a:cxnLst>
              <a:rect l="0" t="0" r="r" b="b"/>
              <a:pathLst>
                <a:path w="306" h="429">
                  <a:moveTo>
                    <a:pt x="98" y="3"/>
                  </a:moveTo>
                  <a:lnTo>
                    <a:pt x="306" y="0"/>
                  </a:lnTo>
                  <a:lnTo>
                    <a:pt x="303" y="291"/>
                  </a:lnTo>
                  <a:lnTo>
                    <a:pt x="0" y="429"/>
                  </a:lnTo>
                  <a:lnTo>
                    <a:pt x="95" y="138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1" name="Freeform 9"/>
            <p:cNvSpPr/>
            <p:nvPr/>
          </p:nvSpPr>
          <p:spPr bwMode="auto">
            <a:xfrm>
              <a:off x="3614738" y="2336800"/>
              <a:ext cx="207963" cy="660400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6" y="19"/>
                </a:cxn>
                <a:cxn ang="0">
                  <a:pos x="122" y="0"/>
                </a:cxn>
                <a:cxn ang="0">
                  <a:pos x="131" y="410"/>
                </a:cxn>
                <a:cxn ang="0">
                  <a:pos x="0" y="416"/>
                </a:cxn>
              </a:cxnLst>
              <a:rect l="0" t="0" r="r" b="b"/>
              <a:pathLst>
                <a:path w="131" h="416">
                  <a:moveTo>
                    <a:pt x="0" y="416"/>
                  </a:moveTo>
                  <a:lnTo>
                    <a:pt x="6" y="19"/>
                  </a:lnTo>
                  <a:lnTo>
                    <a:pt x="122" y="0"/>
                  </a:lnTo>
                  <a:lnTo>
                    <a:pt x="131" y="410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2" name="Freeform 10"/>
            <p:cNvSpPr/>
            <p:nvPr/>
          </p:nvSpPr>
          <p:spPr bwMode="auto">
            <a:xfrm>
              <a:off x="3605213" y="3633787"/>
              <a:ext cx="368300" cy="768350"/>
            </a:xfrm>
            <a:custGeom>
              <a:avLst/>
              <a:gdLst/>
              <a:ahLst/>
              <a:cxnLst>
                <a:cxn ang="0">
                  <a:pos x="0" y="291"/>
                </a:cxn>
                <a:cxn ang="0">
                  <a:pos x="3" y="0"/>
                </a:cxn>
                <a:cxn ang="0">
                  <a:pos x="150" y="13"/>
                </a:cxn>
                <a:cxn ang="0">
                  <a:pos x="153" y="159"/>
                </a:cxn>
                <a:cxn ang="0">
                  <a:pos x="232" y="484"/>
                </a:cxn>
                <a:cxn ang="0">
                  <a:pos x="0" y="291"/>
                </a:cxn>
              </a:cxnLst>
              <a:rect l="0" t="0" r="r" b="b"/>
              <a:pathLst>
                <a:path w="232" h="484">
                  <a:moveTo>
                    <a:pt x="0" y="291"/>
                  </a:moveTo>
                  <a:lnTo>
                    <a:pt x="3" y="0"/>
                  </a:lnTo>
                  <a:lnTo>
                    <a:pt x="150" y="13"/>
                  </a:lnTo>
                  <a:lnTo>
                    <a:pt x="153" y="159"/>
                  </a:lnTo>
                  <a:lnTo>
                    <a:pt x="232" y="484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3" name="Freeform 11"/>
            <p:cNvSpPr/>
            <p:nvPr/>
          </p:nvSpPr>
          <p:spPr bwMode="auto">
            <a:xfrm>
              <a:off x="3808413" y="2336800"/>
              <a:ext cx="1865313" cy="650875"/>
            </a:xfrm>
            <a:custGeom>
              <a:avLst/>
              <a:gdLst/>
              <a:ahLst/>
              <a:cxnLst>
                <a:cxn ang="0">
                  <a:pos x="1175" y="377"/>
                </a:cxn>
                <a:cxn ang="0">
                  <a:pos x="9" y="410"/>
                </a:cxn>
                <a:cxn ang="0">
                  <a:pos x="0" y="0"/>
                </a:cxn>
                <a:cxn ang="0">
                  <a:pos x="1169" y="37"/>
                </a:cxn>
                <a:cxn ang="0">
                  <a:pos x="1175" y="377"/>
                </a:cxn>
              </a:cxnLst>
              <a:rect l="0" t="0" r="r" b="b"/>
              <a:pathLst>
                <a:path w="1175" h="410">
                  <a:moveTo>
                    <a:pt x="1175" y="377"/>
                  </a:moveTo>
                  <a:lnTo>
                    <a:pt x="9" y="410"/>
                  </a:lnTo>
                  <a:lnTo>
                    <a:pt x="0" y="0"/>
                  </a:lnTo>
                  <a:lnTo>
                    <a:pt x="1169" y="37"/>
                  </a:lnTo>
                  <a:lnTo>
                    <a:pt x="1175" y="37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4" name="Freeform 12"/>
            <p:cNvSpPr/>
            <p:nvPr/>
          </p:nvSpPr>
          <p:spPr bwMode="auto">
            <a:xfrm>
              <a:off x="3822700" y="2935287"/>
              <a:ext cx="1865313" cy="719138"/>
            </a:xfrm>
            <a:custGeom>
              <a:avLst/>
              <a:gdLst/>
              <a:ahLst/>
              <a:cxnLst>
                <a:cxn ang="0">
                  <a:pos x="1175" y="361"/>
                </a:cxn>
                <a:cxn ang="0">
                  <a:pos x="13" y="453"/>
                </a:cxn>
                <a:cxn ang="0">
                  <a:pos x="0" y="33"/>
                </a:cxn>
                <a:cxn ang="0">
                  <a:pos x="1166" y="0"/>
                </a:cxn>
                <a:cxn ang="0">
                  <a:pos x="1175" y="361"/>
                </a:cxn>
              </a:cxnLst>
              <a:rect l="0" t="0" r="r" b="b"/>
              <a:pathLst>
                <a:path w="1175" h="453">
                  <a:moveTo>
                    <a:pt x="1175" y="361"/>
                  </a:moveTo>
                  <a:lnTo>
                    <a:pt x="13" y="453"/>
                  </a:lnTo>
                  <a:lnTo>
                    <a:pt x="0" y="33"/>
                  </a:lnTo>
                  <a:lnTo>
                    <a:pt x="1166" y="0"/>
                  </a:lnTo>
                  <a:lnTo>
                    <a:pt x="1175" y="36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5" name="Freeform 13"/>
            <p:cNvSpPr/>
            <p:nvPr/>
          </p:nvSpPr>
          <p:spPr bwMode="auto">
            <a:xfrm>
              <a:off x="3843338" y="3508375"/>
              <a:ext cx="1981200" cy="893763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162" y="0"/>
                </a:cxn>
                <a:cxn ang="0">
                  <a:pos x="1165" y="116"/>
                </a:cxn>
                <a:cxn ang="0">
                  <a:pos x="1248" y="391"/>
                </a:cxn>
                <a:cxn ang="0">
                  <a:pos x="82" y="563"/>
                </a:cxn>
                <a:cxn ang="0">
                  <a:pos x="3" y="238"/>
                </a:cxn>
                <a:cxn ang="0">
                  <a:pos x="0" y="92"/>
                </a:cxn>
              </a:cxnLst>
              <a:rect l="0" t="0" r="r" b="b"/>
              <a:pathLst>
                <a:path w="1248" h="563">
                  <a:moveTo>
                    <a:pt x="0" y="92"/>
                  </a:moveTo>
                  <a:lnTo>
                    <a:pt x="1162" y="0"/>
                  </a:lnTo>
                  <a:lnTo>
                    <a:pt x="1165" y="116"/>
                  </a:lnTo>
                  <a:lnTo>
                    <a:pt x="1248" y="391"/>
                  </a:lnTo>
                  <a:lnTo>
                    <a:pt x="82" y="563"/>
                  </a:lnTo>
                  <a:lnTo>
                    <a:pt x="3" y="238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6" name="Freeform 14"/>
            <p:cNvSpPr/>
            <p:nvPr/>
          </p:nvSpPr>
          <p:spPr bwMode="auto">
            <a:xfrm>
              <a:off x="3609975" y="2987675"/>
              <a:ext cx="233363" cy="666750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47" y="420"/>
                </a:cxn>
                <a:cxn ang="0">
                  <a:pos x="0" y="407"/>
                </a:cxn>
                <a:cxn ang="0">
                  <a:pos x="3" y="6"/>
                </a:cxn>
                <a:cxn ang="0">
                  <a:pos x="134" y="0"/>
                </a:cxn>
              </a:cxnLst>
              <a:rect l="0" t="0" r="r" b="b"/>
              <a:pathLst>
                <a:path w="147" h="420">
                  <a:moveTo>
                    <a:pt x="134" y="0"/>
                  </a:moveTo>
                  <a:lnTo>
                    <a:pt x="147" y="420"/>
                  </a:lnTo>
                  <a:lnTo>
                    <a:pt x="0" y="407"/>
                  </a:lnTo>
                  <a:lnTo>
                    <a:pt x="3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7" name="Freeform 15"/>
            <p:cNvSpPr/>
            <p:nvPr/>
          </p:nvSpPr>
          <p:spPr bwMode="auto">
            <a:xfrm>
              <a:off x="3279775" y="2997200"/>
              <a:ext cx="334963" cy="641350"/>
            </a:xfrm>
            <a:custGeom>
              <a:avLst/>
              <a:gdLst/>
              <a:ahLst/>
              <a:cxnLst>
                <a:cxn ang="0">
                  <a:pos x="208" y="401"/>
                </a:cxn>
                <a:cxn ang="0">
                  <a:pos x="0" y="404"/>
                </a:cxn>
                <a:cxn ang="0">
                  <a:pos x="3" y="0"/>
                </a:cxn>
                <a:cxn ang="0">
                  <a:pos x="211" y="0"/>
                </a:cxn>
                <a:cxn ang="0">
                  <a:pos x="208" y="401"/>
                </a:cxn>
              </a:cxnLst>
              <a:rect l="0" t="0" r="r" b="b"/>
              <a:pathLst>
                <a:path w="211" h="404">
                  <a:moveTo>
                    <a:pt x="208" y="401"/>
                  </a:moveTo>
                  <a:lnTo>
                    <a:pt x="0" y="404"/>
                  </a:lnTo>
                  <a:lnTo>
                    <a:pt x="3" y="0"/>
                  </a:lnTo>
                  <a:lnTo>
                    <a:pt x="211" y="0"/>
                  </a:lnTo>
                  <a:lnTo>
                    <a:pt x="208" y="4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8" name="Freeform 16"/>
            <p:cNvSpPr/>
            <p:nvPr/>
          </p:nvSpPr>
          <p:spPr bwMode="auto">
            <a:xfrm>
              <a:off x="3124200" y="4095750"/>
              <a:ext cx="849313" cy="306388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303" y="0"/>
                </a:cxn>
                <a:cxn ang="0">
                  <a:pos x="535" y="193"/>
                </a:cxn>
                <a:cxn ang="0">
                  <a:pos x="0" y="138"/>
                </a:cxn>
              </a:cxnLst>
              <a:rect l="0" t="0" r="r" b="b"/>
              <a:pathLst>
                <a:path w="535" h="193">
                  <a:moveTo>
                    <a:pt x="0" y="138"/>
                  </a:moveTo>
                  <a:lnTo>
                    <a:pt x="303" y="0"/>
                  </a:lnTo>
                  <a:lnTo>
                    <a:pt x="535" y="193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9" name="Freeform 17"/>
            <p:cNvSpPr/>
            <p:nvPr/>
          </p:nvSpPr>
          <p:spPr bwMode="auto">
            <a:xfrm>
              <a:off x="3294063" y="1685925"/>
              <a:ext cx="334963" cy="681038"/>
            </a:xfrm>
            <a:custGeom>
              <a:avLst/>
              <a:gdLst/>
              <a:ahLst/>
              <a:cxnLst>
                <a:cxn ang="0">
                  <a:pos x="208" y="429"/>
                </a:cxn>
                <a:cxn ang="0">
                  <a:pos x="0" y="407"/>
                </a:cxn>
                <a:cxn ang="0">
                  <a:pos x="3" y="0"/>
                </a:cxn>
                <a:cxn ang="0">
                  <a:pos x="211" y="61"/>
                </a:cxn>
                <a:cxn ang="0">
                  <a:pos x="208" y="429"/>
                </a:cxn>
              </a:cxnLst>
              <a:rect l="0" t="0" r="r" b="b"/>
              <a:pathLst>
                <a:path w="211" h="429">
                  <a:moveTo>
                    <a:pt x="208" y="429"/>
                  </a:moveTo>
                  <a:lnTo>
                    <a:pt x="0" y="407"/>
                  </a:lnTo>
                  <a:lnTo>
                    <a:pt x="3" y="0"/>
                  </a:lnTo>
                  <a:lnTo>
                    <a:pt x="211" y="61"/>
                  </a:lnTo>
                  <a:lnTo>
                    <a:pt x="208" y="42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Group 80"/>
            <p:cNvGrpSpPr/>
            <p:nvPr/>
          </p:nvGrpSpPr>
          <p:grpSpPr>
            <a:xfrm rot="364498">
              <a:off x="4089643" y="1872450"/>
              <a:ext cx="1244431" cy="1867007"/>
              <a:chOff x="2616022" y="2850356"/>
              <a:chExt cx="635178" cy="952952"/>
            </a:xfrm>
          </p:grpSpPr>
          <p:grpSp>
            <p:nvGrpSpPr>
              <p:cNvPr id="4" name="Group 81"/>
              <p:cNvGrpSpPr/>
              <p:nvPr/>
            </p:nvGrpSpPr>
            <p:grpSpPr>
              <a:xfrm>
                <a:off x="2616022" y="2850356"/>
                <a:ext cx="635178" cy="166118"/>
                <a:chOff x="2616022" y="2850356"/>
                <a:chExt cx="635178" cy="166118"/>
              </a:xfrm>
            </p:grpSpPr>
            <p:sp>
              <p:nvSpPr>
                <p:cNvPr id="125" name="Freeform 39"/>
                <p:cNvSpPr/>
                <p:nvPr/>
              </p:nvSpPr>
              <p:spPr bwMode="auto">
                <a:xfrm>
                  <a:off x="3171825" y="2850356"/>
                  <a:ext cx="79375" cy="114300"/>
                </a:xfrm>
                <a:custGeom>
                  <a:avLst/>
                  <a:gdLst/>
                  <a:ahLst/>
                  <a:cxnLst>
                    <a:cxn ang="0">
                      <a:pos x="51" y="37"/>
                    </a:cxn>
                    <a:cxn ang="0">
                      <a:pos x="26" y="75"/>
                    </a:cxn>
                    <a:cxn ang="0">
                      <a:pos x="0" y="38"/>
                    </a:cxn>
                    <a:cxn ang="0">
                      <a:pos x="25" y="0"/>
                    </a:cxn>
                    <a:cxn ang="0">
                      <a:pos x="51" y="37"/>
                    </a:cxn>
                  </a:cxnLst>
                  <a:rect l="0" t="0" r="r" b="b"/>
                  <a:pathLst>
                    <a:path w="52" h="75">
                      <a:moveTo>
                        <a:pt x="51" y="37"/>
                      </a:moveTo>
                      <a:cubicBezTo>
                        <a:pt x="52" y="58"/>
                        <a:pt x="41" y="75"/>
                        <a:pt x="26" y="75"/>
                      </a:cubicBezTo>
                      <a:cubicBezTo>
                        <a:pt x="12" y="75"/>
                        <a:pt x="0" y="59"/>
                        <a:pt x="0" y="38"/>
                      </a:cubicBezTo>
                      <a:cubicBezTo>
                        <a:pt x="0" y="17"/>
                        <a:pt x="11" y="0"/>
                        <a:pt x="25" y="0"/>
                      </a:cubicBezTo>
                      <a:cubicBezTo>
                        <a:pt x="39" y="0"/>
                        <a:pt x="51" y="16"/>
                        <a:pt x="51" y="3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6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Freeform 40"/>
                <p:cNvSpPr/>
                <p:nvPr/>
              </p:nvSpPr>
              <p:spPr bwMode="auto">
                <a:xfrm>
                  <a:off x="3190875" y="2877344"/>
                  <a:ext cx="39688" cy="58738"/>
                </a:xfrm>
                <a:custGeom>
                  <a:avLst/>
                  <a:gdLst/>
                  <a:ahLst/>
                  <a:cxnLst>
                    <a:cxn ang="0">
                      <a:pos x="27" y="19"/>
                    </a:cxn>
                    <a:cxn ang="0">
                      <a:pos x="14" y="39"/>
                    </a:cxn>
                    <a:cxn ang="0">
                      <a:pos x="1" y="20"/>
                    </a:cxn>
                    <a:cxn ang="0">
                      <a:pos x="13" y="0"/>
                    </a:cxn>
                    <a:cxn ang="0">
                      <a:pos x="27" y="19"/>
                    </a:cxn>
                  </a:cxnLst>
                  <a:rect l="0" t="0" r="r" b="b"/>
                  <a:pathLst>
                    <a:path w="27" h="39">
                      <a:moveTo>
                        <a:pt x="27" y="19"/>
                      </a:moveTo>
                      <a:cubicBezTo>
                        <a:pt x="27" y="30"/>
                        <a:pt x="21" y="38"/>
                        <a:pt x="14" y="39"/>
                      </a:cubicBezTo>
                      <a:cubicBezTo>
                        <a:pt x="7" y="39"/>
                        <a:pt x="1" y="30"/>
                        <a:pt x="1" y="20"/>
                      </a:cubicBezTo>
                      <a:cubicBezTo>
                        <a:pt x="0" y="9"/>
                        <a:pt x="6" y="0"/>
                        <a:pt x="13" y="0"/>
                      </a:cubicBezTo>
                      <a:cubicBezTo>
                        <a:pt x="21" y="0"/>
                        <a:pt x="27" y="8"/>
                        <a:pt x="27" y="19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6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Freeform 39"/>
                <p:cNvSpPr/>
                <p:nvPr/>
              </p:nvSpPr>
              <p:spPr bwMode="auto">
                <a:xfrm>
                  <a:off x="2616022" y="2902174"/>
                  <a:ext cx="79375" cy="114300"/>
                </a:xfrm>
                <a:custGeom>
                  <a:avLst/>
                  <a:gdLst/>
                  <a:ahLst/>
                  <a:cxnLst>
                    <a:cxn ang="0">
                      <a:pos x="51" y="37"/>
                    </a:cxn>
                    <a:cxn ang="0">
                      <a:pos x="26" y="75"/>
                    </a:cxn>
                    <a:cxn ang="0">
                      <a:pos x="0" y="38"/>
                    </a:cxn>
                    <a:cxn ang="0">
                      <a:pos x="25" y="0"/>
                    </a:cxn>
                    <a:cxn ang="0">
                      <a:pos x="51" y="37"/>
                    </a:cxn>
                  </a:cxnLst>
                  <a:rect l="0" t="0" r="r" b="b"/>
                  <a:pathLst>
                    <a:path w="52" h="75">
                      <a:moveTo>
                        <a:pt x="51" y="37"/>
                      </a:moveTo>
                      <a:cubicBezTo>
                        <a:pt x="52" y="58"/>
                        <a:pt x="41" y="75"/>
                        <a:pt x="26" y="75"/>
                      </a:cubicBezTo>
                      <a:cubicBezTo>
                        <a:pt x="12" y="75"/>
                        <a:pt x="0" y="59"/>
                        <a:pt x="0" y="38"/>
                      </a:cubicBezTo>
                      <a:cubicBezTo>
                        <a:pt x="0" y="17"/>
                        <a:pt x="11" y="0"/>
                        <a:pt x="25" y="0"/>
                      </a:cubicBezTo>
                      <a:cubicBezTo>
                        <a:pt x="39" y="0"/>
                        <a:pt x="51" y="16"/>
                        <a:pt x="51" y="3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6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Freeform 40"/>
                <p:cNvSpPr/>
                <p:nvPr/>
              </p:nvSpPr>
              <p:spPr bwMode="auto">
                <a:xfrm>
                  <a:off x="2635071" y="2929161"/>
                  <a:ext cx="39688" cy="58738"/>
                </a:xfrm>
                <a:custGeom>
                  <a:avLst/>
                  <a:gdLst/>
                  <a:ahLst/>
                  <a:cxnLst>
                    <a:cxn ang="0">
                      <a:pos x="27" y="19"/>
                    </a:cxn>
                    <a:cxn ang="0">
                      <a:pos x="14" y="39"/>
                    </a:cxn>
                    <a:cxn ang="0">
                      <a:pos x="1" y="20"/>
                    </a:cxn>
                    <a:cxn ang="0">
                      <a:pos x="13" y="0"/>
                    </a:cxn>
                    <a:cxn ang="0">
                      <a:pos x="27" y="19"/>
                    </a:cxn>
                  </a:cxnLst>
                  <a:rect l="0" t="0" r="r" b="b"/>
                  <a:pathLst>
                    <a:path w="27" h="39">
                      <a:moveTo>
                        <a:pt x="27" y="19"/>
                      </a:moveTo>
                      <a:cubicBezTo>
                        <a:pt x="27" y="30"/>
                        <a:pt x="21" y="38"/>
                        <a:pt x="14" y="39"/>
                      </a:cubicBezTo>
                      <a:cubicBezTo>
                        <a:pt x="7" y="39"/>
                        <a:pt x="1" y="30"/>
                        <a:pt x="1" y="20"/>
                      </a:cubicBezTo>
                      <a:cubicBezTo>
                        <a:pt x="0" y="9"/>
                        <a:pt x="6" y="0"/>
                        <a:pt x="13" y="0"/>
                      </a:cubicBezTo>
                      <a:cubicBezTo>
                        <a:pt x="21" y="0"/>
                        <a:pt x="27" y="8"/>
                        <a:pt x="27" y="19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6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2" name="Freeform 41"/>
              <p:cNvSpPr/>
              <p:nvPr/>
            </p:nvSpPr>
            <p:spPr bwMode="auto">
              <a:xfrm>
                <a:off x="2641600" y="2900019"/>
                <a:ext cx="585788" cy="903289"/>
              </a:xfrm>
              <a:custGeom>
                <a:avLst/>
                <a:gdLst/>
                <a:ahLst/>
                <a:cxnLst>
                  <a:cxn ang="0">
                    <a:pos x="176" y="595"/>
                  </a:cxn>
                  <a:cxn ang="0">
                    <a:pos x="149" y="589"/>
                  </a:cxn>
                  <a:cxn ang="0">
                    <a:pos x="0" y="35"/>
                  </a:cxn>
                  <a:cxn ang="0">
                    <a:pos x="8" y="25"/>
                  </a:cxn>
                  <a:cxn ang="0">
                    <a:pos x="8" y="25"/>
                  </a:cxn>
                  <a:cxn ang="0">
                    <a:pos x="17" y="35"/>
                  </a:cxn>
                  <a:cxn ang="0">
                    <a:pos x="156" y="573"/>
                  </a:cxn>
                  <a:cxn ang="0">
                    <a:pos x="207" y="567"/>
                  </a:cxn>
                  <a:cxn ang="0">
                    <a:pos x="365" y="10"/>
                  </a:cxn>
                  <a:cxn ang="0">
                    <a:pos x="373" y="1"/>
                  </a:cxn>
                  <a:cxn ang="0">
                    <a:pos x="382" y="8"/>
                  </a:cxn>
                  <a:cxn ang="0">
                    <a:pos x="345" y="290"/>
                  </a:cxn>
                  <a:cxn ang="0">
                    <a:pos x="217" y="581"/>
                  </a:cxn>
                  <a:cxn ang="0">
                    <a:pos x="176" y="595"/>
                  </a:cxn>
                </a:cxnLst>
                <a:rect l="0" t="0" r="r" b="b"/>
                <a:pathLst>
                  <a:path w="386" h="595">
                    <a:moveTo>
                      <a:pt x="176" y="595"/>
                    </a:moveTo>
                    <a:cubicBezTo>
                      <a:pt x="167" y="595"/>
                      <a:pt x="158" y="593"/>
                      <a:pt x="149" y="589"/>
                    </a:cubicBezTo>
                    <a:cubicBezTo>
                      <a:pt x="1" y="523"/>
                      <a:pt x="0" y="55"/>
                      <a:pt x="0" y="35"/>
                    </a:cubicBezTo>
                    <a:cubicBezTo>
                      <a:pt x="0" y="30"/>
                      <a:pt x="4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3" y="25"/>
                      <a:pt x="17" y="30"/>
                      <a:pt x="17" y="35"/>
                    </a:cubicBezTo>
                    <a:cubicBezTo>
                      <a:pt x="17" y="40"/>
                      <a:pt x="18" y="511"/>
                      <a:pt x="156" y="573"/>
                    </a:cubicBezTo>
                    <a:cubicBezTo>
                      <a:pt x="173" y="581"/>
                      <a:pt x="190" y="579"/>
                      <a:pt x="207" y="567"/>
                    </a:cubicBezTo>
                    <a:cubicBezTo>
                      <a:pt x="311" y="491"/>
                      <a:pt x="373" y="83"/>
                      <a:pt x="365" y="10"/>
                    </a:cubicBezTo>
                    <a:cubicBezTo>
                      <a:pt x="365" y="5"/>
                      <a:pt x="368" y="1"/>
                      <a:pt x="373" y="1"/>
                    </a:cubicBezTo>
                    <a:cubicBezTo>
                      <a:pt x="377" y="0"/>
                      <a:pt x="382" y="4"/>
                      <a:pt x="382" y="8"/>
                    </a:cubicBezTo>
                    <a:cubicBezTo>
                      <a:pt x="386" y="46"/>
                      <a:pt x="372" y="171"/>
                      <a:pt x="345" y="290"/>
                    </a:cubicBezTo>
                    <a:cubicBezTo>
                      <a:pt x="320" y="398"/>
                      <a:pt x="278" y="536"/>
                      <a:pt x="217" y="581"/>
                    </a:cubicBezTo>
                    <a:cubicBezTo>
                      <a:pt x="204" y="590"/>
                      <a:pt x="190" y="595"/>
                      <a:pt x="176" y="595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600" baseline="-25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49079" y="198706"/>
            <a:ext cx="3630833" cy="644852"/>
            <a:chOff x="149079" y="198706"/>
            <a:chExt cx="3630833" cy="644852"/>
          </a:xfrm>
        </p:grpSpPr>
        <p:sp>
          <p:nvSpPr>
            <p:cNvPr id="58" name="TextBox 8"/>
            <p:cNvSpPr txBox="1"/>
            <p:nvPr/>
          </p:nvSpPr>
          <p:spPr>
            <a:xfrm>
              <a:off x="971624" y="251422"/>
              <a:ext cx="2808288" cy="353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项目总结</a:t>
              </a:r>
              <a:endParaRPr lang="zh-CN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8"/>
            <p:cNvSpPr txBox="1"/>
            <p:nvPr/>
          </p:nvSpPr>
          <p:spPr>
            <a:xfrm>
              <a:off x="971600" y="611766"/>
              <a:ext cx="2592288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105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Project summary</a:t>
              </a:r>
              <a:endParaRPr lang="zh-CN" altLang="en-US" sz="2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49079" y="198706"/>
              <a:ext cx="678505" cy="644852"/>
              <a:chOff x="2175976" y="818012"/>
              <a:chExt cx="2901611" cy="2757694"/>
            </a:xfrm>
          </p:grpSpPr>
          <p:sp>
            <p:nvSpPr>
              <p:cNvPr id="61" name="平行四边形 60"/>
              <p:cNvSpPr/>
              <p:nvPr/>
            </p:nvSpPr>
            <p:spPr>
              <a:xfrm flipH="1" flipV="1">
                <a:off x="2175976" y="818012"/>
                <a:ext cx="2901611" cy="2757694"/>
              </a:xfrm>
              <a:prstGeom prst="parallelogram">
                <a:avLst>
                  <a:gd name="adj" fmla="val 868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 flipH="1" flipV="1">
                <a:off x="3200436" y="1791660"/>
                <a:ext cx="1877151" cy="1784046"/>
              </a:xfrm>
              <a:prstGeom prst="parallelogram">
                <a:avLst>
                  <a:gd name="adj" fmla="val 8688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benben\Desktop\5大气简约干练商务高档36企业名片7 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6" y="-380578"/>
            <a:ext cx="9152396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084288" y="195486"/>
            <a:ext cx="50800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Project Report 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Template 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1372207" y="1275606"/>
            <a:ext cx="6369248" cy="148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dirty="0">
                <a:solidFill>
                  <a:schemeClr val="accent5"/>
                </a:solidFill>
                <a:cs typeface="Arial" panose="020B0604020202020204" pitchFamily="34" charset="0"/>
              </a:rPr>
              <a:t>演示完毕</a:t>
            </a:r>
            <a:endParaRPr lang="en-US" altLang="zh-CN" sz="4400" b="1" dirty="0">
              <a:solidFill>
                <a:schemeClr val="accent5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感谢您的聆听与指导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2099576" y="2922498"/>
            <a:ext cx="4920696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>
                <a:solidFill>
                  <a:schemeClr val="accent1"/>
                </a:solidFill>
                <a:cs typeface="Arial" panose="020B0604020202020204" pitchFamily="34" charset="0"/>
              </a:rPr>
              <a:t> Thank you!</a:t>
            </a:r>
            <a:endParaRPr lang="zh-CN" altLang="en-US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17015" y="1475080"/>
            <a:ext cx="269985" cy="27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218345" y="1428464"/>
            <a:ext cx="1600840" cy="4154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整体工作概述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717015" y="2373417"/>
            <a:ext cx="269985" cy="2700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218345" y="2326800"/>
            <a:ext cx="1600840" cy="4154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9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9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4717015" y="3271753"/>
            <a:ext cx="269985" cy="27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5218345" y="3225240"/>
            <a:ext cx="1600840" cy="4152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项目总结</a:t>
            </a:r>
            <a:endParaRPr lang="en-US" altLang="zh-CN" sz="9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SUMARRY</a:t>
            </a:r>
            <a:endParaRPr lang="zh-CN" altLang="en-US" sz="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3648" y="1328558"/>
            <a:ext cx="1922999" cy="2472650"/>
            <a:chOff x="1403648" y="1328558"/>
            <a:chExt cx="1922999" cy="2472650"/>
          </a:xfrm>
        </p:grpSpPr>
        <p:sp>
          <p:nvSpPr>
            <p:cNvPr id="22" name="任意多边形 21"/>
            <p:cNvSpPr/>
            <p:nvPr/>
          </p:nvSpPr>
          <p:spPr>
            <a:xfrm>
              <a:off x="1403648" y="1328558"/>
              <a:ext cx="1922999" cy="2472650"/>
            </a:xfrm>
            <a:custGeom>
              <a:avLst/>
              <a:gdLst>
                <a:gd name="connsiteX0" fmla="*/ 0 w 2928658"/>
                <a:gd name="connsiteY0" fmla="*/ 0 h 3765550"/>
                <a:gd name="connsiteX1" fmla="*/ 2928658 w 2928658"/>
                <a:gd name="connsiteY1" fmla="*/ 0 h 3765550"/>
                <a:gd name="connsiteX2" fmla="*/ 2928658 w 2928658"/>
                <a:gd name="connsiteY2" fmla="*/ 2504136 h 3765550"/>
                <a:gd name="connsiteX3" fmla="*/ 2928658 w 2928658"/>
                <a:gd name="connsiteY3" fmla="*/ 2667397 h 3765550"/>
                <a:gd name="connsiteX4" fmla="*/ 2928658 w 2928658"/>
                <a:gd name="connsiteY4" fmla="*/ 3286552 h 3765550"/>
                <a:gd name="connsiteX5" fmla="*/ 1464329 w 2928658"/>
                <a:gd name="connsiteY5" fmla="*/ 3765550 h 3765550"/>
                <a:gd name="connsiteX6" fmla="*/ 0 w 2928658"/>
                <a:gd name="connsiteY6" fmla="*/ 3286552 h 3765550"/>
                <a:gd name="connsiteX7" fmla="*/ 0 w 2928658"/>
                <a:gd name="connsiteY7" fmla="*/ 2667397 h 3765550"/>
                <a:gd name="connsiteX8" fmla="*/ 0 w 2928658"/>
                <a:gd name="connsiteY8" fmla="*/ 2504136 h 376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8658" h="3765550">
                  <a:moveTo>
                    <a:pt x="0" y="0"/>
                  </a:moveTo>
                  <a:lnTo>
                    <a:pt x="2928658" y="0"/>
                  </a:lnTo>
                  <a:lnTo>
                    <a:pt x="2928658" y="2504136"/>
                  </a:lnTo>
                  <a:lnTo>
                    <a:pt x="2928658" y="2667397"/>
                  </a:lnTo>
                  <a:lnTo>
                    <a:pt x="2928658" y="3286552"/>
                  </a:lnTo>
                  <a:lnTo>
                    <a:pt x="1464329" y="3765550"/>
                  </a:lnTo>
                  <a:lnTo>
                    <a:pt x="0" y="3286552"/>
                  </a:lnTo>
                  <a:lnTo>
                    <a:pt x="0" y="2667397"/>
                  </a:lnTo>
                  <a:lnTo>
                    <a:pt x="0" y="2504136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023" tIns="32511" rIns="65023" bIns="32511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MH_Others_1"/>
            <p:cNvSpPr txBox="1"/>
            <p:nvPr>
              <p:custDataLst>
                <p:tags r:id="rId7"/>
              </p:custDataLst>
            </p:nvPr>
          </p:nvSpPr>
          <p:spPr>
            <a:xfrm>
              <a:off x="1553997" y="1846987"/>
              <a:ext cx="1564279" cy="83099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MH_Others_2"/>
            <p:cNvSpPr txBox="1"/>
            <p:nvPr>
              <p:custDataLst>
                <p:tags r:id="rId8"/>
              </p:custDataLst>
            </p:nvPr>
          </p:nvSpPr>
          <p:spPr>
            <a:xfrm>
              <a:off x="1531155" y="2715522"/>
              <a:ext cx="1609963" cy="3539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1" name="Picture 2" descr="C:\Users\Maibenben\Desktop\未5 副本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18828" y="2118327"/>
            <a:ext cx="5143500" cy="906845"/>
          </a:xfrm>
          <a:prstGeom prst="rect">
            <a:avLst/>
          </a:prstGeom>
          <a:noFill/>
          <a:effectLst>
            <a:outerShdw blurRad="139700" dist="38100" dir="10800000" sx="101000" sy="101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aibenben\Desktop\未5 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4344"/>
            <a:ext cx="9144000" cy="16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018163" y="1216804"/>
            <a:ext cx="1576785" cy="1570970"/>
            <a:chOff x="2059111" y="1216804"/>
            <a:chExt cx="1576785" cy="1570970"/>
          </a:xfrm>
        </p:grpSpPr>
        <p:sp>
          <p:nvSpPr>
            <p:cNvPr id="17" name="任意多边形 16"/>
            <p:cNvSpPr/>
            <p:nvPr/>
          </p:nvSpPr>
          <p:spPr>
            <a:xfrm>
              <a:off x="2059111" y="1216804"/>
              <a:ext cx="1504777" cy="1570970"/>
            </a:xfrm>
            <a:custGeom>
              <a:avLst/>
              <a:gdLst>
                <a:gd name="connsiteX0" fmla="*/ 0 w 2237850"/>
                <a:gd name="connsiteY0" fmla="*/ 0 h 2533650"/>
                <a:gd name="connsiteX1" fmla="*/ 2237850 w 2237850"/>
                <a:gd name="connsiteY1" fmla="*/ 0 h 2533650"/>
                <a:gd name="connsiteX2" fmla="*/ 2237850 w 2237850"/>
                <a:gd name="connsiteY2" fmla="*/ 666749 h 2533650"/>
                <a:gd name="connsiteX3" fmla="*/ 2148627 w 2237850"/>
                <a:gd name="connsiteY3" fmla="*/ 666749 h 2533650"/>
                <a:gd name="connsiteX4" fmla="*/ 2148627 w 2237850"/>
                <a:gd name="connsiteY4" fmla="*/ 89223 h 2533650"/>
                <a:gd name="connsiteX5" fmla="*/ 89223 w 2237850"/>
                <a:gd name="connsiteY5" fmla="*/ 89223 h 2533650"/>
                <a:gd name="connsiteX6" fmla="*/ 89223 w 2237850"/>
                <a:gd name="connsiteY6" fmla="*/ 2444427 h 2533650"/>
                <a:gd name="connsiteX7" fmla="*/ 2148627 w 2237850"/>
                <a:gd name="connsiteY7" fmla="*/ 2444427 h 2533650"/>
                <a:gd name="connsiteX8" fmla="*/ 2148627 w 2237850"/>
                <a:gd name="connsiteY8" fmla="*/ 1981136 h 2533650"/>
                <a:gd name="connsiteX9" fmla="*/ 2237850 w 2237850"/>
                <a:gd name="connsiteY9" fmla="*/ 1981136 h 2533650"/>
                <a:gd name="connsiteX10" fmla="*/ 2237850 w 2237850"/>
                <a:gd name="connsiteY10" fmla="*/ 2533650 h 2533650"/>
                <a:gd name="connsiteX11" fmla="*/ 0 w 2237850"/>
                <a:gd name="connsiteY11" fmla="*/ 2533650 h 2533650"/>
                <a:gd name="connsiteX12" fmla="*/ 0 w 2237850"/>
                <a:gd name="connsiteY12" fmla="*/ 0 h 253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7850" h="2533650">
                  <a:moveTo>
                    <a:pt x="0" y="0"/>
                  </a:moveTo>
                  <a:lnTo>
                    <a:pt x="2237850" y="0"/>
                  </a:lnTo>
                  <a:lnTo>
                    <a:pt x="2237850" y="666749"/>
                  </a:lnTo>
                  <a:lnTo>
                    <a:pt x="2148627" y="666749"/>
                  </a:lnTo>
                  <a:lnTo>
                    <a:pt x="2148627" y="89223"/>
                  </a:lnTo>
                  <a:lnTo>
                    <a:pt x="89223" y="89223"/>
                  </a:lnTo>
                  <a:lnTo>
                    <a:pt x="89223" y="2444427"/>
                  </a:lnTo>
                  <a:lnTo>
                    <a:pt x="2148627" y="2444427"/>
                  </a:lnTo>
                  <a:lnTo>
                    <a:pt x="2148627" y="1981136"/>
                  </a:lnTo>
                  <a:lnTo>
                    <a:pt x="2237850" y="1981136"/>
                  </a:lnTo>
                  <a:lnTo>
                    <a:pt x="2237850" y="2533650"/>
                  </a:lnTo>
                  <a:lnTo>
                    <a:pt x="0" y="253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文本框 11"/>
            <p:cNvSpPr txBox="1"/>
            <p:nvPr/>
          </p:nvSpPr>
          <p:spPr>
            <a:xfrm>
              <a:off x="2267744" y="1257296"/>
              <a:ext cx="13681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1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7904" y="1445022"/>
            <a:ext cx="4464496" cy="1187396"/>
            <a:chOff x="3707904" y="1445022"/>
            <a:chExt cx="4464496" cy="1187396"/>
          </a:xfrm>
        </p:grpSpPr>
        <p:sp>
          <p:nvSpPr>
            <p:cNvPr id="10" name="文本框 8"/>
            <p:cNvSpPr txBox="1"/>
            <p:nvPr/>
          </p:nvSpPr>
          <p:spPr>
            <a:xfrm>
              <a:off x="3707904" y="1445022"/>
              <a:ext cx="38427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3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整体工作概述</a:t>
              </a:r>
              <a:endParaRPr lang="en-US" altLang="zh-CN" sz="4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10"/>
            <p:cNvSpPr txBox="1"/>
            <p:nvPr/>
          </p:nvSpPr>
          <p:spPr>
            <a:xfrm>
              <a:off x="3707904" y="2109198"/>
              <a:ext cx="4464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项目背景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成员分工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55346" y="1051463"/>
            <a:ext cx="5888654" cy="368052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7991" y="1045694"/>
            <a:ext cx="3730398" cy="733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991" y="3219822"/>
            <a:ext cx="3201921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生活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质量的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要求日益提升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826436" y="1203598"/>
            <a:ext cx="3277164" cy="36420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线上与线下的营销趋势</a:t>
            </a:r>
            <a:endParaRPr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9079" y="198706"/>
            <a:ext cx="3630833" cy="644852"/>
            <a:chOff x="149079" y="198706"/>
            <a:chExt cx="3630833" cy="644852"/>
          </a:xfrm>
        </p:grpSpPr>
        <p:sp>
          <p:nvSpPr>
            <p:cNvPr id="7" name="TextBox 8"/>
            <p:cNvSpPr txBox="1"/>
            <p:nvPr/>
          </p:nvSpPr>
          <p:spPr>
            <a:xfrm>
              <a:off x="971624" y="251422"/>
              <a:ext cx="2808288" cy="353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项目背景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71600" y="607919"/>
              <a:ext cx="1996601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11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Background</a:t>
              </a:r>
              <a:endPara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9079" y="198706"/>
              <a:ext cx="678505" cy="644852"/>
              <a:chOff x="2175976" y="818012"/>
              <a:chExt cx="2901611" cy="2757694"/>
            </a:xfrm>
          </p:grpSpPr>
          <p:sp>
            <p:nvSpPr>
              <p:cNvPr id="14" name="平行四边形 13"/>
              <p:cNvSpPr/>
              <p:nvPr/>
            </p:nvSpPr>
            <p:spPr>
              <a:xfrm flipH="1" flipV="1">
                <a:off x="2175976" y="818012"/>
                <a:ext cx="2901611" cy="2757694"/>
              </a:xfrm>
              <a:prstGeom prst="parallelogram">
                <a:avLst>
                  <a:gd name="adj" fmla="val 868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flipH="1" flipV="1">
                <a:off x="3200436" y="1791660"/>
                <a:ext cx="1877151" cy="1784046"/>
              </a:xfrm>
              <a:prstGeom prst="parallelogram">
                <a:avLst>
                  <a:gd name="adj" fmla="val 8688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49" y="1823095"/>
            <a:ext cx="1418801" cy="11415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72668" y="1662415"/>
            <a:ext cx="5470569" cy="1003636"/>
            <a:chOff x="967802" y="1902098"/>
            <a:chExt cx="9240069" cy="1695098"/>
          </a:xfrm>
        </p:grpSpPr>
        <p:grpSp>
          <p:nvGrpSpPr>
            <p:cNvPr id="5" name="Group 4"/>
            <p:cNvGrpSpPr/>
            <p:nvPr/>
          </p:nvGrpSpPr>
          <p:grpSpPr>
            <a:xfrm>
              <a:off x="967802" y="1902098"/>
              <a:ext cx="8279748" cy="1695098"/>
              <a:chOff x="-1123401" y="2523130"/>
              <a:chExt cx="9107723" cy="186460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2033366" y="2523130"/>
                <a:ext cx="1811734" cy="1811732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157605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351934" y="2914633"/>
                <a:ext cx="1050804" cy="1050807"/>
              </a:xfrm>
              <a:custGeom>
                <a:avLst/>
                <a:gdLst>
                  <a:gd name="connsiteX0" fmla="*/ 139284 w 1050805"/>
                  <a:gd name="connsiteY0" fmla="*/ 216466 h 1050805"/>
                  <a:gd name="connsiteX1" fmla="*/ 911521 w 1050805"/>
                  <a:gd name="connsiteY1" fmla="*/ 216466 h 1050805"/>
                  <a:gd name="connsiteX2" fmla="*/ 911521 w 1050805"/>
                  <a:gd name="connsiteY2" fmla="*/ 463615 h 1050805"/>
                  <a:gd name="connsiteX3" fmla="*/ 139284 w 1050805"/>
                  <a:gd name="connsiteY3" fmla="*/ 463615 h 1050805"/>
                  <a:gd name="connsiteX4" fmla="*/ 139284 w 1050805"/>
                  <a:gd name="connsiteY4" fmla="*/ 216466 h 1050805"/>
                  <a:gd name="connsiteX5" fmla="*/ 139284 w 1050805"/>
                  <a:gd name="connsiteY5" fmla="*/ 587190 h 1050805"/>
                  <a:gd name="connsiteX6" fmla="*/ 911521 w 1050805"/>
                  <a:gd name="connsiteY6" fmla="*/ 587190 h 1050805"/>
                  <a:gd name="connsiteX7" fmla="*/ 911521 w 1050805"/>
                  <a:gd name="connsiteY7" fmla="*/ 834339 h 1050805"/>
                  <a:gd name="connsiteX8" fmla="*/ 139284 w 1050805"/>
                  <a:gd name="connsiteY8" fmla="*/ 834339 h 1050805"/>
                  <a:gd name="connsiteX9" fmla="*/ 139284 w 1050805"/>
                  <a:gd name="connsiteY9" fmla="*/ 587190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0805" h="1050805">
                    <a:moveTo>
                      <a:pt x="139284" y="216466"/>
                    </a:moveTo>
                    <a:lnTo>
                      <a:pt x="911521" y="216466"/>
                    </a:lnTo>
                    <a:lnTo>
                      <a:pt x="911521" y="463615"/>
                    </a:lnTo>
                    <a:lnTo>
                      <a:pt x="139284" y="463615"/>
                    </a:lnTo>
                    <a:lnTo>
                      <a:pt x="139284" y="216466"/>
                    </a:lnTo>
                    <a:close/>
                    <a:moveTo>
                      <a:pt x="139284" y="587190"/>
                    </a:moveTo>
                    <a:lnTo>
                      <a:pt x="911521" y="587190"/>
                    </a:lnTo>
                    <a:lnTo>
                      <a:pt x="911521" y="834339"/>
                    </a:lnTo>
                    <a:lnTo>
                      <a:pt x="139284" y="834339"/>
                    </a:lnTo>
                    <a:lnTo>
                      <a:pt x="139284" y="5871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198245" rIns="127559" bIns="198245" numCol="1" spcCol="1270" anchor="ctr" anchorCtr="0">
                <a:noAutofit/>
              </a:bodyPr>
              <a:lstStyle/>
              <a:p>
                <a:pPr algn="just" defTabSz="1273175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172588" y="2576003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157605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123401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157605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835447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401828 h 1050805"/>
                  <a:gd name="connsiteX1" fmla="*/ 401828 w 1050805"/>
                  <a:gd name="connsiteY1" fmla="*/ 401828 h 1050805"/>
                  <a:gd name="connsiteX2" fmla="*/ 401828 w 1050805"/>
                  <a:gd name="connsiteY2" fmla="*/ 139284 h 1050805"/>
                  <a:gd name="connsiteX3" fmla="*/ 648977 w 1050805"/>
                  <a:gd name="connsiteY3" fmla="*/ 139284 h 1050805"/>
                  <a:gd name="connsiteX4" fmla="*/ 648977 w 1050805"/>
                  <a:gd name="connsiteY4" fmla="*/ 401828 h 1050805"/>
                  <a:gd name="connsiteX5" fmla="*/ 911521 w 1050805"/>
                  <a:gd name="connsiteY5" fmla="*/ 401828 h 1050805"/>
                  <a:gd name="connsiteX6" fmla="*/ 911521 w 1050805"/>
                  <a:gd name="connsiteY6" fmla="*/ 648977 h 1050805"/>
                  <a:gd name="connsiteX7" fmla="*/ 648977 w 1050805"/>
                  <a:gd name="connsiteY7" fmla="*/ 648977 h 1050805"/>
                  <a:gd name="connsiteX8" fmla="*/ 648977 w 1050805"/>
                  <a:gd name="connsiteY8" fmla="*/ 911521 h 1050805"/>
                  <a:gd name="connsiteX9" fmla="*/ 401828 w 1050805"/>
                  <a:gd name="connsiteY9" fmla="*/ 911521 h 1050805"/>
                  <a:gd name="connsiteX10" fmla="*/ 401828 w 1050805"/>
                  <a:gd name="connsiteY10" fmla="*/ 648977 h 1050805"/>
                  <a:gd name="connsiteX11" fmla="*/ 139284 w 1050805"/>
                  <a:gd name="connsiteY11" fmla="*/ 648977 h 1050805"/>
                  <a:gd name="connsiteX12" fmla="*/ 139284 w 1050805"/>
                  <a:gd name="connsiteY12" fmla="*/ 401828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0805" h="1050805">
                    <a:moveTo>
                      <a:pt x="139284" y="401828"/>
                    </a:moveTo>
                    <a:lnTo>
                      <a:pt x="401828" y="401828"/>
                    </a:lnTo>
                    <a:lnTo>
                      <a:pt x="401828" y="139284"/>
                    </a:lnTo>
                    <a:lnTo>
                      <a:pt x="648977" y="139284"/>
                    </a:lnTo>
                    <a:lnTo>
                      <a:pt x="648977" y="401828"/>
                    </a:lnTo>
                    <a:lnTo>
                      <a:pt x="911521" y="401828"/>
                    </a:lnTo>
                    <a:lnTo>
                      <a:pt x="911521" y="648977"/>
                    </a:lnTo>
                    <a:lnTo>
                      <a:pt x="648977" y="648977"/>
                    </a:lnTo>
                    <a:lnTo>
                      <a:pt x="648977" y="911521"/>
                    </a:lnTo>
                    <a:lnTo>
                      <a:pt x="401828" y="911521"/>
                    </a:lnTo>
                    <a:lnTo>
                      <a:pt x="401828" y="648977"/>
                    </a:lnTo>
                    <a:lnTo>
                      <a:pt x="139284" y="648977"/>
                    </a:lnTo>
                    <a:lnTo>
                      <a:pt x="139284" y="40182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368004" rIns="127559" bIns="368004" numCol="1" spcCol="1270" anchor="ctr" anchorCtr="0">
                <a:noAutofit/>
              </a:bodyPr>
              <a:lstStyle/>
              <a:p>
                <a:pPr algn="just" defTabSz="491490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01841" y="2407611"/>
              <a:ext cx="578952" cy="618042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21" name="AutoShape 78"/>
              <p:cNvSpPr/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79"/>
              <p:cNvSpPr/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80"/>
              <p:cNvSpPr/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80413" y="2454623"/>
              <a:ext cx="2027458" cy="618042"/>
              <a:chOff x="6780161" y="1676398"/>
              <a:chExt cx="1523259" cy="464344"/>
            </a:xfrm>
            <a:solidFill>
              <a:schemeClr val="bg2"/>
            </a:solidFill>
          </p:grpSpPr>
          <p:sp>
            <p:nvSpPr>
              <p:cNvPr id="19" name="AutoShape 81"/>
              <p:cNvSpPr/>
              <p:nvPr/>
            </p:nvSpPr>
            <p:spPr bwMode="auto">
              <a:xfrm>
                <a:off x="6780161" y="1676398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utoShape 82"/>
              <p:cNvSpPr/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52084" y="2484206"/>
              <a:ext cx="618042" cy="482812"/>
              <a:chOff x="2581275" y="1710532"/>
              <a:chExt cx="464344" cy="362744"/>
            </a:xfrm>
            <a:solidFill>
              <a:schemeClr val="bg2"/>
            </a:solidFill>
          </p:grpSpPr>
          <p:sp>
            <p:nvSpPr>
              <p:cNvPr id="10" name="AutoShape 140"/>
              <p:cNvSpPr/>
              <p:nvPr/>
            </p:nvSpPr>
            <p:spPr bwMode="auto">
              <a:xfrm>
                <a:off x="2639219" y="1768476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AutoShape 141"/>
              <p:cNvSpPr/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AutoShape 142"/>
              <p:cNvSpPr/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AutoShape 143"/>
              <p:cNvSpPr/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AutoShape 144"/>
              <p:cNvSpPr/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AutoShape 145"/>
              <p:cNvSpPr/>
              <p:nvPr/>
            </p:nvSpPr>
            <p:spPr bwMode="auto">
              <a:xfrm>
                <a:off x="2944017" y="1885157"/>
                <a:ext cx="5873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AutoShape 146"/>
              <p:cNvSpPr/>
              <p:nvPr/>
            </p:nvSpPr>
            <p:spPr bwMode="auto">
              <a:xfrm>
                <a:off x="2697957" y="1826419"/>
                <a:ext cx="86518" cy="61118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148590" hangingPunct="0">
                  <a:lnSpc>
                    <a:spcPct val="120000"/>
                  </a:lnSpc>
                </a:pPr>
                <a:endParaRPr lang="en-US" sz="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1644708" y="2800053"/>
            <a:ext cx="1447172" cy="614435"/>
            <a:chOff x="547094" y="2156808"/>
            <a:chExt cx="2513428" cy="414577"/>
          </a:xfrm>
        </p:grpSpPr>
        <p:sp>
          <p:nvSpPr>
            <p:cNvPr id="38" name="TextBox 37"/>
            <p:cNvSpPr txBox="1"/>
            <p:nvPr/>
          </p:nvSpPr>
          <p:spPr>
            <a:xfrm>
              <a:off x="1091085" y="2156808"/>
              <a:ext cx="1425446" cy="414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开发环境</a:t>
              </a:r>
              <a:endPara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7094" y="2339545"/>
              <a:ext cx="2513428" cy="17443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HBuilder</a:t>
              </a:r>
              <a:r>
                <a:rPr lang="en-US" altLang="zh-CN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</a:t>
              </a: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915471" y="2856236"/>
            <a:ext cx="820738" cy="27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整个项目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372463" y="2813048"/>
            <a:ext cx="1447172" cy="515056"/>
            <a:chOff x="424812" y="2243167"/>
            <a:chExt cx="2513428" cy="347056"/>
          </a:xfrm>
        </p:grpSpPr>
        <p:sp>
          <p:nvSpPr>
            <p:cNvPr id="58" name="TextBox 57"/>
            <p:cNvSpPr txBox="1"/>
            <p:nvPr/>
          </p:nvSpPr>
          <p:spPr>
            <a:xfrm>
              <a:off x="707738" y="2243167"/>
              <a:ext cx="2138169" cy="1990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版本控制工具</a:t>
              </a:r>
              <a:endPara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4812" y="2409451"/>
              <a:ext cx="2513428" cy="18077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Git</a:t>
              </a: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9079" y="198706"/>
            <a:ext cx="3630833" cy="644852"/>
            <a:chOff x="149079" y="198706"/>
            <a:chExt cx="3630833" cy="644852"/>
          </a:xfrm>
        </p:grpSpPr>
        <p:sp>
          <p:nvSpPr>
            <p:cNvPr id="50" name="TextBox 8"/>
            <p:cNvSpPr txBox="1"/>
            <p:nvPr/>
          </p:nvSpPr>
          <p:spPr>
            <a:xfrm>
              <a:off x="971624" y="212950"/>
              <a:ext cx="2808288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项目开发环境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TextBox 8"/>
            <p:cNvSpPr txBox="1"/>
            <p:nvPr/>
          </p:nvSpPr>
          <p:spPr>
            <a:xfrm>
              <a:off x="971600" y="611766"/>
              <a:ext cx="1996601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105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WORK ENVIRONMENT</a:t>
              </a:r>
              <a:endParaRPr lang="zh-CN" altLang="en-US" sz="2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49079" y="198706"/>
              <a:ext cx="678505" cy="644852"/>
              <a:chOff x="2175976" y="818012"/>
              <a:chExt cx="2901611" cy="2757694"/>
            </a:xfrm>
          </p:grpSpPr>
          <p:sp>
            <p:nvSpPr>
              <p:cNvPr id="63" name="平行四边形 62"/>
              <p:cNvSpPr/>
              <p:nvPr/>
            </p:nvSpPr>
            <p:spPr>
              <a:xfrm flipH="1" flipV="1">
                <a:off x="2175976" y="818012"/>
                <a:ext cx="2901611" cy="2757694"/>
              </a:xfrm>
              <a:prstGeom prst="parallelogram">
                <a:avLst>
                  <a:gd name="adj" fmla="val 868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 flipH="1" flipV="1">
                <a:off x="3200436" y="1791660"/>
                <a:ext cx="1877151" cy="1784046"/>
              </a:xfrm>
              <a:prstGeom prst="parallelogram">
                <a:avLst>
                  <a:gd name="adj" fmla="val 8688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79" y="198706"/>
            <a:ext cx="3630833" cy="644852"/>
            <a:chOff x="149079" y="198706"/>
            <a:chExt cx="3630833" cy="644852"/>
          </a:xfrm>
        </p:grpSpPr>
        <p:sp>
          <p:nvSpPr>
            <p:cNvPr id="3" name="TextBox 8"/>
            <p:cNvSpPr txBox="1"/>
            <p:nvPr/>
          </p:nvSpPr>
          <p:spPr>
            <a:xfrm>
              <a:off x="971624" y="251422"/>
              <a:ext cx="2808288" cy="353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成员分工</a:t>
              </a:r>
              <a:endParaRPr lang="zh-CN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TextBox 8"/>
            <p:cNvSpPr txBox="1"/>
            <p:nvPr/>
          </p:nvSpPr>
          <p:spPr>
            <a:xfrm>
              <a:off x="971600" y="611766"/>
              <a:ext cx="2592288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105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FOLLOW-UP WORK PLAN</a:t>
              </a:r>
              <a:endParaRPr lang="zh-CN" altLang="en-US" sz="2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9079" y="198706"/>
              <a:ext cx="678505" cy="644852"/>
              <a:chOff x="2175976" y="818012"/>
              <a:chExt cx="2901611" cy="2757694"/>
            </a:xfrm>
          </p:grpSpPr>
          <p:sp>
            <p:nvSpPr>
              <p:cNvPr id="6" name="平行四边形 5"/>
              <p:cNvSpPr/>
              <p:nvPr/>
            </p:nvSpPr>
            <p:spPr>
              <a:xfrm flipH="1" flipV="1">
                <a:off x="2175976" y="818012"/>
                <a:ext cx="2901611" cy="2757694"/>
              </a:xfrm>
              <a:prstGeom prst="parallelogram">
                <a:avLst>
                  <a:gd name="adj" fmla="val 868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平行四边形 6"/>
              <p:cNvSpPr/>
              <p:nvPr/>
            </p:nvSpPr>
            <p:spPr>
              <a:xfrm flipH="1" flipV="1">
                <a:off x="3200436" y="1791660"/>
                <a:ext cx="1877151" cy="1784046"/>
              </a:xfrm>
              <a:prstGeom prst="parallelogram">
                <a:avLst>
                  <a:gd name="adj" fmla="val 8688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adda29a1-16ad-4d02-b91d-d51018f4db89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16592" y="1718969"/>
            <a:ext cx="5310818" cy="1442723"/>
            <a:chOff x="2179173" y="2495837"/>
            <a:chExt cx="7833656" cy="2128071"/>
          </a:xfrm>
        </p:grpSpPr>
        <p:grpSp>
          <p:nvGrpSpPr>
            <p:cNvPr id="9" name="iSḷïḋè"/>
            <p:cNvGrpSpPr/>
            <p:nvPr/>
          </p:nvGrpSpPr>
          <p:grpSpPr>
            <a:xfrm>
              <a:off x="2179173" y="2495837"/>
              <a:ext cx="762860" cy="762860"/>
              <a:chOff x="2686741" y="2932174"/>
              <a:chExt cx="1101488" cy="1101488"/>
            </a:xfrm>
          </p:grpSpPr>
          <p:sp>
            <p:nvSpPr>
              <p:cNvPr id="26" name="işlïḋê"/>
              <p:cNvSpPr/>
              <p:nvPr/>
            </p:nvSpPr>
            <p:spPr>
              <a:xfrm>
                <a:off x="2686741" y="2932174"/>
                <a:ext cx="1101488" cy="110148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îšḻïḓe"/>
              <p:cNvSpPr/>
              <p:nvPr/>
            </p:nvSpPr>
            <p:spPr bwMode="auto">
              <a:xfrm>
                <a:off x="3061546" y="3135667"/>
                <a:ext cx="351876" cy="68236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iSḻíḑè"/>
            <p:cNvGrpSpPr/>
            <p:nvPr/>
          </p:nvGrpSpPr>
          <p:grpSpPr>
            <a:xfrm>
              <a:off x="5714571" y="2495837"/>
              <a:ext cx="762860" cy="762860"/>
              <a:chOff x="2686741" y="2932174"/>
              <a:chExt cx="1101488" cy="1101488"/>
            </a:xfrm>
          </p:grpSpPr>
          <p:sp>
            <p:nvSpPr>
              <p:cNvPr id="24" name="ïsḻiḍè"/>
              <p:cNvSpPr/>
              <p:nvPr/>
            </p:nvSpPr>
            <p:spPr>
              <a:xfrm>
                <a:off x="2686741" y="2932174"/>
                <a:ext cx="1101488" cy="110148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îś1ïḍé"/>
              <p:cNvSpPr/>
              <p:nvPr/>
            </p:nvSpPr>
            <p:spPr bwMode="auto">
              <a:xfrm>
                <a:off x="3061546" y="3135667"/>
                <a:ext cx="351876" cy="68236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iṣľíḑè"/>
            <p:cNvGrpSpPr/>
            <p:nvPr/>
          </p:nvGrpSpPr>
          <p:grpSpPr>
            <a:xfrm>
              <a:off x="9249969" y="2495837"/>
              <a:ext cx="762860" cy="762860"/>
              <a:chOff x="2686741" y="2932174"/>
              <a:chExt cx="1101488" cy="1101488"/>
            </a:xfrm>
          </p:grpSpPr>
          <p:sp>
            <p:nvSpPr>
              <p:cNvPr id="22" name="íś1íḍe"/>
              <p:cNvSpPr/>
              <p:nvPr/>
            </p:nvSpPr>
            <p:spPr>
              <a:xfrm>
                <a:off x="2686741" y="2932174"/>
                <a:ext cx="1101488" cy="110148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ïśḷiḋe"/>
              <p:cNvSpPr/>
              <p:nvPr/>
            </p:nvSpPr>
            <p:spPr bwMode="auto">
              <a:xfrm>
                <a:off x="3061546" y="3135667"/>
                <a:ext cx="351876" cy="68236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" name="íṣļíḍé"/>
            <p:cNvGrpSpPr/>
            <p:nvPr/>
          </p:nvGrpSpPr>
          <p:grpSpPr>
            <a:xfrm>
              <a:off x="3946871" y="3861048"/>
              <a:ext cx="762860" cy="762860"/>
              <a:chOff x="2686741" y="2932174"/>
              <a:chExt cx="1101488" cy="1101488"/>
            </a:xfrm>
          </p:grpSpPr>
          <p:sp>
            <p:nvSpPr>
              <p:cNvPr id="20" name="îśḷiḍe"/>
              <p:cNvSpPr/>
              <p:nvPr/>
            </p:nvSpPr>
            <p:spPr>
              <a:xfrm>
                <a:off x="2686741" y="2932174"/>
                <a:ext cx="1101488" cy="110148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ïṥ1ïďe"/>
              <p:cNvSpPr/>
              <p:nvPr/>
            </p:nvSpPr>
            <p:spPr bwMode="auto">
              <a:xfrm>
                <a:off x="3061546" y="3135667"/>
                <a:ext cx="351876" cy="68236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3" name="ïŝľîďé"/>
            <p:cNvGrpSpPr/>
            <p:nvPr/>
          </p:nvGrpSpPr>
          <p:grpSpPr>
            <a:xfrm>
              <a:off x="7482269" y="3861048"/>
              <a:ext cx="762860" cy="762860"/>
              <a:chOff x="2686741" y="2932174"/>
              <a:chExt cx="1101488" cy="1101488"/>
            </a:xfrm>
          </p:grpSpPr>
          <p:sp>
            <p:nvSpPr>
              <p:cNvPr id="18" name="ïşḻïḋe"/>
              <p:cNvSpPr/>
              <p:nvPr/>
            </p:nvSpPr>
            <p:spPr>
              <a:xfrm>
                <a:off x="2686741" y="2932174"/>
                <a:ext cx="1101488" cy="110148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isļïḓe"/>
              <p:cNvSpPr/>
              <p:nvPr/>
            </p:nvSpPr>
            <p:spPr bwMode="auto">
              <a:xfrm>
                <a:off x="3061546" y="3135667"/>
                <a:ext cx="351876" cy="68236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14" name="直接连接符 13"/>
            <p:cNvCxnSpPr>
              <a:stCxn id="26" idx="5"/>
              <a:endCxn id="20" idx="1"/>
            </p:cNvCxnSpPr>
            <p:nvPr/>
          </p:nvCxnSpPr>
          <p:spPr>
            <a:xfrm>
              <a:off x="2830315" y="3146979"/>
              <a:ext cx="1228274" cy="825787"/>
            </a:xfrm>
            <a:prstGeom prst="line">
              <a:avLst/>
            </a:prstGeom>
            <a:ln w="3175" cap="rnd">
              <a:solidFill>
                <a:schemeClr val="tx1">
                  <a:lumMod val="40000"/>
                  <a:lumOff val="6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0" idx="7"/>
              <a:endCxn id="24" idx="3"/>
            </p:cNvCxnSpPr>
            <p:nvPr/>
          </p:nvCxnSpPr>
          <p:spPr>
            <a:xfrm flipV="1">
              <a:off x="4598013" y="3146979"/>
              <a:ext cx="1228276" cy="825787"/>
            </a:xfrm>
            <a:prstGeom prst="line">
              <a:avLst/>
            </a:prstGeom>
            <a:ln w="3175" cap="rnd">
              <a:solidFill>
                <a:schemeClr val="tx1">
                  <a:lumMod val="40000"/>
                  <a:lumOff val="6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4" idx="5"/>
              <a:endCxn id="18" idx="1"/>
            </p:cNvCxnSpPr>
            <p:nvPr/>
          </p:nvCxnSpPr>
          <p:spPr>
            <a:xfrm>
              <a:off x="6365713" y="3146979"/>
              <a:ext cx="1228274" cy="825787"/>
            </a:xfrm>
            <a:prstGeom prst="line">
              <a:avLst/>
            </a:prstGeom>
            <a:ln w="3175" cap="rnd">
              <a:solidFill>
                <a:schemeClr val="tx1">
                  <a:lumMod val="40000"/>
                  <a:lumOff val="6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8" idx="7"/>
              <a:endCxn id="22" idx="3"/>
            </p:cNvCxnSpPr>
            <p:nvPr/>
          </p:nvCxnSpPr>
          <p:spPr>
            <a:xfrm flipV="1">
              <a:off x="8133411" y="3146979"/>
              <a:ext cx="1228276" cy="825787"/>
            </a:xfrm>
            <a:prstGeom prst="line">
              <a:avLst/>
            </a:prstGeom>
            <a:ln w="3175" cap="rnd">
              <a:solidFill>
                <a:schemeClr val="tx1">
                  <a:lumMod val="40000"/>
                  <a:lumOff val="6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43"/>
          <p:cNvSpPr txBox="1"/>
          <p:nvPr/>
        </p:nvSpPr>
        <p:spPr>
          <a:xfrm>
            <a:off x="1375013" y="898823"/>
            <a:ext cx="1600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首页</a:t>
            </a:r>
            <a:endParaRPr lang="en-US" altLang="zh-CN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（方泽明）</a:t>
            </a:r>
            <a:endParaRPr lang="zh-CN" alt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文本框 46"/>
          <p:cNvSpPr txBox="1"/>
          <p:nvPr/>
        </p:nvSpPr>
        <p:spPr>
          <a:xfrm>
            <a:off x="3481286" y="978801"/>
            <a:ext cx="218142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预订机票与火车票</a:t>
            </a:r>
            <a:endParaRPr lang="en-US" altLang="zh-CN" b="1" dirty="0" smtClean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（戴家渝）</a:t>
            </a:r>
            <a:endParaRPr lang="zh-CN" alt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49"/>
          <p:cNvSpPr txBox="1"/>
          <p:nvPr/>
        </p:nvSpPr>
        <p:spPr>
          <a:xfrm>
            <a:off x="6168651" y="978802"/>
            <a:ext cx="1600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详情页</a:t>
            </a:r>
            <a:endParaRPr lang="en-US" altLang="zh-CN" b="1" dirty="0" smtClean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（苏蔼玲）</a:t>
            </a:r>
            <a:endParaRPr lang="zh-CN" alt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4661484" y="3231506"/>
            <a:ext cx="225716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旅游度假与景点门票（谭雨文）</a:t>
            </a:r>
            <a:endParaRPr lang="zh-CN" alt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文本框 55"/>
          <p:cNvSpPr txBox="1"/>
          <p:nvPr/>
        </p:nvSpPr>
        <p:spPr>
          <a:xfrm>
            <a:off x="2573422" y="3257238"/>
            <a:ext cx="1600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登录、注册</a:t>
            </a:r>
            <a:endParaRPr lang="en-US" altLang="zh-CN" b="1" dirty="0" smtClean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（王志杰）</a:t>
            </a:r>
            <a:endParaRPr lang="en-US" altLang="zh-CN" b="1" dirty="0" smtClean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021" y="4260949"/>
            <a:ext cx="739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其他界面：我的旅行页（王志杰）、后台管理</a:t>
            </a:r>
            <a:r>
              <a:rPr lang="zh-CN" altLang="en-US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界面（戴家渝、王志杰）</a:t>
            </a:r>
            <a:endParaRPr lang="zh-CN" altLang="en-US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aibenben\Desktop\未5 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4344"/>
            <a:ext cx="9144000" cy="16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018163" y="1216804"/>
            <a:ext cx="1545725" cy="1570970"/>
            <a:chOff x="2059111" y="1216804"/>
            <a:chExt cx="1545725" cy="1570970"/>
          </a:xfrm>
        </p:grpSpPr>
        <p:sp>
          <p:nvSpPr>
            <p:cNvPr id="17" name="任意多边形 16"/>
            <p:cNvSpPr/>
            <p:nvPr/>
          </p:nvSpPr>
          <p:spPr>
            <a:xfrm>
              <a:off x="2059111" y="1216804"/>
              <a:ext cx="1504777" cy="1570970"/>
            </a:xfrm>
            <a:custGeom>
              <a:avLst/>
              <a:gdLst>
                <a:gd name="connsiteX0" fmla="*/ 0 w 2237850"/>
                <a:gd name="connsiteY0" fmla="*/ 0 h 2533650"/>
                <a:gd name="connsiteX1" fmla="*/ 2237850 w 2237850"/>
                <a:gd name="connsiteY1" fmla="*/ 0 h 2533650"/>
                <a:gd name="connsiteX2" fmla="*/ 2237850 w 2237850"/>
                <a:gd name="connsiteY2" fmla="*/ 666749 h 2533650"/>
                <a:gd name="connsiteX3" fmla="*/ 2148627 w 2237850"/>
                <a:gd name="connsiteY3" fmla="*/ 666749 h 2533650"/>
                <a:gd name="connsiteX4" fmla="*/ 2148627 w 2237850"/>
                <a:gd name="connsiteY4" fmla="*/ 89223 h 2533650"/>
                <a:gd name="connsiteX5" fmla="*/ 89223 w 2237850"/>
                <a:gd name="connsiteY5" fmla="*/ 89223 h 2533650"/>
                <a:gd name="connsiteX6" fmla="*/ 89223 w 2237850"/>
                <a:gd name="connsiteY6" fmla="*/ 2444427 h 2533650"/>
                <a:gd name="connsiteX7" fmla="*/ 2148627 w 2237850"/>
                <a:gd name="connsiteY7" fmla="*/ 2444427 h 2533650"/>
                <a:gd name="connsiteX8" fmla="*/ 2148627 w 2237850"/>
                <a:gd name="connsiteY8" fmla="*/ 1981136 h 2533650"/>
                <a:gd name="connsiteX9" fmla="*/ 2237850 w 2237850"/>
                <a:gd name="connsiteY9" fmla="*/ 1981136 h 2533650"/>
                <a:gd name="connsiteX10" fmla="*/ 2237850 w 2237850"/>
                <a:gd name="connsiteY10" fmla="*/ 2533650 h 2533650"/>
                <a:gd name="connsiteX11" fmla="*/ 0 w 2237850"/>
                <a:gd name="connsiteY11" fmla="*/ 2533650 h 2533650"/>
                <a:gd name="connsiteX12" fmla="*/ 0 w 2237850"/>
                <a:gd name="connsiteY12" fmla="*/ 0 h 253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7850" h="2533650">
                  <a:moveTo>
                    <a:pt x="0" y="0"/>
                  </a:moveTo>
                  <a:lnTo>
                    <a:pt x="2237850" y="0"/>
                  </a:lnTo>
                  <a:lnTo>
                    <a:pt x="2237850" y="666749"/>
                  </a:lnTo>
                  <a:lnTo>
                    <a:pt x="2148627" y="666749"/>
                  </a:lnTo>
                  <a:lnTo>
                    <a:pt x="2148627" y="89223"/>
                  </a:lnTo>
                  <a:lnTo>
                    <a:pt x="89223" y="89223"/>
                  </a:lnTo>
                  <a:lnTo>
                    <a:pt x="89223" y="2444427"/>
                  </a:lnTo>
                  <a:lnTo>
                    <a:pt x="2148627" y="2444427"/>
                  </a:lnTo>
                  <a:lnTo>
                    <a:pt x="2148627" y="1981136"/>
                  </a:lnTo>
                  <a:lnTo>
                    <a:pt x="2237850" y="1981136"/>
                  </a:lnTo>
                  <a:lnTo>
                    <a:pt x="2237850" y="2533650"/>
                  </a:lnTo>
                  <a:lnTo>
                    <a:pt x="0" y="253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文本框 11"/>
            <p:cNvSpPr txBox="1"/>
            <p:nvPr/>
          </p:nvSpPr>
          <p:spPr>
            <a:xfrm>
              <a:off x="2236684" y="1257296"/>
              <a:ext cx="13681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7904" y="1445022"/>
            <a:ext cx="4464496" cy="1187396"/>
            <a:chOff x="3707904" y="1445022"/>
            <a:chExt cx="4464496" cy="1187396"/>
          </a:xfrm>
        </p:grpSpPr>
        <p:sp>
          <p:nvSpPr>
            <p:cNvPr id="10" name="文本框 8"/>
            <p:cNvSpPr txBox="1"/>
            <p:nvPr/>
          </p:nvSpPr>
          <p:spPr>
            <a:xfrm>
              <a:off x="3707904" y="1445022"/>
              <a:ext cx="38427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3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工作完成情况</a:t>
              </a:r>
              <a:endParaRPr lang="zh-CN" altLang="en-US" sz="4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10"/>
            <p:cNvSpPr txBox="1"/>
            <p:nvPr/>
          </p:nvSpPr>
          <p:spPr>
            <a:xfrm>
              <a:off x="3707904" y="2109198"/>
              <a:ext cx="4464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工作完成情况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页面展示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49079" y="198706"/>
            <a:ext cx="3630833" cy="644852"/>
            <a:chOff x="149079" y="198706"/>
            <a:chExt cx="3630833" cy="644852"/>
          </a:xfrm>
        </p:grpSpPr>
        <p:sp>
          <p:nvSpPr>
            <p:cNvPr id="24" name="TextBox 8"/>
            <p:cNvSpPr txBox="1"/>
            <p:nvPr/>
          </p:nvSpPr>
          <p:spPr>
            <a:xfrm>
              <a:off x="971624" y="251422"/>
              <a:ext cx="2808288" cy="353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工作完成情况</a:t>
              </a:r>
              <a:endParaRPr lang="zh-CN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971600" y="611766"/>
              <a:ext cx="1996601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105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COMPLETION OF WORK</a:t>
              </a:r>
              <a:endParaRPr lang="zh-CN" altLang="en-US" sz="2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49079" y="198706"/>
              <a:ext cx="678505" cy="644852"/>
              <a:chOff x="2175976" y="818012"/>
              <a:chExt cx="2901611" cy="2757694"/>
            </a:xfrm>
          </p:grpSpPr>
          <p:sp>
            <p:nvSpPr>
              <p:cNvPr id="28" name="平行四边形 27"/>
              <p:cNvSpPr/>
              <p:nvPr/>
            </p:nvSpPr>
            <p:spPr>
              <a:xfrm flipH="1" flipV="1">
                <a:off x="2175976" y="818012"/>
                <a:ext cx="2901611" cy="2757694"/>
              </a:xfrm>
              <a:prstGeom prst="parallelogram">
                <a:avLst>
                  <a:gd name="adj" fmla="val 868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 flipH="1" flipV="1">
                <a:off x="3200436" y="1791660"/>
                <a:ext cx="1877151" cy="1784046"/>
              </a:xfrm>
              <a:prstGeom prst="parallelogram">
                <a:avLst>
                  <a:gd name="adj" fmla="val 8688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iśľíďe"/>
          <p:cNvGrpSpPr/>
          <p:nvPr/>
        </p:nvGrpSpPr>
        <p:grpSpPr>
          <a:xfrm>
            <a:off x="3027044" y="1621445"/>
            <a:ext cx="1264013" cy="2441154"/>
            <a:chOff x="-3768725" y="1125538"/>
            <a:chExt cx="2517775" cy="4862513"/>
          </a:xfrm>
        </p:grpSpPr>
        <p:sp>
          <p:nvSpPr>
            <p:cNvPr id="31" name="îśḷíḋe"/>
            <p:cNvSpPr/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$ľiḋè"/>
            <p:cNvSpPr/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ṣ1íḓe"/>
            <p:cNvSpPr/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slîḑé"/>
            <p:cNvSpPr/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ṣľîḑè"/>
            <p:cNvSpPr/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ṣľîḓê"/>
            <p:cNvSpPr/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ŝ1ïḑe"/>
            <p:cNvSpPr/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S1ídé"/>
            <p:cNvSpPr/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îslîḓê"/>
            <p:cNvSpPr/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šḷidé"/>
            <p:cNvSpPr/>
            <p:nvPr/>
          </p:nvSpPr>
          <p:spPr bwMode="auto">
            <a:xfrm>
              <a:off x="-3605213" y="1709738"/>
              <a:ext cx="2209800" cy="3695700"/>
            </a:xfrm>
            <a:prstGeom prst="rect">
              <a:avLst/>
            </a:prstGeom>
            <a:blipFill>
              <a:blip r:embed="rId1"/>
              <a:srcRect/>
              <a:stretch>
                <a:fillRect l="-76128" r="-74832"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şḷíďe"/>
            <p:cNvSpPr/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ṥļiḍé"/>
            <p:cNvSpPr/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Sľïďè"/>
            <p:cNvSpPr/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i$ḻîḓê"/>
            <p:cNvSpPr/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5" name="ï$1íďê"/>
          <p:cNvGrpSpPr/>
          <p:nvPr/>
        </p:nvGrpSpPr>
        <p:grpSpPr>
          <a:xfrm>
            <a:off x="4852951" y="1621445"/>
            <a:ext cx="1264013" cy="2441154"/>
            <a:chOff x="-3768725" y="1125538"/>
            <a:chExt cx="2517775" cy="4862513"/>
          </a:xfrm>
        </p:grpSpPr>
        <p:sp>
          <p:nvSpPr>
            <p:cNvPr id="46" name="i$ļíḋé"/>
            <p:cNvSpPr/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îśḷîḍe"/>
            <p:cNvSpPr/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ṡliḑe"/>
            <p:cNvSpPr/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šľiḓe"/>
            <p:cNvSpPr/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iš1iďê"/>
            <p:cNvSpPr/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îṡlïḋé"/>
            <p:cNvSpPr/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ṣľïḑe"/>
            <p:cNvSpPr/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îşļídé"/>
            <p:cNvSpPr/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šḷîḋê"/>
            <p:cNvSpPr/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šļíḋè"/>
            <p:cNvSpPr/>
            <p:nvPr/>
          </p:nvSpPr>
          <p:spPr bwMode="auto">
            <a:xfrm>
              <a:off x="-3605213" y="1709738"/>
              <a:ext cx="2209799" cy="3695700"/>
            </a:xfrm>
            <a:prstGeom prst="rect">
              <a:avLst/>
            </a:prstGeom>
            <a:blipFill>
              <a:blip r:embed="rId2"/>
              <a:srcRect/>
              <a:stretch>
                <a:fillRect l="-76426" r="-75124"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ṧ1íḓê"/>
            <p:cNvSpPr/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ślíḍé"/>
            <p:cNvSpPr/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şḷîďe"/>
            <p:cNvSpPr/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S1íḍè"/>
            <p:cNvSpPr/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0" name="îSliḍé"/>
          <p:cNvGrpSpPr/>
          <p:nvPr/>
        </p:nvGrpSpPr>
        <p:grpSpPr>
          <a:xfrm>
            <a:off x="3842396" y="1432947"/>
            <a:ext cx="1459218" cy="2818151"/>
            <a:chOff x="-3768725" y="1125538"/>
            <a:chExt cx="2517775" cy="4862513"/>
          </a:xfrm>
        </p:grpSpPr>
        <p:sp>
          <p:nvSpPr>
            <p:cNvPr id="61" name="íṧ1îḓe"/>
            <p:cNvSpPr/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$ľïďe"/>
            <p:cNvSpPr/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îşļíḑê"/>
            <p:cNvSpPr/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ïŝľïḋé"/>
            <p:cNvSpPr/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šḻiḑé"/>
            <p:cNvSpPr/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ṧḷîḋe"/>
            <p:cNvSpPr/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ṣliḑe"/>
            <p:cNvSpPr/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iś1iḑè"/>
            <p:cNvSpPr/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î$ľíḓé"/>
            <p:cNvSpPr/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ṣļídê"/>
            <p:cNvSpPr/>
            <p:nvPr/>
          </p:nvSpPr>
          <p:spPr bwMode="auto">
            <a:xfrm>
              <a:off x="-3605213" y="1709738"/>
              <a:ext cx="2209800" cy="3695700"/>
            </a:xfrm>
            <a:prstGeom prst="rect">
              <a:avLst/>
            </a:prstGeom>
            <a:blipFill>
              <a:blip r:embed="rId3"/>
              <a:srcRect/>
              <a:stretch>
                <a:fillRect l="-76488" r="-75358"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şḷîḑê"/>
            <p:cNvSpPr/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íš1íḓê"/>
            <p:cNvSpPr/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ṡľíḍè"/>
            <p:cNvSpPr/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$1iḓé"/>
            <p:cNvSpPr/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92045" y="1287795"/>
            <a:ext cx="1924934" cy="938273"/>
            <a:chOff x="1589601" y="2349127"/>
            <a:chExt cx="2566578" cy="1251029"/>
          </a:xfrm>
        </p:grpSpPr>
        <p:sp>
          <p:nvSpPr>
            <p:cNvPr id="76" name="文本框 82"/>
            <p:cNvSpPr txBox="1"/>
            <p:nvPr/>
          </p:nvSpPr>
          <p:spPr>
            <a:xfrm>
              <a:off x="2037113" y="2349127"/>
              <a:ext cx="167155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83"/>
            <p:cNvSpPr txBox="1"/>
            <p:nvPr/>
          </p:nvSpPr>
          <p:spPr>
            <a:xfrm>
              <a:off x="1589601" y="2635020"/>
              <a:ext cx="2566578" cy="9651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横向与纵向选项卡的结合；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淡入淡出效果；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双日历效果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90651" y="2366622"/>
            <a:ext cx="1924934" cy="938272"/>
            <a:chOff x="1589601" y="2349128"/>
            <a:chExt cx="2566578" cy="1251029"/>
          </a:xfrm>
        </p:grpSpPr>
        <p:sp>
          <p:nvSpPr>
            <p:cNvPr id="79" name="文本框 85"/>
            <p:cNvSpPr txBox="1"/>
            <p:nvPr/>
          </p:nvSpPr>
          <p:spPr>
            <a:xfrm>
              <a:off x="2037113" y="2349128"/>
              <a:ext cx="167155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登录、注册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86"/>
            <p:cNvSpPr txBox="1"/>
            <p:nvPr/>
          </p:nvSpPr>
          <p:spPr>
            <a:xfrm>
              <a:off x="1589601" y="2635020"/>
              <a:ext cx="2566578" cy="9651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图片轮播；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输入内容的格式判断；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注册方式的切换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55576" y="3539479"/>
            <a:ext cx="2299362" cy="1226046"/>
            <a:chOff x="1606893" y="2436177"/>
            <a:chExt cx="2566578" cy="697626"/>
          </a:xfrm>
        </p:grpSpPr>
        <p:sp>
          <p:nvSpPr>
            <p:cNvPr id="82" name="文本框 88"/>
            <p:cNvSpPr txBox="1"/>
            <p:nvPr/>
          </p:nvSpPr>
          <p:spPr>
            <a:xfrm>
              <a:off x="1879827" y="2436177"/>
              <a:ext cx="2020708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预订机票与火车票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9"/>
            <p:cNvSpPr txBox="1"/>
            <p:nvPr/>
          </p:nvSpPr>
          <p:spPr>
            <a:xfrm>
              <a:off x="1606893" y="2662591"/>
              <a:ext cx="2566578" cy="2920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城市的切换；图片单格轮播；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家航公公司的对应展示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108994" y="1450581"/>
            <a:ext cx="2162478" cy="752996"/>
            <a:chOff x="1589601" y="2315486"/>
            <a:chExt cx="2566578" cy="1003994"/>
          </a:xfrm>
        </p:grpSpPr>
        <p:sp>
          <p:nvSpPr>
            <p:cNvPr id="85" name="文本框 91"/>
            <p:cNvSpPr txBox="1"/>
            <p:nvPr/>
          </p:nvSpPr>
          <p:spPr>
            <a:xfrm>
              <a:off x="1905836" y="2315486"/>
              <a:ext cx="211906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旅游度假与景点门票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92"/>
            <p:cNvSpPr txBox="1"/>
            <p:nvPr/>
          </p:nvSpPr>
          <p:spPr>
            <a:xfrm>
              <a:off x="1589601" y="2635019"/>
              <a:ext cx="2566578" cy="6844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块的动态移动；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图片透明度的调整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202084" y="2317210"/>
            <a:ext cx="2132134" cy="941687"/>
            <a:chOff x="1692544" y="2344574"/>
            <a:chExt cx="2566578" cy="1255581"/>
          </a:xfrm>
        </p:grpSpPr>
        <p:sp>
          <p:nvSpPr>
            <p:cNvPr id="88" name="文本框 94"/>
            <p:cNvSpPr txBox="1"/>
            <p:nvPr/>
          </p:nvSpPr>
          <p:spPr>
            <a:xfrm>
              <a:off x="2153101" y="2344574"/>
              <a:ext cx="167155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详情页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95"/>
            <p:cNvSpPr txBox="1"/>
            <p:nvPr/>
          </p:nvSpPr>
          <p:spPr>
            <a:xfrm>
              <a:off x="1692544" y="2635019"/>
              <a:ext cx="2566578" cy="9651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回到顶部的功能；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导航栏定位出现；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卡的切换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102030" y="3559181"/>
            <a:ext cx="2430409" cy="744260"/>
            <a:chOff x="1589601" y="2327135"/>
            <a:chExt cx="2566578" cy="992346"/>
          </a:xfrm>
        </p:grpSpPr>
        <p:sp>
          <p:nvSpPr>
            <p:cNvPr id="91" name="文本框 97"/>
            <p:cNvSpPr txBox="1"/>
            <p:nvPr/>
          </p:nvSpPr>
          <p:spPr>
            <a:xfrm>
              <a:off x="1754171" y="2327135"/>
              <a:ext cx="240200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我的旅行、后台管理界面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8"/>
            <p:cNvSpPr txBox="1"/>
            <p:nvPr/>
          </p:nvSpPr>
          <p:spPr>
            <a:xfrm>
              <a:off x="1589601" y="2635020"/>
              <a:ext cx="2566578" cy="6844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块的排列清晰；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颜色搭配协调美观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aibenben\Desktop\未5 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4344"/>
            <a:ext cx="9144000" cy="16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018163" y="1216804"/>
            <a:ext cx="1545725" cy="1570970"/>
            <a:chOff x="2059111" y="1216804"/>
            <a:chExt cx="1545725" cy="1570970"/>
          </a:xfrm>
        </p:grpSpPr>
        <p:sp>
          <p:nvSpPr>
            <p:cNvPr id="17" name="任意多边形 16"/>
            <p:cNvSpPr/>
            <p:nvPr/>
          </p:nvSpPr>
          <p:spPr>
            <a:xfrm>
              <a:off x="2059111" y="1216804"/>
              <a:ext cx="1504777" cy="1570970"/>
            </a:xfrm>
            <a:custGeom>
              <a:avLst/>
              <a:gdLst>
                <a:gd name="connsiteX0" fmla="*/ 0 w 2237850"/>
                <a:gd name="connsiteY0" fmla="*/ 0 h 2533650"/>
                <a:gd name="connsiteX1" fmla="*/ 2237850 w 2237850"/>
                <a:gd name="connsiteY1" fmla="*/ 0 h 2533650"/>
                <a:gd name="connsiteX2" fmla="*/ 2237850 w 2237850"/>
                <a:gd name="connsiteY2" fmla="*/ 666749 h 2533650"/>
                <a:gd name="connsiteX3" fmla="*/ 2148627 w 2237850"/>
                <a:gd name="connsiteY3" fmla="*/ 666749 h 2533650"/>
                <a:gd name="connsiteX4" fmla="*/ 2148627 w 2237850"/>
                <a:gd name="connsiteY4" fmla="*/ 89223 h 2533650"/>
                <a:gd name="connsiteX5" fmla="*/ 89223 w 2237850"/>
                <a:gd name="connsiteY5" fmla="*/ 89223 h 2533650"/>
                <a:gd name="connsiteX6" fmla="*/ 89223 w 2237850"/>
                <a:gd name="connsiteY6" fmla="*/ 2444427 h 2533650"/>
                <a:gd name="connsiteX7" fmla="*/ 2148627 w 2237850"/>
                <a:gd name="connsiteY7" fmla="*/ 2444427 h 2533650"/>
                <a:gd name="connsiteX8" fmla="*/ 2148627 w 2237850"/>
                <a:gd name="connsiteY8" fmla="*/ 1981136 h 2533650"/>
                <a:gd name="connsiteX9" fmla="*/ 2237850 w 2237850"/>
                <a:gd name="connsiteY9" fmla="*/ 1981136 h 2533650"/>
                <a:gd name="connsiteX10" fmla="*/ 2237850 w 2237850"/>
                <a:gd name="connsiteY10" fmla="*/ 2533650 h 2533650"/>
                <a:gd name="connsiteX11" fmla="*/ 0 w 2237850"/>
                <a:gd name="connsiteY11" fmla="*/ 2533650 h 2533650"/>
                <a:gd name="connsiteX12" fmla="*/ 0 w 2237850"/>
                <a:gd name="connsiteY12" fmla="*/ 0 h 253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7850" h="2533650">
                  <a:moveTo>
                    <a:pt x="0" y="0"/>
                  </a:moveTo>
                  <a:lnTo>
                    <a:pt x="2237850" y="0"/>
                  </a:lnTo>
                  <a:lnTo>
                    <a:pt x="2237850" y="666749"/>
                  </a:lnTo>
                  <a:lnTo>
                    <a:pt x="2148627" y="666749"/>
                  </a:lnTo>
                  <a:lnTo>
                    <a:pt x="2148627" y="89223"/>
                  </a:lnTo>
                  <a:lnTo>
                    <a:pt x="89223" y="89223"/>
                  </a:lnTo>
                  <a:lnTo>
                    <a:pt x="89223" y="2444427"/>
                  </a:lnTo>
                  <a:lnTo>
                    <a:pt x="2148627" y="2444427"/>
                  </a:lnTo>
                  <a:lnTo>
                    <a:pt x="2148627" y="1981136"/>
                  </a:lnTo>
                  <a:lnTo>
                    <a:pt x="2237850" y="1981136"/>
                  </a:lnTo>
                  <a:lnTo>
                    <a:pt x="2237850" y="2533650"/>
                  </a:lnTo>
                  <a:lnTo>
                    <a:pt x="0" y="253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文本框 11"/>
            <p:cNvSpPr txBox="1"/>
            <p:nvPr/>
          </p:nvSpPr>
          <p:spPr>
            <a:xfrm>
              <a:off x="2236684" y="1257296"/>
              <a:ext cx="13681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3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3705408" y="1565072"/>
            <a:ext cx="3842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项目总结</a:t>
            </a:r>
            <a:endParaRPr lang="zh-CN" altLang="en-US" sz="4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p="http://schemas.openxmlformats.org/presentationml/2006/main">
  <p:tag name="ISLIDE.DIAGRAM" val="adda29a1-16ad-4d02-b91d-d51018f4db89"/>
</p:tagLst>
</file>

<file path=ppt/theme/theme1.xml><?xml version="1.0" encoding="utf-8"?>
<a:theme xmlns:a="http://schemas.openxmlformats.org/drawingml/2006/main" name="自定义设计方案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595959"/>
      </a:lt2>
      <a:accent1>
        <a:srgbClr val="FF9900"/>
      </a:accent1>
      <a:accent2>
        <a:srgbClr val="595959"/>
      </a:accent2>
      <a:accent3>
        <a:srgbClr val="FF9900"/>
      </a:accent3>
      <a:accent4>
        <a:srgbClr val="595959"/>
      </a:accent4>
      <a:accent5>
        <a:srgbClr val="E46C0A"/>
      </a:accent5>
      <a:accent6>
        <a:srgbClr val="E2E2E2"/>
      </a:accent6>
      <a:hlink>
        <a:srgbClr val="E46C0A"/>
      </a:hlink>
      <a:folHlink>
        <a:srgbClr val="E2E2E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演示</Application>
  <PresentationFormat>全屏显示(16:9)</PresentationFormat>
  <Paragraphs>147</Paragraphs>
  <Slides>11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Times New Roman</vt:lpstr>
      <vt:lpstr>DFGothic-EB</vt:lpstr>
      <vt:lpstr>华文细黑</vt:lpstr>
      <vt:lpstr>Arial</vt:lpstr>
      <vt:lpstr>Century Gothic</vt:lpstr>
      <vt:lpstr>Arial Unicode MS</vt:lpstr>
      <vt:lpstr>Calibri Light</vt:lpstr>
      <vt:lpstr>MS UI Gothic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橙色商务简洁工作总结汇报述职报告PPT模板</dc:title>
  <dc:creator/>
  <cp:lastModifiedBy>放飞flying</cp:lastModifiedBy>
  <cp:revision>13</cp:revision>
  <dcterms:created xsi:type="dcterms:W3CDTF">2016-11-08T16:03:00Z</dcterms:created>
  <dcterms:modified xsi:type="dcterms:W3CDTF">2018-10-18T10:01:32Z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