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AAF58-9F1C-4A39-856F-2CE687ADBC99}" v="9" dt="2022-03-30T13:48:14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39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ory" userId="f44482aba1b28a8a" providerId="LiveId" clId="{C22AAF58-9F1C-4A39-856F-2CE687ADBC99}"/>
    <pc:docChg chg="undo custSel addSld modSld">
      <pc:chgData name="story" userId="f44482aba1b28a8a" providerId="LiveId" clId="{C22AAF58-9F1C-4A39-856F-2CE687ADBC99}" dt="2022-03-30T13:48:14.045" v="1470"/>
      <pc:docMkLst>
        <pc:docMk/>
      </pc:docMkLst>
      <pc:sldChg chg="addSp delSp modSp new mod modClrScheme chgLayout">
        <pc:chgData name="story" userId="f44482aba1b28a8a" providerId="LiveId" clId="{C22AAF58-9F1C-4A39-856F-2CE687ADBC99}" dt="2022-03-30T13:48:14.045" v="1470"/>
        <pc:sldMkLst>
          <pc:docMk/>
          <pc:sldMk cId="781368896" sldId="256"/>
        </pc:sldMkLst>
        <pc:spChg chg="del">
          <ac:chgData name="story" userId="f44482aba1b28a8a" providerId="LiveId" clId="{C22AAF58-9F1C-4A39-856F-2CE687ADBC99}" dt="2022-03-30T13:05:39.204" v="2" actId="478"/>
          <ac:spMkLst>
            <pc:docMk/>
            <pc:sldMk cId="781368896" sldId="256"/>
            <ac:spMk id="2" creationId="{A20BDD68-AB75-4B46-A66A-132FB20550DB}"/>
          </ac:spMkLst>
        </pc:spChg>
        <pc:spChg chg="del">
          <ac:chgData name="story" userId="f44482aba1b28a8a" providerId="LiveId" clId="{C22AAF58-9F1C-4A39-856F-2CE687ADBC99}" dt="2022-03-30T13:05:36.492" v="1" actId="478"/>
          <ac:spMkLst>
            <pc:docMk/>
            <pc:sldMk cId="781368896" sldId="256"/>
            <ac:spMk id="3" creationId="{359544CD-7C69-4591-8886-D552D63A7FC8}"/>
          </ac:spMkLst>
        </pc:spChg>
        <pc:spChg chg="add del mod">
          <ac:chgData name="story" userId="f44482aba1b28a8a" providerId="LiveId" clId="{C22AAF58-9F1C-4A39-856F-2CE687ADBC99}" dt="2022-03-30T13:06:04.178" v="4" actId="700"/>
          <ac:spMkLst>
            <pc:docMk/>
            <pc:sldMk cId="781368896" sldId="256"/>
            <ac:spMk id="4" creationId="{201DFBC7-4932-4FF4-9868-A78E7420D68E}"/>
          </ac:spMkLst>
        </pc:spChg>
        <pc:spChg chg="add del mod">
          <ac:chgData name="story" userId="f44482aba1b28a8a" providerId="LiveId" clId="{C22AAF58-9F1C-4A39-856F-2CE687ADBC99}" dt="2022-03-30T13:06:04.178" v="4" actId="700"/>
          <ac:spMkLst>
            <pc:docMk/>
            <pc:sldMk cId="781368896" sldId="256"/>
            <ac:spMk id="5" creationId="{3F3CE22F-A99A-45DD-AEB9-AC32C425B058}"/>
          </ac:spMkLst>
        </pc:spChg>
        <pc:spChg chg="add mod">
          <ac:chgData name="story" userId="f44482aba1b28a8a" providerId="LiveId" clId="{C22AAF58-9F1C-4A39-856F-2CE687ADBC99}" dt="2022-03-30T13:48:14.045" v="1470"/>
          <ac:spMkLst>
            <pc:docMk/>
            <pc:sldMk cId="781368896" sldId="256"/>
            <ac:spMk id="6" creationId="{BDB89D34-412F-4AB3-8250-9F0493DC6B3E}"/>
          </ac:spMkLst>
        </pc:spChg>
        <pc:spChg chg="add mod">
          <ac:chgData name="story" userId="f44482aba1b28a8a" providerId="LiveId" clId="{C22AAF58-9F1C-4A39-856F-2CE687ADBC99}" dt="2022-03-30T13:48:14.045" v="1470"/>
          <ac:spMkLst>
            <pc:docMk/>
            <pc:sldMk cId="781368896" sldId="256"/>
            <ac:spMk id="7" creationId="{BF391A04-95F7-4721-8CA5-447D9F177EE3}"/>
          </ac:spMkLst>
        </pc:spChg>
        <pc:spChg chg="add del mod">
          <ac:chgData name="story" userId="f44482aba1b28a8a" providerId="LiveId" clId="{C22AAF58-9F1C-4A39-856F-2CE687ADBC99}" dt="2022-03-30T13:30:40.364" v="747"/>
          <ac:spMkLst>
            <pc:docMk/>
            <pc:sldMk cId="781368896" sldId="256"/>
            <ac:spMk id="14" creationId="{1789C18F-3555-4C49-BDF0-393FFB64D457}"/>
          </ac:spMkLst>
        </pc:spChg>
        <pc:spChg chg="add mod">
          <ac:chgData name="story" userId="f44482aba1b28a8a" providerId="LiveId" clId="{C22AAF58-9F1C-4A39-856F-2CE687ADBC99}" dt="2022-03-30T13:31:18.793" v="756" actId="20577"/>
          <ac:spMkLst>
            <pc:docMk/>
            <pc:sldMk cId="781368896" sldId="256"/>
            <ac:spMk id="15" creationId="{7DD7DB16-F8F8-4C22-AC3C-9EA116100245}"/>
          </ac:spMkLst>
        </pc:spChg>
        <pc:spChg chg="add mod">
          <ac:chgData name="story" userId="f44482aba1b28a8a" providerId="LiveId" clId="{C22AAF58-9F1C-4A39-856F-2CE687ADBC99}" dt="2022-03-30T13:31:12.893" v="750" actId="1076"/>
          <ac:spMkLst>
            <pc:docMk/>
            <pc:sldMk cId="781368896" sldId="256"/>
            <ac:spMk id="16" creationId="{B06B3E7F-22A0-4916-BC65-848107465F21}"/>
          </ac:spMkLst>
        </pc:spChg>
        <pc:picChg chg="add mod">
          <ac:chgData name="story" userId="f44482aba1b28a8a" providerId="LiveId" clId="{C22AAF58-9F1C-4A39-856F-2CE687ADBC99}" dt="2022-03-30T13:27:59.558" v="715" actId="14100"/>
          <ac:picMkLst>
            <pc:docMk/>
            <pc:sldMk cId="781368896" sldId="256"/>
            <ac:picMk id="9" creationId="{95381D89-B6F2-4D4C-976F-97F3EFF0C7BB}"/>
          </ac:picMkLst>
        </pc:picChg>
        <pc:picChg chg="add del mod">
          <ac:chgData name="story" userId="f44482aba1b28a8a" providerId="LiveId" clId="{C22AAF58-9F1C-4A39-856F-2CE687ADBC99}" dt="2022-03-30T13:27:10.415" v="713" actId="478"/>
          <ac:picMkLst>
            <pc:docMk/>
            <pc:sldMk cId="781368896" sldId="256"/>
            <ac:picMk id="11" creationId="{DE04C7E9-3215-4DA1-A13F-26314886A8D4}"/>
          </ac:picMkLst>
        </pc:picChg>
        <pc:picChg chg="add mod">
          <ac:chgData name="story" userId="f44482aba1b28a8a" providerId="LiveId" clId="{C22AAF58-9F1C-4A39-856F-2CE687ADBC99}" dt="2022-03-30T13:29:09.819" v="721" actId="1076"/>
          <ac:picMkLst>
            <pc:docMk/>
            <pc:sldMk cId="781368896" sldId="256"/>
            <ac:picMk id="13" creationId="{35AEE0ED-EC62-4F1F-8EC2-FBA5141BBE14}"/>
          </ac:picMkLst>
        </pc:picChg>
      </pc:sldChg>
      <pc:sldChg chg="addSp delSp modSp new mod">
        <pc:chgData name="story" userId="f44482aba1b28a8a" providerId="LiveId" clId="{C22AAF58-9F1C-4A39-856F-2CE687ADBC99}" dt="2022-03-30T13:48:03.006" v="1469" actId="1076"/>
        <pc:sldMkLst>
          <pc:docMk/>
          <pc:sldMk cId="1138808936" sldId="257"/>
        </pc:sldMkLst>
        <pc:spChg chg="del">
          <ac:chgData name="story" userId="f44482aba1b28a8a" providerId="LiveId" clId="{C22AAF58-9F1C-4A39-856F-2CE687ADBC99}" dt="2022-03-30T13:31:51.551" v="758" actId="478"/>
          <ac:spMkLst>
            <pc:docMk/>
            <pc:sldMk cId="1138808936" sldId="257"/>
            <ac:spMk id="2" creationId="{0F723B87-4F3B-47FB-AC54-4A4B78858B3E}"/>
          </ac:spMkLst>
        </pc:spChg>
        <pc:spChg chg="mod">
          <ac:chgData name="story" userId="f44482aba1b28a8a" providerId="LiveId" clId="{C22AAF58-9F1C-4A39-856F-2CE687ADBC99}" dt="2022-03-30T13:45:57.044" v="1425" actId="20577"/>
          <ac:spMkLst>
            <pc:docMk/>
            <pc:sldMk cId="1138808936" sldId="257"/>
            <ac:spMk id="3" creationId="{938341D7-733C-4616-BBE0-BDE86D47E155}"/>
          </ac:spMkLst>
        </pc:spChg>
        <pc:spChg chg="add mod">
          <ac:chgData name="story" userId="f44482aba1b28a8a" providerId="LiveId" clId="{C22AAF58-9F1C-4A39-856F-2CE687ADBC99}" dt="2022-03-30T13:48:03.006" v="1469" actId="1076"/>
          <ac:spMkLst>
            <pc:docMk/>
            <pc:sldMk cId="1138808936" sldId="257"/>
            <ac:spMk id="6" creationId="{7CC99266-136E-4C9B-9C80-7F8601FEE4BC}"/>
          </ac:spMkLst>
        </pc:spChg>
        <pc:picChg chg="add mod">
          <ac:chgData name="story" userId="f44482aba1b28a8a" providerId="LiveId" clId="{C22AAF58-9F1C-4A39-856F-2CE687ADBC99}" dt="2022-03-30T13:47:08.508" v="1432" actId="1076"/>
          <ac:picMkLst>
            <pc:docMk/>
            <pc:sldMk cId="1138808936" sldId="257"/>
            <ac:picMk id="5" creationId="{A1F74355-37E2-46A8-81E5-2F377B3ABA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8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6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09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466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60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91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12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7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0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1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8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5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93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8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8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CE4492-FB7A-4163-B74B-00301ACDA2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7451-8544-4B83-881C-5009E3750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78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DB89D34-412F-4AB3-8250-9F0493DC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对启发函数的优化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F391A04-95F7-4721-8CA5-447D9F17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引入了梯度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通过梯度实现了路径权重的体现。即有的路径可能较短，但它离障碍物过近，危险系数较高；而有的路径虽然有一定风险，但风险不足以掩盖其的高效。在此条件下，经过最优化函数的调整，体现更实际的启发距离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381D89-B6F2-4D4C-976F-97F3EFF0C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23" y="4462529"/>
            <a:ext cx="1513267" cy="15132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AEE0ED-EC62-4F1F-8EC2-FBA5141BB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1" y="4462528"/>
            <a:ext cx="1513267" cy="151326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DD7DB16-F8F8-4C22-AC3C-9EA116100245}"/>
              </a:ext>
            </a:extLst>
          </p:cNvPr>
          <p:cNvSpPr txBox="1"/>
          <p:nvPr/>
        </p:nvSpPr>
        <p:spPr>
          <a:xfrm>
            <a:off x="8233892" y="6004123"/>
            <a:ext cx="98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优化后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6B3E7F-22A0-4916-BC65-848107465F21}"/>
              </a:ext>
            </a:extLst>
          </p:cNvPr>
          <p:cNvSpPr txBox="1"/>
          <p:nvPr/>
        </p:nvSpPr>
        <p:spPr>
          <a:xfrm>
            <a:off x="2968582" y="6060914"/>
            <a:ext cx="98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优化前</a:t>
            </a:r>
          </a:p>
        </p:txBody>
      </p:sp>
    </p:spTree>
    <p:extLst>
      <p:ext uri="{BB962C8B-B14F-4D97-AF65-F5344CB8AC3E}">
        <p14:creationId xmlns:p14="http://schemas.microsoft.com/office/powerpoint/2010/main" val="78136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341D7-733C-4616-BBE0-BDE86D47E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248"/>
            <a:ext cx="10515600" cy="53527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使计算更高效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通过事先在出发点与目的地之间放置</a:t>
            </a:r>
            <a:r>
              <a:rPr lang="en-US" altLang="zh-CN" dirty="0"/>
              <a:t>5</a:t>
            </a:r>
            <a:r>
              <a:rPr lang="zh-CN" altLang="en-US" dirty="0"/>
              <a:t>个点，对这</a:t>
            </a:r>
            <a:r>
              <a:rPr lang="en-US" altLang="zh-CN" dirty="0"/>
              <a:t>5</a:t>
            </a:r>
            <a:r>
              <a:rPr lang="zh-CN" altLang="en-US" dirty="0"/>
              <a:t>个点的位置用</a:t>
            </a:r>
            <a:r>
              <a:rPr lang="en-US" altLang="zh-CN" dirty="0" err="1"/>
              <a:t>adam</a:t>
            </a:r>
            <a:r>
              <a:rPr lang="zh-CN" altLang="en-US" dirty="0"/>
              <a:t>最优化算法进行优化，使其相对路径权重以及路径距离处在最佳位置，最终得到该处节点的最实际的估算距离。经过多次实验，我们发现在该改良算法下，能更高效的规避瓮中路径，得到更准确的结果。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F74355-37E2-46A8-81E5-2F377B3AB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458" y="3500605"/>
            <a:ext cx="2249342" cy="22493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C99266-136E-4C9B-9C80-7F8601FEE4BC}"/>
              </a:ext>
            </a:extLst>
          </p:cNvPr>
          <p:cNvSpPr txBox="1"/>
          <p:nvPr/>
        </p:nvSpPr>
        <p:spPr>
          <a:xfrm>
            <a:off x="9419412" y="5725975"/>
            <a:ext cx="1619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更快的瓮中路径</a:t>
            </a:r>
          </a:p>
        </p:txBody>
      </p:sp>
    </p:spTree>
    <p:extLst>
      <p:ext uri="{BB962C8B-B14F-4D97-AF65-F5344CB8AC3E}">
        <p14:creationId xmlns:p14="http://schemas.microsoft.com/office/powerpoint/2010/main" val="1138808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168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离子</vt:lpstr>
      <vt:lpstr>对启发函数的优化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对启发函数的优化</dc:title>
  <dc:creator>story</dc:creator>
  <cp:lastModifiedBy>story</cp:lastModifiedBy>
  <cp:revision>1</cp:revision>
  <dcterms:created xsi:type="dcterms:W3CDTF">2022-03-30T13:05:29Z</dcterms:created>
  <dcterms:modified xsi:type="dcterms:W3CDTF">2022-03-30T13:48:14Z</dcterms:modified>
</cp:coreProperties>
</file>