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9" r:id="rId1"/>
  </p:sldMasterIdLst>
  <p:notesMasterIdLst>
    <p:notesMasterId r:id="rId35"/>
  </p:notesMasterIdLst>
  <p:sldIdLst>
    <p:sldId id="256" r:id="rId2"/>
    <p:sldId id="258" r:id="rId3"/>
    <p:sldId id="337" r:id="rId4"/>
    <p:sldId id="334" r:id="rId5"/>
    <p:sldId id="335" r:id="rId6"/>
    <p:sldId id="338" r:id="rId7"/>
    <p:sldId id="333" r:id="rId8"/>
    <p:sldId id="259" r:id="rId9"/>
    <p:sldId id="339" r:id="rId10"/>
    <p:sldId id="341" r:id="rId11"/>
    <p:sldId id="350" r:id="rId12"/>
    <p:sldId id="340" r:id="rId13"/>
    <p:sldId id="342" r:id="rId14"/>
    <p:sldId id="343" r:id="rId15"/>
    <p:sldId id="347" r:id="rId16"/>
    <p:sldId id="345" r:id="rId17"/>
    <p:sldId id="352" r:id="rId18"/>
    <p:sldId id="344" r:id="rId19"/>
    <p:sldId id="348" r:id="rId20"/>
    <p:sldId id="351" r:id="rId21"/>
    <p:sldId id="353" r:id="rId22"/>
    <p:sldId id="354" r:id="rId23"/>
    <p:sldId id="336" r:id="rId24"/>
    <p:sldId id="355" r:id="rId25"/>
    <p:sldId id="356" r:id="rId26"/>
    <p:sldId id="357" r:id="rId27"/>
    <p:sldId id="359" r:id="rId28"/>
    <p:sldId id="360" r:id="rId29"/>
    <p:sldId id="361" r:id="rId30"/>
    <p:sldId id="362" r:id="rId31"/>
    <p:sldId id="363" r:id="rId32"/>
    <p:sldId id="364" r:id="rId33"/>
    <p:sldId id="302" r:id="rId34"/>
  </p:sldIdLst>
  <p:sldSz cx="9144000" cy="5143500" type="screen16x9"/>
  <p:notesSz cx="6858000" cy="9144000"/>
  <p:embeddedFontLst>
    <p:embeddedFont>
      <p:font typeface="Darker Grotesque" panose="020B0604020202020204" charset="0"/>
      <p:regular r:id="rId36"/>
      <p:bold r:id="rId37"/>
    </p:embeddedFont>
    <p:embeddedFont>
      <p:font typeface="Darker Grotesque Medium" panose="020B0604020202020204" charset="0"/>
      <p:regular r:id="rId38"/>
      <p:bold r:id="rId39"/>
    </p:embeddedFont>
    <p:embeddedFont>
      <p:font typeface="Montserrat" panose="020B0604020202020204" pitchFamily="2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7BF2"/>
    <a:srgbClr val="6569F0"/>
    <a:srgbClr val="FFC3D0"/>
    <a:srgbClr val="907FC1"/>
    <a:srgbClr val="EAB5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3ECEDDA-0849-4BA6-9903-F06B60053B3A}">
  <a:tblStyle styleId="{23ECEDDA-0849-4BA6-9903-F06B60053B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75" autoAdjust="0"/>
  </p:normalViewPr>
  <p:slideViewPr>
    <p:cSldViewPr snapToGrid="0">
      <p:cViewPr varScale="1">
        <p:scale>
          <a:sx n="114" d="100"/>
          <a:sy n="114" d="100"/>
        </p:scale>
        <p:origin x="562" y="67"/>
      </p:cViewPr>
      <p:guideLst/>
    </p:cSldViewPr>
  </p:slideViewPr>
  <p:outlineViewPr>
    <p:cViewPr>
      <p:scale>
        <a:sx n="33" d="100"/>
        <a:sy n="33" d="100"/>
      </p:scale>
      <p:origin x="0" y="-7003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dd75e4c70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dd75e4c70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5" name="Google Shape;1195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58935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5" name="Google Shape;1195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02457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5" name="Google Shape;1195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99195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5" name="Google Shape;1195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03626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5" name="Google Shape;1195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95645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5" name="Google Shape;1195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18748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5" name="Google Shape;1195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96912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110297dab38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110297dab38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76661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5" name="Google Shape;1195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5064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5" name="Google Shape;1195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0500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110297dab38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110297dab38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05379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5" name="Google Shape;1195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28739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7" name="Google Shape;3857;gbd6c00e73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8" name="Google Shape;3858;gbd6c00e73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29312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d1e0eea74b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d1e0eea74b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05996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110297dab38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110297dab38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5314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5" name="Google Shape;1195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64056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5" name="Google Shape;1195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10636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5" name="Google Shape;1195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32745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5" name="Google Shape;1195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39882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5" name="Google Shape;1195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6688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7" name="Google Shape;3857;gbd6c00e73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8" name="Google Shape;3858;gbd6c00e73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50680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110297dab38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110297dab38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41891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5" name="Google Shape;1195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74571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5" name="Google Shape;1195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58359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2" name="Google Shape;3452;gdcc589ca3e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3" name="Google Shape;3453;gdcc589ca3e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5" name="Google Shape;1195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2033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g110297dab38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1" name="Google Shape;1261;g110297dab38_0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0538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7" name="Google Shape;3857;gbd6c00e73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8" name="Google Shape;3858;gbd6c00e73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0697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d1e0eea74b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d1e0eea74b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7175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110297dab38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110297dab38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5" name="Google Shape;1195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6257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00" y="1701713"/>
            <a:ext cx="3890700" cy="16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00" y="3546625"/>
            <a:ext cx="3890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4" name="Google Shape;14;p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 rot="10800000" flipH="1">
            <a:off x="4159199" y="4539099"/>
            <a:ext cx="825589" cy="93999"/>
            <a:chOff x="5718423" y="809024"/>
            <a:chExt cx="830071" cy="94500"/>
          </a:xfrm>
        </p:grpSpPr>
        <p:sp>
          <p:nvSpPr>
            <p:cNvPr id="19" name="Google Shape;19;p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2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4" name="Google Shape;24;p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5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57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6" name="Google Shape;906;p57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907" name="Google Shape;907;p5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5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5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0" name="Google Shape;910;p57"/>
          <p:cNvGrpSpPr/>
          <p:nvPr/>
        </p:nvGrpSpPr>
        <p:grpSpPr>
          <a:xfrm rot="-5400000" flipH="1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911" name="Google Shape;911;p5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5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5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5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5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58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8" name="Google Shape;918;p58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919" name="Google Shape;919;p5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5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5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2" name="Google Shape;922;p58"/>
          <p:cNvGrpSpPr/>
          <p:nvPr/>
        </p:nvGrpSpPr>
        <p:grpSpPr>
          <a:xfrm rot="-5400000" flipH="1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923" name="Google Shape;923;p5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5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5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5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5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59"/>
          <p:cNvSpPr/>
          <p:nvPr/>
        </p:nvSpPr>
        <p:spPr>
          <a:xfrm flipH="1">
            <a:off x="7839315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0" name="Google Shape;930;p59"/>
          <p:cNvGrpSpPr/>
          <p:nvPr/>
        </p:nvGrpSpPr>
        <p:grpSpPr>
          <a:xfrm rot="10800000">
            <a:off x="8217944" y="419474"/>
            <a:ext cx="429322" cy="93999"/>
            <a:chOff x="5795037" y="809024"/>
            <a:chExt cx="431653" cy="94500"/>
          </a:xfrm>
        </p:grpSpPr>
        <p:sp>
          <p:nvSpPr>
            <p:cNvPr id="931" name="Google Shape;931;p5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5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5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4" name="Google Shape;934;p59"/>
          <p:cNvSpPr/>
          <p:nvPr/>
        </p:nvSpPr>
        <p:spPr>
          <a:xfrm>
            <a:off x="429430" y="4440000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5" name="Google Shape;935;p59"/>
          <p:cNvGrpSpPr/>
          <p:nvPr/>
        </p:nvGrpSpPr>
        <p:grpSpPr>
          <a:xfrm rot="10800000" flipH="1">
            <a:off x="494779" y="4466049"/>
            <a:ext cx="429322" cy="93999"/>
            <a:chOff x="5795037" y="809024"/>
            <a:chExt cx="431653" cy="94500"/>
          </a:xfrm>
        </p:grpSpPr>
        <p:sp>
          <p:nvSpPr>
            <p:cNvPr id="936" name="Google Shape;936;p5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5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5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1_1_1"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6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1" name="Google Shape;941;p60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942" name="Google Shape;942;p6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6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6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6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6" name="Google Shape;946;p60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7" name="Google Shape;947;p60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948" name="Google Shape;948;p6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6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6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6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6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75" name="Google Shape;75;p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" name="Google Shape;78;p6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79" name="Google Shape;79;p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8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" name="Google Shape;105;p8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06" name="Google Shape;106;p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8"/>
          <p:cNvGrpSpPr/>
          <p:nvPr/>
        </p:nvGrpSpPr>
        <p:grpSpPr>
          <a:xfrm flipH="1">
            <a:off x="4158122" y="4535409"/>
            <a:ext cx="825589" cy="93999"/>
            <a:chOff x="5718423" y="809024"/>
            <a:chExt cx="830071" cy="94500"/>
          </a:xfrm>
        </p:grpSpPr>
        <p:sp>
          <p:nvSpPr>
            <p:cNvPr id="110" name="Google Shape;110;p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8"/>
          <p:cNvSpPr/>
          <p:nvPr/>
        </p:nvSpPr>
        <p:spPr>
          <a:xfrm>
            <a:off x="714600" y="1167575"/>
            <a:ext cx="7709700" cy="2808300"/>
          </a:xfrm>
          <a:prstGeom prst="roundRect">
            <a:avLst>
              <a:gd name="adj" fmla="val 2501"/>
            </a:avLst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8"/>
          <p:cNvSpPr txBox="1">
            <a:spLocks noGrp="1"/>
          </p:cNvSpPr>
          <p:nvPr>
            <p:ph type="title"/>
          </p:nvPr>
        </p:nvSpPr>
        <p:spPr>
          <a:xfrm>
            <a:off x="1502800" y="1370700"/>
            <a:ext cx="61305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3"/>
          <p:cNvSpPr txBox="1">
            <a:spLocks noGrp="1"/>
          </p:cNvSpPr>
          <p:nvPr>
            <p:ph type="title" idx="2"/>
          </p:nvPr>
        </p:nvSpPr>
        <p:spPr>
          <a:xfrm>
            <a:off x="2159813" y="2517950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1" name="Google Shape;161;p13"/>
          <p:cNvSpPr txBox="1">
            <a:spLocks noGrp="1"/>
          </p:cNvSpPr>
          <p:nvPr>
            <p:ph type="subTitle" idx="1"/>
          </p:nvPr>
        </p:nvSpPr>
        <p:spPr>
          <a:xfrm>
            <a:off x="2159817" y="2809398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3"/>
          <p:cNvSpPr txBox="1">
            <a:spLocks noGrp="1"/>
          </p:cNvSpPr>
          <p:nvPr>
            <p:ph type="title" idx="3"/>
          </p:nvPr>
        </p:nvSpPr>
        <p:spPr>
          <a:xfrm>
            <a:off x="5767658" y="1480217"/>
            <a:ext cx="2305500" cy="25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3" name="Google Shape;163;p13"/>
          <p:cNvSpPr txBox="1">
            <a:spLocks noGrp="1"/>
          </p:cNvSpPr>
          <p:nvPr>
            <p:ph type="subTitle" idx="4"/>
          </p:nvPr>
        </p:nvSpPr>
        <p:spPr>
          <a:xfrm>
            <a:off x="5767661" y="1761942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3"/>
          <p:cNvSpPr txBox="1">
            <a:spLocks noGrp="1"/>
          </p:cNvSpPr>
          <p:nvPr>
            <p:ph type="title" idx="5"/>
          </p:nvPr>
        </p:nvSpPr>
        <p:spPr>
          <a:xfrm>
            <a:off x="2159813" y="3555683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5" name="Google Shape;165;p13"/>
          <p:cNvSpPr txBox="1">
            <a:spLocks noGrp="1"/>
          </p:cNvSpPr>
          <p:nvPr>
            <p:ph type="subTitle" idx="6"/>
          </p:nvPr>
        </p:nvSpPr>
        <p:spPr>
          <a:xfrm>
            <a:off x="2159817" y="3856854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title" idx="7"/>
          </p:nvPr>
        </p:nvSpPr>
        <p:spPr>
          <a:xfrm>
            <a:off x="2159813" y="1480217"/>
            <a:ext cx="2305500" cy="25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7" name="Google Shape;167;p13"/>
          <p:cNvSpPr txBox="1">
            <a:spLocks noGrp="1"/>
          </p:cNvSpPr>
          <p:nvPr>
            <p:ph type="subTitle" idx="8"/>
          </p:nvPr>
        </p:nvSpPr>
        <p:spPr>
          <a:xfrm>
            <a:off x="2159812" y="1761942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title" idx="9"/>
          </p:nvPr>
        </p:nvSpPr>
        <p:spPr>
          <a:xfrm>
            <a:off x="5767661" y="2517950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13"/>
          </p:nvPr>
        </p:nvSpPr>
        <p:spPr>
          <a:xfrm>
            <a:off x="5767662" y="2809398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title" idx="14"/>
          </p:nvPr>
        </p:nvSpPr>
        <p:spPr>
          <a:xfrm>
            <a:off x="5767662" y="3555683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subTitle" idx="15"/>
          </p:nvPr>
        </p:nvSpPr>
        <p:spPr>
          <a:xfrm>
            <a:off x="5767662" y="3856854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title" idx="16" hasCustomPrompt="1"/>
          </p:nvPr>
        </p:nvSpPr>
        <p:spPr>
          <a:xfrm>
            <a:off x="1070825" y="3555683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3" name="Google Shape;173;p13"/>
          <p:cNvSpPr txBox="1">
            <a:spLocks noGrp="1"/>
          </p:cNvSpPr>
          <p:nvPr>
            <p:ph type="title" idx="17" hasCustomPrompt="1"/>
          </p:nvPr>
        </p:nvSpPr>
        <p:spPr>
          <a:xfrm>
            <a:off x="4679838" y="3555683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4" name="Google Shape;174;p13"/>
          <p:cNvSpPr txBox="1">
            <a:spLocks noGrp="1"/>
          </p:cNvSpPr>
          <p:nvPr>
            <p:ph type="title" idx="18" hasCustomPrompt="1"/>
          </p:nvPr>
        </p:nvSpPr>
        <p:spPr>
          <a:xfrm>
            <a:off x="4679838" y="2517950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5" name="Google Shape;175;p13"/>
          <p:cNvSpPr txBox="1">
            <a:spLocks noGrp="1"/>
          </p:cNvSpPr>
          <p:nvPr>
            <p:ph type="title" idx="19" hasCustomPrompt="1"/>
          </p:nvPr>
        </p:nvSpPr>
        <p:spPr>
          <a:xfrm>
            <a:off x="4679825" y="1480217"/>
            <a:ext cx="873300" cy="25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6" name="Google Shape;176;p13"/>
          <p:cNvSpPr txBox="1">
            <a:spLocks noGrp="1"/>
          </p:cNvSpPr>
          <p:nvPr>
            <p:ph type="title" idx="20" hasCustomPrompt="1"/>
          </p:nvPr>
        </p:nvSpPr>
        <p:spPr>
          <a:xfrm>
            <a:off x="1070838" y="2517950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>
            <a:spLocks noGrp="1"/>
          </p:cNvSpPr>
          <p:nvPr>
            <p:ph type="title" idx="21" hasCustomPrompt="1"/>
          </p:nvPr>
        </p:nvSpPr>
        <p:spPr>
          <a:xfrm>
            <a:off x="1070838" y="1480217"/>
            <a:ext cx="873300" cy="25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8" name="Google Shape;178;p13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" name="Google Shape;179;p13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80" name="Google Shape;180;p1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83;p13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84" name="Google Shape;184;p1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88;p13"/>
          <p:cNvGrpSpPr/>
          <p:nvPr/>
        </p:nvGrpSpPr>
        <p:grpSpPr>
          <a:xfrm rot="-5400000" flipH="1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189" name="Google Shape;189;p1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BLANK_1_1_1_1_1_1_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4"/>
          <p:cNvSpPr txBox="1">
            <a:spLocks noGrp="1"/>
          </p:cNvSpPr>
          <p:nvPr>
            <p:ph type="title" idx="2"/>
          </p:nvPr>
        </p:nvSpPr>
        <p:spPr>
          <a:xfrm>
            <a:off x="3419250" y="1822350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7" name="Google Shape;197;p14"/>
          <p:cNvSpPr txBox="1">
            <a:spLocks noGrp="1"/>
          </p:cNvSpPr>
          <p:nvPr>
            <p:ph type="subTitle" idx="1"/>
          </p:nvPr>
        </p:nvSpPr>
        <p:spPr>
          <a:xfrm>
            <a:off x="3638850" y="2104073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4"/>
          <p:cNvSpPr txBox="1">
            <a:spLocks noGrp="1"/>
          </p:cNvSpPr>
          <p:nvPr>
            <p:ph type="title" idx="3"/>
          </p:nvPr>
        </p:nvSpPr>
        <p:spPr>
          <a:xfrm>
            <a:off x="6122283" y="1822342"/>
            <a:ext cx="2305500" cy="25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9" name="Google Shape;199;p14"/>
          <p:cNvSpPr txBox="1">
            <a:spLocks noGrp="1"/>
          </p:cNvSpPr>
          <p:nvPr>
            <p:ph type="subTitle" idx="4"/>
          </p:nvPr>
        </p:nvSpPr>
        <p:spPr>
          <a:xfrm>
            <a:off x="6341883" y="2104067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4"/>
          <p:cNvSpPr txBox="1">
            <a:spLocks noGrp="1"/>
          </p:cNvSpPr>
          <p:nvPr>
            <p:ph type="title" idx="5"/>
          </p:nvPr>
        </p:nvSpPr>
        <p:spPr>
          <a:xfrm>
            <a:off x="716213" y="3434058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1" name="Google Shape;201;p14"/>
          <p:cNvSpPr txBox="1">
            <a:spLocks noGrp="1"/>
          </p:cNvSpPr>
          <p:nvPr>
            <p:ph type="subTitle" idx="6"/>
          </p:nvPr>
        </p:nvSpPr>
        <p:spPr>
          <a:xfrm>
            <a:off x="935813" y="3730363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4"/>
          <p:cNvSpPr txBox="1">
            <a:spLocks noGrp="1"/>
          </p:cNvSpPr>
          <p:nvPr>
            <p:ph type="title" idx="7"/>
          </p:nvPr>
        </p:nvSpPr>
        <p:spPr>
          <a:xfrm>
            <a:off x="716213" y="1822342"/>
            <a:ext cx="2305500" cy="25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3" name="Google Shape;203;p14"/>
          <p:cNvSpPr txBox="1">
            <a:spLocks noGrp="1"/>
          </p:cNvSpPr>
          <p:nvPr>
            <p:ph type="subTitle" idx="8"/>
          </p:nvPr>
        </p:nvSpPr>
        <p:spPr>
          <a:xfrm>
            <a:off x="935813" y="2104067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4"/>
          <p:cNvSpPr txBox="1">
            <a:spLocks noGrp="1"/>
          </p:cNvSpPr>
          <p:nvPr>
            <p:ph type="title" idx="9"/>
          </p:nvPr>
        </p:nvSpPr>
        <p:spPr>
          <a:xfrm>
            <a:off x="3419250" y="3434050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5" name="Google Shape;205;p14"/>
          <p:cNvSpPr txBox="1">
            <a:spLocks noGrp="1"/>
          </p:cNvSpPr>
          <p:nvPr>
            <p:ph type="subTitle" idx="13"/>
          </p:nvPr>
        </p:nvSpPr>
        <p:spPr>
          <a:xfrm>
            <a:off x="3638850" y="3730363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4"/>
          <p:cNvSpPr txBox="1">
            <a:spLocks noGrp="1"/>
          </p:cNvSpPr>
          <p:nvPr>
            <p:ph type="title" idx="14"/>
          </p:nvPr>
        </p:nvSpPr>
        <p:spPr>
          <a:xfrm>
            <a:off x="6122287" y="3434058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7" name="Google Shape;207;p14"/>
          <p:cNvSpPr txBox="1">
            <a:spLocks noGrp="1"/>
          </p:cNvSpPr>
          <p:nvPr>
            <p:ph type="subTitle" idx="15"/>
          </p:nvPr>
        </p:nvSpPr>
        <p:spPr>
          <a:xfrm>
            <a:off x="6341887" y="3730363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4"/>
          <p:cNvSpPr txBox="1">
            <a:spLocks noGrp="1"/>
          </p:cNvSpPr>
          <p:nvPr>
            <p:ph type="title" idx="16" hasCustomPrompt="1"/>
          </p:nvPr>
        </p:nvSpPr>
        <p:spPr>
          <a:xfrm>
            <a:off x="6838375" y="1212584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209" name="Google Shape;209;p14"/>
          <p:cNvSpPr txBox="1">
            <a:spLocks noGrp="1"/>
          </p:cNvSpPr>
          <p:nvPr>
            <p:ph type="title" idx="17" hasCustomPrompt="1"/>
          </p:nvPr>
        </p:nvSpPr>
        <p:spPr>
          <a:xfrm>
            <a:off x="6838363" y="2823758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210" name="Google Shape;210;p14"/>
          <p:cNvSpPr txBox="1">
            <a:spLocks noGrp="1"/>
          </p:cNvSpPr>
          <p:nvPr>
            <p:ph type="title" idx="18" hasCustomPrompt="1"/>
          </p:nvPr>
        </p:nvSpPr>
        <p:spPr>
          <a:xfrm>
            <a:off x="4135338" y="2823750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211" name="Google Shape;211;p14"/>
          <p:cNvSpPr txBox="1">
            <a:spLocks noGrp="1"/>
          </p:cNvSpPr>
          <p:nvPr>
            <p:ph type="title" idx="19" hasCustomPrompt="1"/>
          </p:nvPr>
        </p:nvSpPr>
        <p:spPr>
          <a:xfrm>
            <a:off x="1432325" y="2823742"/>
            <a:ext cx="873300" cy="25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212" name="Google Shape;212;p14"/>
          <p:cNvSpPr txBox="1">
            <a:spLocks noGrp="1"/>
          </p:cNvSpPr>
          <p:nvPr>
            <p:ph type="title" idx="20" hasCustomPrompt="1"/>
          </p:nvPr>
        </p:nvSpPr>
        <p:spPr>
          <a:xfrm>
            <a:off x="4135338" y="1212584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213" name="Google Shape;213;p14"/>
          <p:cNvSpPr txBox="1">
            <a:spLocks noGrp="1"/>
          </p:cNvSpPr>
          <p:nvPr>
            <p:ph type="title" idx="21" hasCustomPrompt="1"/>
          </p:nvPr>
        </p:nvSpPr>
        <p:spPr>
          <a:xfrm>
            <a:off x="1432313" y="1212584"/>
            <a:ext cx="873300" cy="25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214" name="Google Shape;214;p14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" name="Google Shape;215;p14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16" name="Google Shape;216;p1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14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220" name="Google Shape;220;p1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" name="Google Shape;224;p14"/>
          <p:cNvGrpSpPr/>
          <p:nvPr/>
        </p:nvGrpSpPr>
        <p:grpSpPr>
          <a:xfrm rot="-5400000" flipH="1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225" name="Google Shape;225;p1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5"/>
          <p:cNvSpPr txBox="1">
            <a:spLocks noGrp="1"/>
          </p:cNvSpPr>
          <p:nvPr>
            <p:ph type="title"/>
          </p:nvPr>
        </p:nvSpPr>
        <p:spPr>
          <a:xfrm>
            <a:off x="720000" y="1578350"/>
            <a:ext cx="3324900" cy="11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15"/>
          <p:cNvSpPr txBox="1">
            <a:spLocks noGrp="1"/>
          </p:cNvSpPr>
          <p:nvPr>
            <p:ph type="subTitle" idx="1"/>
          </p:nvPr>
        </p:nvSpPr>
        <p:spPr>
          <a:xfrm>
            <a:off x="720000" y="2715950"/>
            <a:ext cx="30915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15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4" name="Google Shape;234;p15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35" name="Google Shape;235;p1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15"/>
          <p:cNvGrpSpPr/>
          <p:nvPr/>
        </p:nvGrpSpPr>
        <p:grpSpPr>
          <a:xfrm rot="-5400000" flipH="1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239" name="Google Shape;239;p1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10"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0"/>
          <p:cNvSpPr txBox="1">
            <a:spLocks noGrp="1"/>
          </p:cNvSpPr>
          <p:nvPr>
            <p:ph type="title"/>
          </p:nvPr>
        </p:nvSpPr>
        <p:spPr>
          <a:xfrm flipH="1">
            <a:off x="5108900" y="1578350"/>
            <a:ext cx="3324900" cy="11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4" name="Google Shape;484;p30"/>
          <p:cNvSpPr txBox="1">
            <a:spLocks noGrp="1"/>
          </p:cNvSpPr>
          <p:nvPr>
            <p:ph type="subTitle" idx="1"/>
          </p:nvPr>
        </p:nvSpPr>
        <p:spPr>
          <a:xfrm flipH="1">
            <a:off x="5342300" y="2715950"/>
            <a:ext cx="30915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5" name="Google Shape;485;p30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30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487" name="Google Shape;487;p3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30"/>
          <p:cNvGrpSpPr/>
          <p:nvPr/>
        </p:nvGrpSpPr>
        <p:grpSpPr>
          <a:xfrm rot="-5400000" flipH="1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491" name="Google Shape;491;p3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_AND_BODY_1_1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0" name="Google Shape;520;p33"/>
          <p:cNvSpPr txBox="1">
            <a:spLocks noGrp="1"/>
          </p:cNvSpPr>
          <p:nvPr>
            <p:ph type="title" idx="2"/>
          </p:nvPr>
        </p:nvSpPr>
        <p:spPr>
          <a:xfrm>
            <a:off x="1769790" y="2497359"/>
            <a:ext cx="2082900" cy="1965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1" name="Google Shape;521;p33"/>
          <p:cNvSpPr txBox="1">
            <a:spLocks noGrp="1"/>
          </p:cNvSpPr>
          <p:nvPr>
            <p:ph type="title" idx="3"/>
          </p:nvPr>
        </p:nvSpPr>
        <p:spPr>
          <a:xfrm>
            <a:off x="5291263" y="2508350"/>
            <a:ext cx="2082900" cy="1965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2" name="Google Shape;522;p33"/>
          <p:cNvSpPr txBox="1">
            <a:spLocks noGrp="1"/>
          </p:cNvSpPr>
          <p:nvPr>
            <p:ph type="subTitle" idx="1"/>
          </p:nvPr>
        </p:nvSpPr>
        <p:spPr>
          <a:xfrm>
            <a:off x="4948388" y="2875872"/>
            <a:ext cx="2768700" cy="809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23" name="Google Shape;523;p33"/>
          <p:cNvSpPr txBox="1">
            <a:spLocks noGrp="1"/>
          </p:cNvSpPr>
          <p:nvPr>
            <p:ph type="subTitle" idx="4"/>
          </p:nvPr>
        </p:nvSpPr>
        <p:spPr>
          <a:xfrm>
            <a:off x="1426888" y="2864888"/>
            <a:ext cx="2768700" cy="809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24" name="Google Shape;524;p33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5" name="Google Shape;525;p33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26" name="Google Shape;526;p3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" name="Google Shape;529;p33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530" name="Google Shape;530;p3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8" r:id="rId4"/>
    <p:sldLayoutId id="2147483659" r:id="rId5"/>
    <p:sldLayoutId id="2147483660" r:id="rId6"/>
    <p:sldLayoutId id="2147483661" r:id="rId7"/>
    <p:sldLayoutId id="2147483676" r:id="rId8"/>
    <p:sldLayoutId id="2147483679" r:id="rId9"/>
    <p:sldLayoutId id="2147483703" r:id="rId10"/>
    <p:sldLayoutId id="2147483704" r:id="rId11"/>
    <p:sldLayoutId id="2147483705" r:id="rId12"/>
    <p:sldLayoutId id="2147483706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37">
          <p15:clr>
            <a:srgbClr val="EA4335"/>
          </p15:clr>
        </p15:guide>
        <p15:guide id="2" pos="447">
          <p15:clr>
            <a:srgbClr val="EA4335"/>
          </p15:clr>
        </p15:guide>
        <p15:guide id="3" orient="horz" pos="2903">
          <p15:clr>
            <a:srgbClr val="EA4335"/>
          </p15:clr>
        </p15:guide>
        <p15:guide id="4" pos="531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64"/>
          <p:cNvSpPr/>
          <p:nvPr/>
        </p:nvSpPr>
        <p:spPr>
          <a:xfrm>
            <a:off x="637700" y="1873425"/>
            <a:ext cx="3813000" cy="639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64"/>
          <p:cNvSpPr txBox="1">
            <a:spLocks noGrp="1"/>
          </p:cNvSpPr>
          <p:nvPr>
            <p:ph type="ctrTitle"/>
          </p:nvPr>
        </p:nvSpPr>
        <p:spPr>
          <a:xfrm>
            <a:off x="598850" y="1709119"/>
            <a:ext cx="3890700" cy="16668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>
                <a:solidFill>
                  <a:schemeClr val="dk1"/>
                </a:solidFill>
              </a:rPr>
              <a:t>Bootstrap</a:t>
            </a:r>
            <a:br>
              <a:rPr lang="en" sz="3500" dirty="0">
                <a:solidFill>
                  <a:schemeClr val="dk1"/>
                </a:solidFill>
              </a:rPr>
            </a:br>
            <a:r>
              <a:rPr lang="en" sz="4000" dirty="0">
                <a:solidFill>
                  <a:schemeClr val="accent6"/>
                </a:solidFill>
              </a:rPr>
              <a:t>T</a:t>
            </a:r>
            <a:r>
              <a:rPr lang="en" sz="4000" b="1" dirty="0">
                <a:solidFill>
                  <a:schemeClr val="accent6"/>
                </a:solidFill>
              </a:rPr>
              <a:t>able </a:t>
            </a:r>
            <a:r>
              <a:rPr lang="en-US" sz="4000" b="1" dirty="0">
                <a:solidFill>
                  <a:schemeClr val="accent6"/>
                </a:solidFill>
              </a:rPr>
              <a:t>&amp;</a:t>
            </a:r>
            <a:r>
              <a:rPr lang="en" sz="4000" b="1" dirty="0">
                <a:solidFill>
                  <a:schemeClr val="accent6"/>
                </a:solidFill>
              </a:rPr>
              <a:t> Liste</a:t>
            </a:r>
            <a:endParaRPr sz="4000" b="1" dirty="0">
              <a:solidFill>
                <a:schemeClr val="accent6"/>
              </a:solidFill>
            </a:endParaRPr>
          </a:p>
        </p:txBody>
      </p:sp>
      <p:sp>
        <p:nvSpPr>
          <p:cNvPr id="963" name="Google Shape;963;p64"/>
          <p:cNvSpPr txBox="1">
            <a:spLocks noGrp="1"/>
          </p:cNvSpPr>
          <p:nvPr>
            <p:ph type="subTitle" idx="1"/>
          </p:nvPr>
        </p:nvSpPr>
        <p:spPr>
          <a:xfrm>
            <a:off x="359909" y="4315553"/>
            <a:ext cx="3890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Wahmane &amp; Najdaoui </a:t>
            </a:r>
            <a:endParaRPr dirty="0"/>
          </a:p>
        </p:txBody>
      </p:sp>
      <p:grpSp>
        <p:nvGrpSpPr>
          <p:cNvPr id="964" name="Google Shape;964;p64"/>
          <p:cNvGrpSpPr/>
          <p:nvPr/>
        </p:nvGrpSpPr>
        <p:grpSpPr>
          <a:xfrm flipH="1">
            <a:off x="725449" y="1541387"/>
            <a:ext cx="825589" cy="93999"/>
            <a:chOff x="5718423" y="809024"/>
            <a:chExt cx="830071" cy="94500"/>
          </a:xfrm>
        </p:grpSpPr>
        <p:sp>
          <p:nvSpPr>
            <p:cNvPr id="965" name="Google Shape;965;p6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6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6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6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9" name="Google Shape;969;p64"/>
          <p:cNvGrpSpPr/>
          <p:nvPr/>
        </p:nvGrpSpPr>
        <p:grpSpPr>
          <a:xfrm>
            <a:off x="5029270" y="1457228"/>
            <a:ext cx="3384497" cy="2229043"/>
            <a:chOff x="5029270" y="1457228"/>
            <a:chExt cx="3384497" cy="2229043"/>
          </a:xfrm>
        </p:grpSpPr>
        <p:sp>
          <p:nvSpPr>
            <p:cNvPr id="970" name="Google Shape;970;p64"/>
            <p:cNvSpPr/>
            <p:nvPr/>
          </p:nvSpPr>
          <p:spPr>
            <a:xfrm>
              <a:off x="6320045" y="1469966"/>
              <a:ext cx="595034" cy="126373"/>
            </a:xfrm>
            <a:custGeom>
              <a:avLst/>
              <a:gdLst/>
              <a:ahLst/>
              <a:cxnLst/>
              <a:rect l="l" t="t" r="r" b="b"/>
              <a:pathLst>
                <a:path w="48955" h="10397" extrusionOk="0">
                  <a:moveTo>
                    <a:pt x="3111" y="0"/>
                  </a:moveTo>
                  <a:cubicBezTo>
                    <a:pt x="1387" y="0"/>
                    <a:pt x="1" y="1386"/>
                    <a:pt x="1" y="3110"/>
                  </a:cubicBezTo>
                  <a:lnTo>
                    <a:pt x="1" y="7302"/>
                  </a:lnTo>
                  <a:cubicBezTo>
                    <a:pt x="1" y="9010"/>
                    <a:pt x="1387" y="10397"/>
                    <a:pt x="3111" y="10397"/>
                  </a:cubicBezTo>
                  <a:lnTo>
                    <a:pt x="45844" y="10397"/>
                  </a:lnTo>
                  <a:cubicBezTo>
                    <a:pt x="47568" y="10397"/>
                    <a:pt x="48954" y="9010"/>
                    <a:pt x="48954" y="7302"/>
                  </a:cubicBezTo>
                  <a:lnTo>
                    <a:pt x="48954" y="3110"/>
                  </a:lnTo>
                  <a:cubicBezTo>
                    <a:pt x="48954" y="1386"/>
                    <a:pt x="47568" y="0"/>
                    <a:pt x="45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64"/>
            <p:cNvSpPr/>
            <p:nvPr/>
          </p:nvSpPr>
          <p:spPr>
            <a:xfrm>
              <a:off x="5452793" y="1926498"/>
              <a:ext cx="2708802" cy="1327284"/>
            </a:xfrm>
            <a:custGeom>
              <a:avLst/>
              <a:gdLst/>
              <a:ahLst/>
              <a:cxnLst/>
              <a:rect l="l" t="t" r="r" b="b"/>
              <a:pathLst>
                <a:path w="222860" h="109199" extrusionOk="0">
                  <a:moveTo>
                    <a:pt x="10853" y="0"/>
                  </a:moveTo>
                  <a:cubicBezTo>
                    <a:pt x="4869" y="0"/>
                    <a:pt x="1" y="4852"/>
                    <a:pt x="1" y="10836"/>
                  </a:cubicBezTo>
                  <a:lnTo>
                    <a:pt x="1" y="98364"/>
                  </a:lnTo>
                  <a:cubicBezTo>
                    <a:pt x="1" y="104348"/>
                    <a:pt x="4869" y="109199"/>
                    <a:pt x="10853" y="109199"/>
                  </a:cubicBezTo>
                  <a:lnTo>
                    <a:pt x="212025" y="109199"/>
                  </a:lnTo>
                  <a:cubicBezTo>
                    <a:pt x="218009" y="109199"/>
                    <a:pt x="222859" y="104348"/>
                    <a:pt x="222859" y="98364"/>
                  </a:cubicBezTo>
                  <a:lnTo>
                    <a:pt x="222859" y="10836"/>
                  </a:lnTo>
                  <a:cubicBezTo>
                    <a:pt x="222859" y="4852"/>
                    <a:pt x="218009" y="0"/>
                    <a:pt x="212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64"/>
            <p:cNvSpPr/>
            <p:nvPr/>
          </p:nvSpPr>
          <p:spPr>
            <a:xfrm>
              <a:off x="5476434" y="1941497"/>
              <a:ext cx="2661544" cy="1297298"/>
            </a:xfrm>
            <a:custGeom>
              <a:avLst/>
              <a:gdLst/>
              <a:ahLst/>
              <a:cxnLst/>
              <a:rect l="l" t="t" r="r" b="b"/>
              <a:pathLst>
                <a:path w="218972" h="106732" extrusionOk="0">
                  <a:moveTo>
                    <a:pt x="10853" y="1"/>
                  </a:moveTo>
                  <a:cubicBezTo>
                    <a:pt x="4851" y="1"/>
                    <a:pt x="0" y="4852"/>
                    <a:pt x="0" y="10853"/>
                  </a:cubicBezTo>
                  <a:lnTo>
                    <a:pt x="0" y="48109"/>
                  </a:lnTo>
                  <a:cubicBezTo>
                    <a:pt x="0" y="49664"/>
                    <a:pt x="981" y="51033"/>
                    <a:pt x="2451" y="51540"/>
                  </a:cubicBezTo>
                  <a:cubicBezTo>
                    <a:pt x="3228" y="51810"/>
                    <a:pt x="3753" y="52554"/>
                    <a:pt x="3753" y="53365"/>
                  </a:cubicBezTo>
                  <a:cubicBezTo>
                    <a:pt x="3753" y="54194"/>
                    <a:pt x="3228" y="54921"/>
                    <a:pt x="2451" y="55191"/>
                  </a:cubicBezTo>
                  <a:cubicBezTo>
                    <a:pt x="981" y="55698"/>
                    <a:pt x="0" y="57084"/>
                    <a:pt x="0" y="58623"/>
                  </a:cubicBezTo>
                  <a:lnTo>
                    <a:pt x="0" y="95895"/>
                  </a:lnTo>
                  <a:cubicBezTo>
                    <a:pt x="0" y="101879"/>
                    <a:pt x="4851" y="106731"/>
                    <a:pt x="10853" y="106731"/>
                  </a:cubicBezTo>
                  <a:lnTo>
                    <a:pt x="208135" y="106731"/>
                  </a:lnTo>
                  <a:cubicBezTo>
                    <a:pt x="214119" y="106731"/>
                    <a:pt x="218971" y="101879"/>
                    <a:pt x="218971" y="95895"/>
                  </a:cubicBezTo>
                  <a:lnTo>
                    <a:pt x="218971" y="10853"/>
                  </a:lnTo>
                  <a:cubicBezTo>
                    <a:pt x="218971" y="4852"/>
                    <a:pt x="214119" y="1"/>
                    <a:pt x="208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64"/>
            <p:cNvSpPr/>
            <p:nvPr/>
          </p:nvSpPr>
          <p:spPr>
            <a:xfrm>
              <a:off x="5476434" y="1941497"/>
              <a:ext cx="1724646" cy="1297298"/>
            </a:xfrm>
            <a:custGeom>
              <a:avLst/>
              <a:gdLst/>
              <a:ahLst/>
              <a:cxnLst/>
              <a:rect l="l" t="t" r="r" b="b"/>
              <a:pathLst>
                <a:path w="141891" h="106732" extrusionOk="0">
                  <a:moveTo>
                    <a:pt x="10853" y="1"/>
                  </a:moveTo>
                  <a:cubicBezTo>
                    <a:pt x="4851" y="1"/>
                    <a:pt x="0" y="4852"/>
                    <a:pt x="0" y="10853"/>
                  </a:cubicBezTo>
                  <a:lnTo>
                    <a:pt x="0" y="48109"/>
                  </a:lnTo>
                  <a:cubicBezTo>
                    <a:pt x="0" y="49664"/>
                    <a:pt x="981" y="51033"/>
                    <a:pt x="2451" y="51540"/>
                  </a:cubicBezTo>
                  <a:cubicBezTo>
                    <a:pt x="3228" y="51810"/>
                    <a:pt x="3753" y="52554"/>
                    <a:pt x="3753" y="53365"/>
                  </a:cubicBezTo>
                  <a:cubicBezTo>
                    <a:pt x="3753" y="54194"/>
                    <a:pt x="3228" y="54921"/>
                    <a:pt x="2451" y="55191"/>
                  </a:cubicBezTo>
                  <a:cubicBezTo>
                    <a:pt x="981" y="55698"/>
                    <a:pt x="0" y="57084"/>
                    <a:pt x="0" y="58623"/>
                  </a:cubicBezTo>
                  <a:lnTo>
                    <a:pt x="0" y="95895"/>
                  </a:lnTo>
                  <a:cubicBezTo>
                    <a:pt x="0" y="101879"/>
                    <a:pt x="4851" y="106731"/>
                    <a:pt x="10853" y="106731"/>
                  </a:cubicBezTo>
                  <a:lnTo>
                    <a:pt x="141890" y="106731"/>
                  </a:lnTo>
                  <a:lnTo>
                    <a:pt x="141890" y="1"/>
                  </a:ln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64"/>
            <p:cNvSpPr/>
            <p:nvPr/>
          </p:nvSpPr>
          <p:spPr>
            <a:xfrm>
              <a:off x="7275637" y="2153536"/>
              <a:ext cx="392026" cy="289708"/>
            </a:xfrm>
            <a:custGeom>
              <a:avLst/>
              <a:gdLst/>
              <a:ahLst/>
              <a:cxnLst/>
              <a:rect l="l" t="t" r="r" b="b"/>
              <a:pathLst>
                <a:path w="32253" h="23835" extrusionOk="0">
                  <a:moveTo>
                    <a:pt x="3095" y="1"/>
                  </a:moveTo>
                  <a:cubicBezTo>
                    <a:pt x="1387" y="1"/>
                    <a:pt x="1" y="1387"/>
                    <a:pt x="1" y="3093"/>
                  </a:cubicBezTo>
                  <a:lnTo>
                    <a:pt x="1" y="20741"/>
                  </a:lnTo>
                  <a:cubicBezTo>
                    <a:pt x="1" y="22449"/>
                    <a:pt x="1387" y="23835"/>
                    <a:pt x="3095" y="23835"/>
                  </a:cubicBezTo>
                  <a:lnTo>
                    <a:pt x="29160" y="23835"/>
                  </a:lnTo>
                  <a:cubicBezTo>
                    <a:pt x="30867" y="23835"/>
                    <a:pt x="32253" y="22449"/>
                    <a:pt x="32253" y="20741"/>
                  </a:cubicBezTo>
                  <a:lnTo>
                    <a:pt x="32253" y="3093"/>
                  </a:lnTo>
                  <a:cubicBezTo>
                    <a:pt x="32253" y="1387"/>
                    <a:pt x="30867" y="1"/>
                    <a:pt x="291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64"/>
            <p:cNvSpPr/>
            <p:nvPr/>
          </p:nvSpPr>
          <p:spPr>
            <a:xfrm>
              <a:off x="7748407" y="2184761"/>
              <a:ext cx="292783" cy="37607"/>
            </a:xfrm>
            <a:custGeom>
              <a:avLst/>
              <a:gdLst/>
              <a:ahLst/>
              <a:cxnLst/>
              <a:rect l="l" t="t" r="r" b="b"/>
              <a:pathLst>
                <a:path w="24088" h="3094" extrusionOk="0">
                  <a:moveTo>
                    <a:pt x="1556" y="1"/>
                  </a:moveTo>
                  <a:cubicBezTo>
                    <a:pt x="693" y="1"/>
                    <a:pt x="1" y="693"/>
                    <a:pt x="1" y="1539"/>
                  </a:cubicBezTo>
                  <a:cubicBezTo>
                    <a:pt x="1" y="2401"/>
                    <a:pt x="693" y="3094"/>
                    <a:pt x="1556" y="3094"/>
                  </a:cubicBezTo>
                  <a:lnTo>
                    <a:pt x="22533" y="3094"/>
                  </a:lnTo>
                  <a:cubicBezTo>
                    <a:pt x="23395" y="3094"/>
                    <a:pt x="24088" y="2401"/>
                    <a:pt x="24088" y="1539"/>
                  </a:cubicBezTo>
                  <a:cubicBezTo>
                    <a:pt x="24088" y="693"/>
                    <a:pt x="23395" y="1"/>
                    <a:pt x="22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64"/>
            <p:cNvSpPr/>
            <p:nvPr/>
          </p:nvSpPr>
          <p:spPr>
            <a:xfrm>
              <a:off x="7748407" y="2279690"/>
              <a:ext cx="292783" cy="37607"/>
            </a:xfrm>
            <a:custGeom>
              <a:avLst/>
              <a:gdLst/>
              <a:ahLst/>
              <a:cxnLst/>
              <a:rect l="l" t="t" r="r" b="b"/>
              <a:pathLst>
                <a:path w="24088" h="3094" extrusionOk="0">
                  <a:moveTo>
                    <a:pt x="1556" y="0"/>
                  </a:moveTo>
                  <a:cubicBezTo>
                    <a:pt x="693" y="0"/>
                    <a:pt x="1" y="693"/>
                    <a:pt x="1" y="1538"/>
                  </a:cubicBezTo>
                  <a:cubicBezTo>
                    <a:pt x="1" y="2401"/>
                    <a:pt x="693" y="3093"/>
                    <a:pt x="1556" y="3093"/>
                  </a:cubicBezTo>
                  <a:lnTo>
                    <a:pt x="22533" y="3093"/>
                  </a:lnTo>
                  <a:cubicBezTo>
                    <a:pt x="23395" y="3093"/>
                    <a:pt x="24088" y="2401"/>
                    <a:pt x="24088" y="1538"/>
                  </a:cubicBezTo>
                  <a:cubicBezTo>
                    <a:pt x="24088" y="693"/>
                    <a:pt x="23395" y="0"/>
                    <a:pt x="22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64"/>
            <p:cNvSpPr/>
            <p:nvPr/>
          </p:nvSpPr>
          <p:spPr>
            <a:xfrm>
              <a:off x="7748407" y="2374618"/>
              <a:ext cx="169097" cy="37595"/>
            </a:xfrm>
            <a:custGeom>
              <a:avLst/>
              <a:gdLst/>
              <a:ahLst/>
              <a:cxnLst/>
              <a:rect l="l" t="t" r="r" b="b"/>
              <a:pathLst>
                <a:path w="13912" h="3093" extrusionOk="0">
                  <a:moveTo>
                    <a:pt x="1556" y="0"/>
                  </a:moveTo>
                  <a:cubicBezTo>
                    <a:pt x="693" y="0"/>
                    <a:pt x="1" y="692"/>
                    <a:pt x="1" y="1538"/>
                  </a:cubicBezTo>
                  <a:cubicBezTo>
                    <a:pt x="1" y="2400"/>
                    <a:pt x="693" y="3093"/>
                    <a:pt x="1556" y="3093"/>
                  </a:cubicBezTo>
                  <a:lnTo>
                    <a:pt x="12357" y="3093"/>
                  </a:lnTo>
                  <a:cubicBezTo>
                    <a:pt x="13219" y="3093"/>
                    <a:pt x="13912" y="2400"/>
                    <a:pt x="13912" y="1538"/>
                  </a:cubicBezTo>
                  <a:cubicBezTo>
                    <a:pt x="13912" y="692"/>
                    <a:pt x="13219" y="0"/>
                    <a:pt x="12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64"/>
            <p:cNvSpPr/>
            <p:nvPr/>
          </p:nvSpPr>
          <p:spPr>
            <a:xfrm>
              <a:off x="7275637" y="2514738"/>
              <a:ext cx="392026" cy="289708"/>
            </a:xfrm>
            <a:custGeom>
              <a:avLst/>
              <a:gdLst/>
              <a:ahLst/>
              <a:cxnLst/>
              <a:rect l="l" t="t" r="r" b="b"/>
              <a:pathLst>
                <a:path w="32253" h="23835" extrusionOk="0">
                  <a:moveTo>
                    <a:pt x="3095" y="0"/>
                  </a:moveTo>
                  <a:cubicBezTo>
                    <a:pt x="1387" y="0"/>
                    <a:pt x="1" y="1387"/>
                    <a:pt x="1" y="3093"/>
                  </a:cubicBezTo>
                  <a:lnTo>
                    <a:pt x="1" y="20741"/>
                  </a:lnTo>
                  <a:cubicBezTo>
                    <a:pt x="1" y="22449"/>
                    <a:pt x="1387" y="23835"/>
                    <a:pt x="3095" y="23835"/>
                  </a:cubicBezTo>
                  <a:lnTo>
                    <a:pt x="29160" y="23835"/>
                  </a:lnTo>
                  <a:cubicBezTo>
                    <a:pt x="30867" y="23835"/>
                    <a:pt x="32253" y="22449"/>
                    <a:pt x="32253" y="20741"/>
                  </a:cubicBezTo>
                  <a:lnTo>
                    <a:pt x="32253" y="3093"/>
                  </a:lnTo>
                  <a:cubicBezTo>
                    <a:pt x="32253" y="1387"/>
                    <a:pt x="30867" y="0"/>
                    <a:pt x="291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64"/>
            <p:cNvSpPr/>
            <p:nvPr/>
          </p:nvSpPr>
          <p:spPr>
            <a:xfrm>
              <a:off x="7748407" y="2545757"/>
              <a:ext cx="292783" cy="37813"/>
            </a:xfrm>
            <a:custGeom>
              <a:avLst/>
              <a:gdLst/>
              <a:ahLst/>
              <a:cxnLst/>
              <a:rect l="l" t="t" r="r" b="b"/>
              <a:pathLst>
                <a:path w="24088" h="3111" extrusionOk="0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18"/>
                    <a:pt x="693" y="3110"/>
                    <a:pt x="1556" y="3110"/>
                  </a:cubicBezTo>
                  <a:lnTo>
                    <a:pt x="22533" y="3110"/>
                  </a:lnTo>
                  <a:cubicBezTo>
                    <a:pt x="23395" y="3110"/>
                    <a:pt x="24088" y="2418"/>
                    <a:pt x="24088" y="1555"/>
                  </a:cubicBezTo>
                  <a:cubicBezTo>
                    <a:pt x="24088" y="694"/>
                    <a:pt x="23395" y="0"/>
                    <a:pt x="22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64"/>
            <p:cNvSpPr/>
            <p:nvPr/>
          </p:nvSpPr>
          <p:spPr>
            <a:xfrm>
              <a:off x="7748407" y="2640673"/>
              <a:ext cx="292783" cy="37825"/>
            </a:xfrm>
            <a:custGeom>
              <a:avLst/>
              <a:gdLst/>
              <a:ahLst/>
              <a:cxnLst/>
              <a:rect l="l" t="t" r="r" b="b"/>
              <a:pathLst>
                <a:path w="24088" h="3112" extrusionOk="0">
                  <a:moveTo>
                    <a:pt x="1556" y="1"/>
                  </a:moveTo>
                  <a:cubicBezTo>
                    <a:pt x="693" y="1"/>
                    <a:pt x="1" y="694"/>
                    <a:pt x="1" y="1556"/>
                  </a:cubicBezTo>
                  <a:cubicBezTo>
                    <a:pt x="1" y="2419"/>
                    <a:pt x="693" y="3111"/>
                    <a:pt x="1556" y="3111"/>
                  </a:cubicBezTo>
                  <a:lnTo>
                    <a:pt x="22533" y="3111"/>
                  </a:lnTo>
                  <a:cubicBezTo>
                    <a:pt x="23395" y="3111"/>
                    <a:pt x="24088" y="2419"/>
                    <a:pt x="24088" y="1556"/>
                  </a:cubicBezTo>
                  <a:cubicBezTo>
                    <a:pt x="24088" y="694"/>
                    <a:pt x="23395" y="1"/>
                    <a:pt x="22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64"/>
            <p:cNvSpPr/>
            <p:nvPr/>
          </p:nvSpPr>
          <p:spPr>
            <a:xfrm>
              <a:off x="7748407" y="2735601"/>
              <a:ext cx="169097" cy="37813"/>
            </a:xfrm>
            <a:custGeom>
              <a:avLst/>
              <a:gdLst/>
              <a:ahLst/>
              <a:cxnLst/>
              <a:rect l="l" t="t" r="r" b="b"/>
              <a:pathLst>
                <a:path w="13912" h="3111" extrusionOk="0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18"/>
                    <a:pt x="693" y="3111"/>
                    <a:pt x="1556" y="3111"/>
                  </a:cubicBezTo>
                  <a:lnTo>
                    <a:pt x="12357" y="3111"/>
                  </a:lnTo>
                  <a:cubicBezTo>
                    <a:pt x="13219" y="3111"/>
                    <a:pt x="13912" y="2418"/>
                    <a:pt x="13912" y="1555"/>
                  </a:cubicBezTo>
                  <a:cubicBezTo>
                    <a:pt x="13912" y="694"/>
                    <a:pt x="13219" y="0"/>
                    <a:pt x="12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64"/>
            <p:cNvSpPr/>
            <p:nvPr/>
          </p:nvSpPr>
          <p:spPr>
            <a:xfrm>
              <a:off x="7275637" y="2875940"/>
              <a:ext cx="392026" cy="289708"/>
            </a:xfrm>
            <a:custGeom>
              <a:avLst/>
              <a:gdLst/>
              <a:ahLst/>
              <a:cxnLst/>
              <a:rect l="l" t="t" r="r" b="b"/>
              <a:pathLst>
                <a:path w="32253" h="23835" extrusionOk="0">
                  <a:moveTo>
                    <a:pt x="3095" y="0"/>
                  </a:moveTo>
                  <a:cubicBezTo>
                    <a:pt x="1387" y="0"/>
                    <a:pt x="1" y="1386"/>
                    <a:pt x="1" y="3093"/>
                  </a:cubicBezTo>
                  <a:lnTo>
                    <a:pt x="1" y="20740"/>
                  </a:lnTo>
                  <a:cubicBezTo>
                    <a:pt x="1" y="22448"/>
                    <a:pt x="1387" y="23835"/>
                    <a:pt x="3095" y="23835"/>
                  </a:cubicBezTo>
                  <a:lnTo>
                    <a:pt x="29160" y="23835"/>
                  </a:lnTo>
                  <a:cubicBezTo>
                    <a:pt x="30867" y="23835"/>
                    <a:pt x="32253" y="22448"/>
                    <a:pt x="32253" y="20740"/>
                  </a:cubicBezTo>
                  <a:lnTo>
                    <a:pt x="32253" y="3093"/>
                  </a:lnTo>
                  <a:cubicBezTo>
                    <a:pt x="32253" y="1386"/>
                    <a:pt x="30867" y="0"/>
                    <a:pt x="29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64"/>
            <p:cNvSpPr/>
            <p:nvPr/>
          </p:nvSpPr>
          <p:spPr>
            <a:xfrm>
              <a:off x="7748407" y="2906959"/>
              <a:ext cx="292783" cy="37619"/>
            </a:xfrm>
            <a:custGeom>
              <a:avLst/>
              <a:gdLst/>
              <a:ahLst/>
              <a:cxnLst/>
              <a:rect l="l" t="t" r="r" b="b"/>
              <a:pathLst>
                <a:path w="24088" h="3095" extrusionOk="0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00"/>
                    <a:pt x="693" y="3094"/>
                    <a:pt x="1556" y="3094"/>
                  </a:cubicBezTo>
                  <a:lnTo>
                    <a:pt x="22533" y="3094"/>
                  </a:lnTo>
                  <a:cubicBezTo>
                    <a:pt x="23395" y="3094"/>
                    <a:pt x="24088" y="2400"/>
                    <a:pt x="24088" y="1555"/>
                  </a:cubicBezTo>
                  <a:cubicBezTo>
                    <a:pt x="24088" y="694"/>
                    <a:pt x="23395" y="0"/>
                    <a:pt x="22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64"/>
            <p:cNvSpPr/>
            <p:nvPr/>
          </p:nvSpPr>
          <p:spPr>
            <a:xfrm>
              <a:off x="7748407" y="3001875"/>
              <a:ext cx="292783" cy="37619"/>
            </a:xfrm>
            <a:custGeom>
              <a:avLst/>
              <a:gdLst/>
              <a:ahLst/>
              <a:cxnLst/>
              <a:rect l="l" t="t" r="r" b="b"/>
              <a:pathLst>
                <a:path w="24088" h="3095" extrusionOk="0">
                  <a:moveTo>
                    <a:pt x="1556" y="1"/>
                  </a:moveTo>
                  <a:cubicBezTo>
                    <a:pt x="693" y="1"/>
                    <a:pt x="1" y="694"/>
                    <a:pt x="1" y="1556"/>
                  </a:cubicBezTo>
                  <a:cubicBezTo>
                    <a:pt x="1" y="2401"/>
                    <a:pt x="693" y="3095"/>
                    <a:pt x="1556" y="3095"/>
                  </a:cubicBezTo>
                  <a:lnTo>
                    <a:pt x="22533" y="3095"/>
                  </a:lnTo>
                  <a:cubicBezTo>
                    <a:pt x="23395" y="3095"/>
                    <a:pt x="24088" y="2401"/>
                    <a:pt x="24088" y="1556"/>
                  </a:cubicBezTo>
                  <a:cubicBezTo>
                    <a:pt x="24088" y="694"/>
                    <a:pt x="23395" y="1"/>
                    <a:pt x="22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64"/>
            <p:cNvSpPr/>
            <p:nvPr/>
          </p:nvSpPr>
          <p:spPr>
            <a:xfrm>
              <a:off x="7748407" y="3096803"/>
              <a:ext cx="169097" cy="37619"/>
            </a:xfrm>
            <a:custGeom>
              <a:avLst/>
              <a:gdLst/>
              <a:ahLst/>
              <a:cxnLst/>
              <a:rect l="l" t="t" r="r" b="b"/>
              <a:pathLst>
                <a:path w="13912" h="3095" extrusionOk="0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00"/>
                    <a:pt x="693" y="3094"/>
                    <a:pt x="1556" y="3094"/>
                  </a:cubicBezTo>
                  <a:lnTo>
                    <a:pt x="12357" y="3094"/>
                  </a:lnTo>
                  <a:cubicBezTo>
                    <a:pt x="13219" y="3094"/>
                    <a:pt x="13912" y="2400"/>
                    <a:pt x="13912" y="1555"/>
                  </a:cubicBezTo>
                  <a:cubicBezTo>
                    <a:pt x="13912" y="694"/>
                    <a:pt x="13219" y="0"/>
                    <a:pt x="12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64"/>
            <p:cNvSpPr/>
            <p:nvPr/>
          </p:nvSpPr>
          <p:spPr>
            <a:xfrm>
              <a:off x="5920835" y="3483481"/>
              <a:ext cx="99863" cy="100070"/>
            </a:xfrm>
            <a:custGeom>
              <a:avLst/>
              <a:gdLst/>
              <a:ahLst/>
              <a:cxnLst/>
              <a:rect l="l" t="t" r="r" b="b"/>
              <a:pathLst>
                <a:path w="8216" h="8233" extrusionOk="0">
                  <a:moveTo>
                    <a:pt x="4109" y="0"/>
                  </a:moveTo>
                  <a:cubicBezTo>
                    <a:pt x="1844" y="0"/>
                    <a:pt x="0" y="1843"/>
                    <a:pt x="0" y="4108"/>
                  </a:cubicBezTo>
                  <a:cubicBezTo>
                    <a:pt x="0" y="6373"/>
                    <a:pt x="1844" y="8233"/>
                    <a:pt x="4109" y="8233"/>
                  </a:cubicBezTo>
                  <a:cubicBezTo>
                    <a:pt x="6374" y="8233"/>
                    <a:pt x="8216" y="6373"/>
                    <a:pt x="8216" y="4108"/>
                  </a:cubicBezTo>
                  <a:cubicBezTo>
                    <a:pt x="8216" y="1843"/>
                    <a:pt x="6374" y="0"/>
                    <a:pt x="41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64"/>
            <p:cNvSpPr/>
            <p:nvPr/>
          </p:nvSpPr>
          <p:spPr>
            <a:xfrm>
              <a:off x="6613861" y="1706048"/>
              <a:ext cx="1714363" cy="373126"/>
            </a:xfrm>
            <a:custGeom>
              <a:avLst/>
              <a:gdLst/>
              <a:ahLst/>
              <a:cxnLst/>
              <a:rect l="l" t="t" r="r" b="b"/>
              <a:pathLst>
                <a:path w="141045" h="30698" extrusionOk="0">
                  <a:moveTo>
                    <a:pt x="2924" y="0"/>
                  </a:moveTo>
                  <a:cubicBezTo>
                    <a:pt x="1386" y="0"/>
                    <a:pt x="0" y="1386"/>
                    <a:pt x="0" y="3093"/>
                  </a:cubicBezTo>
                  <a:lnTo>
                    <a:pt x="0" y="27603"/>
                  </a:lnTo>
                  <a:cubicBezTo>
                    <a:pt x="0" y="29311"/>
                    <a:pt x="1386" y="30697"/>
                    <a:pt x="3093" y="30697"/>
                  </a:cubicBezTo>
                  <a:lnTo>
                    <a:pt x="137951" y="30697"/>
                  </a:lnTo>
                  <a:cubicBezTo>
                    <a:pt x="139659" y="30697"/>
                    <a:pt x="141045" y="29311"/>
                    <a:pt x="141045" y="27603"/>
                  </a:cubicBezTo>
                  <a:lnTo>
                    <a:pt x="141045" y="3093"/>
                  </a:lnTo>
                  <a:cubicBezTo>
                    <a:pt x="141045" y="1386"/>
                    <a:pt x="139659" y="0"/>
                    <a:pt x="137782" y="0"/>
                  </a:cubicBezTo>
                  <a:close/>
                </a:path>
              </a:pathLst>
            </a:custGeom>
            <a:solidFill>
              <a:srgbClr val="A97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64"/>
            <p:cNvSpPr/>
            <p:nvPr/>
          </p:nvSpPr>
          <p:spPr>
            <a:xfrm>
              <a:off x="6617556" y="1709743"/>
              <a:ext cx="1706973" cy="365736"/>
            </a:xfrm>
            <a:custGeom>
              <a:avLst/>
              <a:gdLst/>
              <a:ahLst/>
              <a:cxnLst/>
              <a:rect l="l" t="t" r="r" b="b"/>
              <a:pathLst>
                <a:path w="140437" h="30090" extrusionOk="0">
                  <a:moveTo>
                    <a:pt x="2789" y="0"/>
                  </a:moveTo>
                  <a:cubicBezTo>
                    <a:pt x="1251" y="0"/>
                    <a:pt x="1" y="1251"/>
                    <a:pt x="1" y="2789"/>
                  </a:cubicBezTo>
                  <a:lnTo>
                    <a:pt x="1" y="27299"/>
                  </a:lnTo>
                  <a:cubicBezTo>
                    <a:pt x="1" y="28838"/>
                    <a:pt x="1251" y="30089"/>
                    <a:pt x="2789" y="30089"/>
                  </a:cubicBezTo>
                  <a:lnTo>
                    <a:pt x="137647" y="30089"/>
                  </a:lnTo>
                  <a:cubicBezTo>
                    <a:pt x="139186" y="30089"/>
                    <a:pt x="140437" y="28838"/>
                    <a:pt x="140437" y="27299"/>
                  </a:cubicBezTo>
                  <a:lnTo>
                    <a:pt x="140437" y="2789"/>
                  </a:lnTo>
                  <a:cubicBezTo>
                    <a:pt x="140437" y="1251"/>
                    <a:pt x="139186" y="0"/>
                    <a:pt x="1376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64"/>
            <p:cNvSpPr/>
            <p:nvPr/>
          </p:nvSpPr>
          <p:spPr>
            <a:xfrm>
              <a:off x="6703441" y="1776095"/>
              <a:ext cx="233006" cy="233006"/>
            </a:xfrm>
            <a:custGeom>
              <a:avLst/>
              <a:gdLst/>
              <a:ahLst/>
              <a:cxnLst/>
              <a:rect l="l" t="t" r="r" b="b"/>
              <a:pathLst>
                <a:path w="19170" h="19170" extrusionOk="0">
                  <a:moveTo>
                    <a:pt x="9584" y="1"/>
                  </a:moveTo>
                  <a:cubicBezTo>
                    <a:pt x="4294" y="1"/>
                    <a:pt x="0" y="4294"/>
                    <a:pt x="0" y="9586"/>
                  </a:cubicBezTo>
                  <a:cubicBezTo>
                    <a:pt x="0" y="14876"/>
                    <a:pt x="4294" y="19170"/>
                    <a:pt x="9584" y="19170"/>
                  </a:cubicBezTo>
                  <a:cubicBezTo>
                    <a:pt x="14876" y="19170"/>
                    <a:pt x="19169" y="14876"/>
                    <a:pt x="19169" y="9586"/>
                  </a:cubicBezTo>
                  <a:cubicBezTo>
                    <a:pt x="19169" y="4294"/>
                    <a:pt x="14876" y="1"/>
                    <a:pt x="9584" y="1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64"/>
            <p:cNvSpPr/>
            <p:nvPr/>
          </p:nvSpPr>
          <p:spPr>
            <a:xfrm>
              <a:off x="7036480" y="1829515"/>
              <a:ext cx="674952" cy="37619"/>
            </a:xfrm>
            <a:custGeom>
              <a:avLst/>
              <a:gdLst/>
              <a:ahLst/>
              <a:cxnLst/>
              <a:rect l="l" t="t" r="r" b="b"/>
              <a:pathLst>
                <a:path w="55530" h="3095" extrusionOk="0">
                  <a:moveTo>
                    <a:pt x="1556" y="1"/>
                  </a:moveTo>
                  <a:cubicBezTo>
                    <a:pt x="694" y="1"/>
                    <a:pt x="1" y="694"/>
                    <a:pt x="1" y="1540"/>
                  </a:cubicBezTo>
                  <a:cubicBezTo>
                    <a:pt x="1" y="2401"/>
                    <a:pt x="694" y="3095"/>
                    <a:pt x="1556" y="3095"/>
                  </a:cubicBezTo>
                  <a:lnTo>
                    <a:pt x="53975" y="3095"/>
                  </a:lnTo>
                  <a:cubicBezTo>
                    <a:pt x="54836" y="3095"/>
                    <a:pt x="55530" y="2401"/>
                    <a:pt x="55530" y="1540"/>
                  </a:cubicBezTo>
                  <a:cubicBezTo>
                    <a:pt x="55530" y="694"/>
                    <a:pt x="54836" y="1"/>
                    <a:pt x="539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64"/>
            <p:cNvSpPr/>
            <p:nvPr/>
          </p:nvSpPr>
          <p:spPr>
            <a:xfrm>
              <a:off x="7759285" y="1829515"/>
              <a:ext cx="477304" cy="37619"/>
            </a:xfrm>
            <a:custGeom>
              <a:avLst/>
              <a:gdLst/>
              <a:ahLst/>
              <a:cxnLst/>
              <a:rect l="l" t="t" r="r" b="b"/>
              <a:pathLst>
                <a:path w="39269" h="3095" extrusionOk="0">
                  <a:moveTo>
                    <a:pt x="1540" y="1"/>
                  </a:moveTo>
                  <a:cubicBezTo>
                    <a:pt x="695" y="1"/>
                    <a:pt x="1" y="694"/>
                    <a:pt x="1" y="1540"/>
                  </a:cubicBezTo>
                  <a:cubicBezTo>
                    <a:pt x="1" y="2401"/>
                    <a:pt x="695" y="3095"/>
                    <a:pt x="1540" y="3095"/>
                  </a:cubicBezTo>
                  <a:lnTo>
                    <a:pt x="37714" y="3095"/>
                  </a:lnTo>
                  <a:cubicBezTo>
                    <a:pt x="38575" y="3095"/>
                    <a:pt x="39269" y="2401"/>
                    <a:pt x="39269" y="1540"/>
                  </a:cubicBezTo>
                  <a:cubicBezTo>
                    <a:pt x="39269" y="694"/>
                    <a:pt x="38575" y="1"/>
                    <a:pt x="377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64"/>
            <p:cNvSpPr/>
            <p:nvPr/>
          </p:nvSpPr>
          <p:spPr>
            <a:xfrm>
              <a:off x="7036480" y="1924444"/>
              <a:ext cx="265058" cy="37619"/>
            </a:xfrm>
            <a:custGeom>
              <a:avLst/>
              <a:gdLst/>
              <a:ahLst/>
              <a:cxnLst/>
              <a:rect l="l" t="t" r="r" b="b"/>
              <a:pathLst>
                <a:path w="21807" h="3095" extrusionOk="0">
                  <a:moveTo>
                    <a:pt x="1556" y="0"/>
                  </a:moveTo>
                  <a:cubicBezTo>
                    <a:pt x="694" y="0"/>
                    <a:pt x="1" y="694"/>
                    <a:pt x="1" y="1539"/>
                  </a:cubicBezTo>
                  <a:cubicBezTo>
                    <a:pt x="1" y="2401"/>
                    <a:pt x="694" y="3094"/>
                    <a:pt x="1556" y="3094"/>
                  </a:cubicBezTo>
                  <a:lnTo>
                    <a:pt x="20269" y="3094"/>
                  </a:lnTo>
                  <a:cubicBezTo>
                    <a:pt x="21114" y="3094"/>
                    <a:pt x="21806" y="2401"/>
                    <a:pt x="21806" y="1539"/>
                  </a:cubicBezTo>
                  <a:cubicBezTo>
                    <a:pt x="21806" y="694"/>
                    <a:pt x="21114" y="0"/>
                    <a:pt x="202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64"/>
            <p:cNvSpPr/>
            <p:nvPr/>
          </p:nvSpPr>
          <p:spPr>
            <a:xfrm>
              <a:off x="5673267" y="1457228"/>
              <a:ext cx="459825" cy="389778"/>
            </a:xfrm>
            <a:custGeom>
              <a:avLst/>
              <a:gdLst/>
              <a:ahLst/>
              <a:cxnLst/>
              <a:rect l="l" t="t" r="r" b="b"/>
              <a:pathLst>
                <a:path w="37831" h="32068" extrusionOk="0">
                  <a:moveTo>
                    <a:pt x="4445" y="0"/>
                  </a:moveTo>
                  <a:cubicBezTo>
                    <a:pt x="1995" y="0"/>
                    <a:pt x="0" y="1995"/>
                    <a:pt x="0" y="4446"/>
                  </a:cubicBezTo>
                  <a:lnTo>
                    <a:pt x="0" y="23868"/>
                  </a:lnTo>
                  <a:cubicBezTo>
                    <a:pt x="0" y="26320"/>
                    <a:pt x="1995" y="28314"/>
                    <a:pt x="4445" y="28314"/>
                  </a:cubicBezTo>
                  <a:lnTo>
                    <a:pt x="15162" y="28314"/>
                  </a:lnTo>
                  <a:lnTo>
                    <a:pt x="18915" y="32067"/>
                  </a:lnTo>
                  <a:lnTo>
                    <a:pt x="22667" y="28314"/>
                  </a:lnTo>
                  <a:lnTo>
                    <a:pt x="33384" y="28314"/>
                  </a:lnTo>
                  <a:cubicBezTo>
                    <a:pt x="35836" y="28314"/>
                    <a:pt x="37831" y="26320"/>
                    <a:pt x="37831" y="23868"/>
                  </a:cubicBezTo>
                  <a:lnTo>
                    <a:pt x="37831" y="4446"/>
                  </a:lnTo>
                  <a:cubicBezTo>
                    <a:pt x="37831" y="1995"/>
                    <a:pt x="35836" y="0"/>
                    <a:pt x="33384" y="0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64"/>
            <p:cNvSpPr/>
            <p:nvPr/>
          </p:nvSpPr>
          <p:spPr>
            <a:xfrm>
              <a:off x="5817909" y="1559948"/>
              <a:ext cx="170543" cy="138710"/>
            </a:xfrm>
            <a:custGeom>
              <a:avLst/>
              <a:gdLst/>
              <a:ahLst/>
              <a:cxnLst/>
              <a:rect l="l" t="t" r="r" b="b"/>
              <a:pathLst>
                <a:path w="14031" h="11412" extrusionOk="0">
                  <a:moveTo>
                    <a:pt x="3685" y="1"/>
                  </a:moveTo>
                  <a:cubicBezTo>
                    <a:pt x="1657" y="1"/>
                    <a:pt x="0" y="1641"/>
                    <a:pt x="0" y="3686"/>
                  </a:cubicBezTo>
                  <a:cubicBezTo>
                    <a:pt x="0" y="4565"/>
                    <a:pt x="0" y="6881"/>
                    <a:pt x="5004" y="10109"/>
                  </a:cubicBezTo>
                  <a:lnTo>
                    <a:pt x="7015" y="11412"/>
                  </a:lnTo>
                  <a:lnTo>
                    <a:pt x="9027" y="10109"/>
                  </a:lnTo>
                  <a:cubicBezTo>
                    <a:pt x="14030" y="6881"/>
                    <a:pt x="14030" y="4565"/>
                    <a:pt x="14030" y="3686"/>
                  </a:cubicBezTo>
                  <a:cubicBezTo>
                    <a:pt x="14030" y="1641"/>
                    <a:pt x="12390" y="1"/>
                    <a:pt x="10345" y="1"/>
                  </a:cubicBezTo>
                  <a:cubicBezTo>
                    <a:pt x="8874" y="1"/>
                    <a:pt x="7623" y="846"/>
                    <a:pt x="7015" y="2081"/>
                  </a:cubicBezTo>
                  <a:cubicBezTo>
                    <a:pt x="6424" y="846"/>
                    <a:pt x="5155" y="1"/>
                    <a:pt x="36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5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64"/>
            <p:cNvSpPr/>
            <p:nvPr/>
          </p:nvSpPr>
          <p:spPr>
            <a:xfrm>
              <a:off x="5300175" y="2956587"/>
              <a:ext cx="436622" cy="284980"/>
            </a:xfrm>
            <a:custGeom>
              <a:avLst/>
              <a:gdLst/>
              <a:ahLst/>
              <a:cxnLst/>
              <a:rect l="l" t="t" r="r" b="b"/>
              <a:pathLst>
                <a:path w="35922" h="23446" extrusionOk="0">
                  <a:moveTo>
                    <a:pt x="3448" y="1"/>
                  </a:moveTo>
                  <a:cubicBezTo>
                    <a:pt x="1555" y="1"/>
                    <a:pt x="0" y="1538"/>
                    <a:pt x="0" y="3432"/>
                  </a:cubicBezTo>
                  <a:lnTo>
                    <a:pt x="0" y="15552"/>
                  </a:lnTo>
                  <a:cubicBezTo>
                    <a:pt x="0" y="17446"/>
                    <a:pt x="1555" y="18983"/>
                    <a:pt x="3448" y="18983"/>
                  </a:cubicBezTo>
                  <a:lnTo>
                    <a:pt x="24950" y="18983"/>
                  </a:lnTo>
                  <a:lnTo>
                    <a:pt x="29074" y="23446"/>
                  </a:lnTo>
                  <a:lnTo>
                    <a:pt x="29074" y="18983"/>
                  </a:lnTo>
                  <a:lnTo>
                    <a:pt x="32473" y="18983"/>
                  </a:lnTo>
                  <a:cubicBezTo>
                    <a:pt x="34382" y="18983"/>
                    <a:pt x="35921" y="17446"/>
                    <a:pt x="35921" y="15552"/>
                  </a:cubicBezTo>
                  <a:lnTo>
                    <a:pt x="35921" y="3432"/>
                  </a:lnTo>
                  <a:cubicBezTo>
                    <a:pt x="35921" y="1538"/>
                    <a:pt x="34382" y="1"/>
                    <a:pt x="32473" y="1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64"/>
            <p:cNvSpPr/>
            <p:nvPr/>
          </p:nvSpPr>
          <p:spPr>
            <a:xfrm>
              <a:off x="5374951" y="3039798"/>
              <a:ext cx="287058" cy="60822"/>
            </a:xfrm>
            <a:custGeom>
              <a:avLst/>
              <a:gdLst/>
              <a:ahLst/>
              <a:cxnLst/>
              <a:rect l="l" t="t" r="r" b="b"/>
              <a:pathLst>
                <a:path w="23617" h="5004" extrusionOk="0">
                  <a:moveTo>
                    <a:pt x="2503" y="0"/>
                  </a:moveTo>
                  <a:cubicBezTo>
                    <a:pt x="1117" y="0"/>
                    <a:pt x="1" y="1116"/>
                    <a:pt x="1" y="2502"/>
                  </a:cubicBezTo>
                  <a:cubicBezTo>
                    <a:pt x="1" y="3888"/>
                    <a:pt x="1117" y="5004"/>
                    <a:pt x="2503" y="5004"/>
                  </a:cubicBezTo>
                  <a:cubicBezTo>
                    <a:pt x="3873" y="5004"/>
                    <a:pt x="4988" y="3888"/>
                    <a:pt x="4988" y="2502"/>
                  </a:cubicBezTo>
                  <a:cubicBezTo>
                    <a:pt x="4988" y="1116"/>
                    <a:pt x="3873" y="0"/>
                    <a:pt x="2503" y="0"/>
                  </a:cubicBezTo>
                  <a:close/>
                  <a:moveTo>
                    <a:pt x="11817" y="0"/>
                  </a:moveTo>
                  <a:cubicBezTo>
                    <a:pt x="10431" y="0"/>
                    <a:pt x="9316" y="1116"/>
                    <a:pt x="9316" y="2502"/>
                  </a:cubicBezTo>
                  <a:cubicBezTo>
                    <a:pt x="9316" y="3888"/>
                    <a:pt x="10431" y="5004"/>
                    <a:pt x="11817" y="5004"/>
                  </a:cubicBezTo>
                  <a:cubicBezTo>
                    <a:pt x="13186" y="5004"/>
                    <a:pt x="14301" y="3888"/>
                    <a:pt x="14301" y="2502"/>
                  </a:cubicBezTo>
                  <a:cubicBezTo>
                    <a:pt x="14301" y="1116"/>
                    <a:pt x="13186" y="0"/>
                    <a:pt x="11817" y="0"/>
                  </a:cubicBezTo>
                  <a:close/>
                  <a:moveTo>
                    <a:pt x="21131" y="0"/>
                  </a:moveTo>
                  <a:cubicBezTo>
                    <a:pt x="19744" y="0"/>
                    <a:pt x="18629" y="1116"/>
                    <a:pt x="18629" y="2502"/>
                  </a:cubicBezTo>
                  <a:cubicBezTo>
                    <a:pt x="18629" y="3888"/>
                    <a:pt x="19744" y="5004"/>
                    <a:pt x="21131" y="5004"/>
                  </a:cubicBezTo>
                  <a:cubicBezTo>
                    <a:pt x="22500" y="5004"/>
                    <a:pt x="23616" y="3888"/>
                    <a:pt x="23616" y="2502"/>
                  </a:cubicBezTo>
                  <a:cubicBezTo>
                    <a:pt x="23616" y="1116"/>
                    <a:pt x="22500" y="0"/>
                    <a:pt x="211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64"/>
            <p:cNvSpPr/>
            <p:nvPr/>
          </p:nvSpPr>
          <p:spPr>
            <a:xfrm>
              <a:off x="7782513" y="1481684"/>
              <a:ext cx="269993" cy="269981"/>
            </a:xfrm>
            <a:custGeom>
              <a:avLst/>
              <a:gdLst/>
              <a:ahLst/>
              <a:cxnLst/>
              <a:rect l="l" t="t" r="r" b="b"/>
              <a:pathLst>
                <a:path w="22213" h="22212" extrusionOk="0">
                  <a:moveTo>
                    <a:pt x="11106" y="0"/>
                  </a:moveTo>
                  <a:cubicBezTo>
                    <a:pt x="4987" y="0"/>
                    <a:pt x="1" y="4986"/>
                    <a:pt x="1" y="11105"/>
                  </a:cubicBezTo>
                  <a:cubicBezTo>
                    <a:pt x="1" y="17242"/>
                    <a:pt x="4987" y="22212"/>
                    <a:pt x="11106" y="22212"/>
                  </a:cubicBezTo>
                  <a:cubicBezTo>
                    <a:pt x="17225" y="22212"/>
                    <a:pt x="22212" y="17242"/>
                    <a:pt x="22212" y="11105"/>
                  </a:cubicBezTo>
                  <a:cubicBezTo>
                    <a:pt x="22212" y="4986"/>
                    <a:pt x="17225" y="0"/>
                    <a:pt x="11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64"/>
            <p:cNvSpPr/>
            <p:nvPr/>
          </p:nvSpPr>
          <p:spPr>
            <a:xfrm>
              <a:off x="7870039" y="1520494"/>
              <a:ext cx="97189" cy="96192"/>
            </a:xfrm>
            <a:custGeom>
              <a:avLst/>
              <a:gdLst/>
              <a:ahLst/>
              <a:cxnLst/>
              <a:rect l="l" t="t" r="r" b="b"/>
              <a:pathLst>
                <a:path w="7996" h="7914" extrusionOk="0">
                  <a:moveTo>
                    <a:pt x="4011" y="1"/>
                  </a:moveTo>
                  <a:cubicBezTo>
                    <a:pt x="1859" y="1"/>
                    <a:pt x="84" y="1730"/>
                    <a:pt x="51" y="3889"/>
                  </a:cubicBezTo>
                  <a:cubicBezTo>
                    <a:pt x="1" y="6070"/>
                    <a:pt x="1741" y="7879"/>
                    <a:pt x="3922" y="7912"/>
                  </a:cubicBezTo>
                  <a:cubicBezTo>
                    <a:pt x="3954" y="7913"/>
                    <a:pt x="3986" y="7913"/>
                    <a:pt x="4017" y="7913"/>
                  </a:cubicBezTo>
                  <a:cubicBezTo>
                    <a:pt x="6171" y="7913"/>
                    <a:pt x="7912" y="6191"/>
                    <a:pt x="7962" y="4042"/>
                  </a:cubicBezTo>
                  <a:cubicBezTo>
                    <a:pt x="7995" y="1861"/>
                    <a:pt x="6255" y="53"/>
                    <a:pt x="4074" y="1"/>
                  </a:cubicBezTo>
                  <a:cubicBezTo>
                    <a:pt x="4053" y="1"/>
                    <a:pt x="4032" y="1"/>
                    <a:pt x="40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64"/>
            <p:cNvSpPr/>
            <p:nvPr/>
          </p:nvSpPr>
          <p:spPr>
            <a:xfrm>
              <a:off x="7823803" y="1637592"/>
              <a:ext cx="184727" cy="105673"/>
            </a:xfrm>
            <a:custGeom>
              <a:avLst/>
              <a:gdLst/>
              <a:ahLst/>
              <a:cxnLst/>
              <a:rect l="l" t="t" r="r" b="b"/>
              <a:pathLst>
                <a:path w="15198" h="8694" extrusionOk="0">
                  <a:moveTo>
                    <a:pt x="7551" y="1"/>
                  </a:moveTo>
                  <a:cubicBezTo>
                    <a:pt x="4102" y="1"/>
                    <a:pt x="1150" y="2179"/>
                    <a:pt x="1" y="5243"/>
                  </a:cubicBezTo>
                  <a:cubicBezTo>
                    <a:pt x="1860" y="7305"/>
                    <a:pt x="4531" y="8641"/>
                    <a:pt x="7540" y="8691"/>
                  </a:cubicBezTo>
                  <a:cubicBezTo>
                    <a:pt x="7618" y="8693"/>
                    <a:pt x="7697" y="8694"/>
                    <a:pt x="7775" y="8694"/>
                  </a:cubicBezTo>
                  <a:cubicBezTo>
                    <a:pt x="10690" y="8694"/>
                    <a:pt x="13321" y="7473"/>
                    <a:pt x="15198" y="5531"/>
                  </a:cubicBezTo>
                  <a:cubicBezTo>
                    <a:pt x="14150" y="2369"/>
                    <a:pt x="11208" y="54"/>
                    <a:pt x="7709" y="3"/>
                  </a:cubicBezTo>
                  <a:cubicBezTo>
                    <a:pt x="7656" y="2"/>
                    <a:pt x="7603" y="1"/>
                    <a:pt x="75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0" name="Google Shape;1000;p64"/>
            <p:cNvGrpSpPr/>
            <p:nvPr/>
          </p:nvGrpSpPr>
          <p:grpSpPr>
            <a:xfrm>
              <a:off x="5306560" y="1715806"/>
              <a:ext cx="454888" cy="454888"/>
              <a:chOff x="5289166" y="402821"/>
              <a:chExt cx="801000" cy="801000"/>
            </a:xfrm>
          </p:grpSpPr>
          <p:sp>
            <p:nvSpPr>
              <p:cNvPr id="1001" name="Google Shape;1001;p64"/>
              <p:cNvSpPr/>
              <p:nvPr/>
            </p:nvSpPr>
            <p:spPr>
              <a:xfrm>
                <a:off x="5289166" y="402821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64"/>
              <p:cNvSpPr/>
              <p:nvPr/>
            </p:nvSpPr>
            <p:spPr>
              <a:xfrm rot="10800000" flipH="1">
                <a:off x="5289166" y="402821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dk2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03" name="Google Shape;1003;p64"/>
            <p:cNvSpPr/>
            <p:nvPr/>
          </p:nvSpPr>
          <p:spPr>
            <a:xfrm>
              <a:off x="8072364" y="2213821"/>
              <a:ext cx="292491" cy="29249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4" name="Google Shape;1004;p64"/>
            <p:cNvGrpSpPr/>
            <p:nvPr/>
          </p:nvGrpSpPr>
          <p:grpSpPr>
            <a:xfrm>
              <a:off x="6387030" y="2729646"/>
              <a:ext cx="995046" cy="816206"/>
              <a:chOff x="6710430" y="2844909"/>
              <a:chExt cx="995046" cy="816206"/>
            </a:xfrm>
          </p:grpSpPr>
          <p:sp>
            <p:nvSpPr>
              <p:cNvPr id="1005" name="Google Shape;1005;p64"/>
              <p:cNvSpPr/>
              <p:nvPr/>
            </p:nvSpPr>
            <p:spPr>
              <a:xfrm>
                <a:off x="6710430" y="2844909"/>
                <a:ext cx="995046" cy="655225"/>
              </a:xfrm>
              <a:custGeom>
                <a:avLst/>
                <a:gdLst/>
                <a:ahLst/>
                <a:cxnLst/>
                <a:rect l="l" t="t" r="r" b="b"/>
                <a:pathLst>
                  <a:path w="81865" h="53907" extrusionOk="0">
                    <a:moveTo>
                      <a:pt x="3110" y="0"/>
                    </a:moveTo>
                    <a:cubicBezTo>
                      <a:pt x="1386" y="0"/>
                      <a:pt x="0" y="1386"/>
                      <a:pt x="0" y="3094"/>
                    </a:cubicBezTo>
                    <a:lnTo>
                      <a:pt x="0" y="50813"/>
                    </a:lnTo>
                    <a:cubicBezTo>
                      <a:pt x="0" y="52521"/>
                      <a:pt x="1386" y="53907"/>
                      <a:pt x="3110" y="53907"/>
                    </a:cubicBezTo>
                    <a:lnTo>
                      <a:pt x="78771" y="53907"/>
                    </a:lnTo>
                    <a:cubicBezTo>
                      <a:pt x="80478" y="53907"/>
                      <a:pt x="81864" y="52521"/>
                      <a:pt x="81864" y="50813"/>
                    </a:cubicBezTo>
                    <a:lnTo>
                      <a:pt x="81864" y="3094"/>
                    </a:lnTo>
                    <a:cubicBezTo>
                      <a:pt x="81864" y="1386"/>
                      <a:pt x="80478" y="0"/>
                      <a:pt x="787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64"/>
              <p:cNvSpPr/>
              <p:nvPr/>
            </p:nvSpPr>
            <p:spPr>
              <a:xfrm>
                <a:off x="6748231" y="2882515"/>
                <a:ext cx="919672" cy="580024"/>
              </a:xfrm>
              <a:custGeom>
                <a:avLst/>
                <a:gdLst/>
                <a:ahLst/>
                <a:cxnLst/>
                <a:rect l="l" t="t" r="r" b="b"/>
                <a:pathLst>
                  <a:path w="75662" h="47719" extrusionOk="0">
                    <a:moveTo>
                      <a:pt x="0" y="0"/>
                    </a:moveTo>
                    <a:lnTo>
                      <a:pt x="0" y="47719"/>
                    </a:lnTo>
                    <a:lnTo>
                      <a:pt x="75661" y="47719"/>
                    </a:lnTo>
                    <a:lnTo>
                      <a:pt x="7566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64"/>
              <p:cNvSpPr/>
              <p:nvPr/>
            </p:nvSpPr>
            <p:spPr>
              <a:xfrm>
                <a:off x="6748231" y="3005570"/>
                <a:ext cx="919672" cy="456967"/>
              </a:xfrm>
              <a:custGeom>
                <a:avLst/>
                <a:gdLst/>
                <a:ahLst/>
                <a:cxnLst/>
                <a:rect l="l" t="t" r="r" b="b"/>
                <a:pathLst>
                  <a:path w="75662" h="37595" extrusionOk="0">
                    <a:moveTo>
                      <a:pt x="23395" y="1"/>
                    </a:moveTo>
                    <a:lnTo>
                      <a:pt x="0" y="33200"/>
                    </a:lnTo>
                    <a:lnTo>
                      <a:pt x="0" y="37595"/>
                    </a:lnTo>
                    <a:lnTo>
                      <a:pt x="75661" y="37595"/>
                    </a:lnTo>
                    <a:lnTo>
                      <a:pt x="57946" y="12442"/>
                    </a:lnTo>
                    <a:lnTo>
                      <a:pt x="49089" y="25018"/>
                    </a:lnTo>
                    <a:lnTo>
                      <a:pt x="45048" y="30749"/>
                    </a:lnTo>
                    <a:lnTo>
                      <a:pt x="36630" y="18798"/>
                    </a:lnTo>
                    <a:lnTo>
                      <a:pt x="233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64"/>
              <p:cNvSpPr/>
              <p:nvPr/>
            </p:nvSpPr>
            <p:spPr>
              <a:xfrm>
                <a:off x="7225498" y="2979486"/>
                <a:ext cx="140560" cy="140548"/>
              </a:xfrm>
              <a:custGeom>
                <a:avLst/>
                <a:gdLst/>
                <a:ahLst/>
                <a:cxnLst/>
                <a:rect l="l" t="t" r="r" b="b"/>
                <a:pathLst>
                  <a:path w="11564" h="11563" extrusionOk="0">
                    <a:moveTo>
                      <a:pt x="5782" y="1"/>
                    </a:moveTo>
                    <a:cubicBezTo>
                      <a:pt x="2588" y="1"/>
                      <a:pt x="1" y="2586"/>
                      <a:pt x="1" y="5782"/>
                    </a:cubicBezTo>
                    <a:cubicBezTo>
                      <a:pt x="1" y="8976"/>
                      <a:pt x="2588" y="11563"/>
                      <a:pt x="5782" y="11563"/>
                    </a:cubicBezTo>
                    <a:cubicBezTo>
                      <a:pt x="8978" y="11563"/>
                      <a:pt x="11563" y="8976"/>
                      <a:pt x="11563" y="5782"/>
                    </a:cubicBezTo>
                    <a:cubicBezTo>
                      <a:pt x="11563" y="2586"/>
                      <a:pt x="8978" y="1"/>
                      <a:pt x="57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64"/>
              <p:cNvSpPr/>
              <p:nvPr/>
            </p:nvSpPr>
            <p:spPr>
              <a:xfrm>
                <a:off x="7321087" y="3433715"/>
                <a:ext cx="227400" cy="2274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10" name="Google Shape;1010;p64"/>
            <p:cNvSpPr/>
            <p:nvPr/>
          </p:nvSpPr>
          <p:spPr>
            <a:xfrm>
              <a:off x="6878913" y="3637361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64"/>
            <p:cNvSpPr/>
            <p:nvPr/>
          </p:nvSpPr>
          <p:spPr>
            <a:xfrm>
              <a:off x="8364857" y="2484292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64"/>
            <p:cNvSpPr/>
            <p:nvPr/>
          </p:nvSpPr>
          <p:spPr>
            <a:xfrm>
              <a:off x="7170539" y="1473072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64"/>
            <p:cNvSpPr/>
            <p:nvPr/>
          </p:nvSpPr>
          <p:spPr>
            <a:xfrm>
              <a:off x="5226503" y="2396433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64"/>
            <p:cNvSpPr/>
            <p:nvPr/>
          </p:nvSpPr>
          <p:spPr>
            <a:xfrm>
              <a:off x="5029270" y="2748958"/>
              <a:ext cx="270900" cy="27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70"/>
          <p:cNvSpPr txBox="1">
            <a:spLocks noGrp="1"/>
          </p:cNvSpPr>
          <p:nvPr>
            <p:ph type="title"/>
          </p:nvPr>
        </p:nvSpPr>
        <p:spPr>
          <a:xfrm>
            <a:off x="4946827" y="557354"/>
            <a:ext cx="3846169" cy="6045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200" dirty="0"/>
              <a:t>sombre tableaux</a:t>
            </a:r>
            <a:endParaRPr sz="3200" dirty="0"/>
          </a:p>
        </p:txBody>
      </p:sp>
      <p:sp>
        <p:nvSpPr>
          <p:cNvPr id="1255" name="Google Shape;1255;p70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70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70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70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546E8116-63FC-7F6F-A1D4-A41696CD3ABA}"/>
              </a:ext>
            </a:extLst>
          </p:cNvPr>
          <p:cNvSpPr/>
          <p:nvPr/>
        </p:nvSpPr>
        <p:spPr>
          <a:xfrm>
            <a:off x="632105" y="1442492"/>
            <a:ext cx="5559624" cy="2258516"/>
          </a:xfrm>
          <a:prstGeom prst="arc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riangle isocèle 10">
            <a:extLst>
              <a:ext uri="{FF2B5EF4-FFF2-40B4-BE49-F238E27FC236}">
                <a16:creationId xmlns:a16="http://schemas.microsoft.com/office/drawing/2014/main" id="{325B5DA1-F7F0-1B7C-58EF-7F03B59A4376}"/>
              </a:ext>
            </a:extLst>
          </p:cNvPr>
          <p:cNvSpPr/>
          <p:nvPr/>
        </p:nvSpPr>
        <p:spPr>
          <a:xfrm rot="20848477" flipV="1">
            <a:off x="6121946" y="2457290"/>
            <a:ext cx="196357" cy="279033"/>
          </a:xfrm>
          <a:prstGeom prst="triangle">
            <a:avLst/>
          </a:prstGeom>
          <a:solidFill>
            <a:srgbClr val="FFC3D0"/>
          </a:solidFill>
          <a:ln>
            <a:solidFill>
              <a:srgbClr val="FFC3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3">
                    <a:lumMod val="25000"/>
                  </a:schemeClr>
                </a:solidFill>
              </a:ln>
              <a:solidFill>
                <a:srgbClr val="FFC3D0"/>
              </a:solidFill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07786A3F-95FB-60F8-4DC5-ED9A286A0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616" y="1267855"/>
            <a:ext cx="4308063" cy="537713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FACAFB17-1E8D-37E2-42DC-F3CBD93D46A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91" t="16320" r="3635"/>
          <a:stretch/>
        </p:blipFill>
        <p:spPr>
          <a:xfrm>
            <a:off x="3927765" y="3086099"/>
            <a:ext cx="4862945" cy="154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846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70"/>
          <p:cNvSpPr txBox="1">
            <a:spLocks noGrp="1"/>
          </p:cNvSpPr>
          <p:nvPr>
            <p:ph type="title"/>
          </p:nvPr>
        </p:nvSpPr>
        <p:spPr>
          <a:xfrm>
            <a:off x="4394464" y="496938"/>
            <a:ext cx="4398516" cy="6045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3200" dirty="0"/>
              <a:t>Table head options</a:t>
            </a:r>
            <a:endParaRPr sz="3200" dirty="0"/>
          </a:p>
        </p:txBody>
      </p:sp>
      <p:sp>
        <p:nvSpPr>
          <p:cNvPr id="1255" name="Google Shape;1255;p70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70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70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70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546E8116-63FC-7F6F-A1D4-A41696CD3ABA}"/>
              </a:ext>
            </a:extLst>
          </p:cNvPr>
          <p:cNvSpPr/>
          <p:nvPr/>
        </p:nvSpPr>
        <p:spPr>
          <a:xfrm>
            <a:off x="621962" y="1442492"/>
            <a:ext cx="5559624" cy="2258516"/>
          </a:xfrm>
          <a:prstGeom prst="arc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riangle isocèle 10">
            <a:extLst>
              <a:ext uri="{FF2B5EF4-FFF2-40B4-BE49-F238E27FC236}">
                <a16:creationId xmlns:a16="http://schemas.microsoft.com/office/drawing/2014/main" id="{325B5DA1-F7F0-1B7C-58EF-7F03B59A4376}"/>
              </a:ext>
            </a:extLst>
          </p:cNvPr>
          <p:cNvSpPr/>
          <p:nvPr/>
        </p:nvSpPr>
        <p:spPr>
          <a:xfrm rot="20848477" flipV="1">
            <a:off x="6111803" y="2457290"/>
            <a:ext cx="196357" cy="279033"/>
          </a:xfrm>
          <a:prstGeom prst="triangle">
            <a:avLst/>
          </a:prstGeom>
          <a:solidFill>
            <a:srgbClr val="FFC3D0"/>
          </a:solidFill>
          <a:ln>
            <a:solidFill>
              <a:srgbClr val="FFC3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3">
                    <a:lumMod val="25000"/>
                  </a:schemeClr>
                </a:solidFill>
              </a:ln>
              <a:solidFill>
                <a:srgbClr val="FFC3D0"/>
              </a:solidFill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F0771FDF-0707-5E29-39F7-7832331EC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332" y="1199231"/>
            <a:ext cx="3758495" cy="604513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CF311F86-487A-12C7-0DA4-775F948EBC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4863" y="2803057"/>
            <a:ext cx="5208117" cy="189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647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70"/>
          <p:cNvSpPr txBox="1">
            <a:spLocks noGrp="1"/>
          </p:cNvSpPr>
          <p:nvPr>
            <p:ph type="title"/>
          </p:nvPr>
        </p:nvSpPr>
        <p:spPr>
          <a:xfrm>
            <a:off x="5297831" y="557354"/>
            <a:ext cx="3846169" cy="6045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200" dirty="0"/>
              <a:t>Striped rows</a:t>
            </a:r>
          </a:p>
        </p:txBody>
      </p:sp>
      <p:sp>
        <p:nvSpPr>
          <p:cNvPr id="1255" name="Google Shape;1255;p70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70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70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70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546E8116-63FC-7F6F-A1D4-A41696CD3ABA}"/>
              </a:ext>
            </a:extLst>
          </p:cNvPr>
          <p:cNvSpPr/>
          <p:nvPr/>
        </p:nvSpPr>
        <p:spPr>
          <a:xfrm>
            <a:off x="632105" y="1442492"/>
            <a:ext cx="5559624" cy="2258516"/>
          </a:xfrm>
          <a:prstGeom prst="arc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riangle isocèle 10">
            <a:extLst>
              <a:ext uri="{FF2B5EF4-FFF2-40B4-BE49-F238E27FC236}">
                <a16:creationId xmlns:a16="http://schemas.microsoft.com/office/drawing/2014/main" id="{325B5DA1-F7F0-1B7C-58EF-7F03B59A4376}"/>
              </a:ext>
            </a:extLst>
          </p:cNvPr>
          <p:cNvSpPr/>
          <p:nvPr/>
        </p:nvSpPr>
        <p:spPr>
          <a:xfrm rot="20848477" flipV="1">
            <a:off x="6121946" y="2457290"/>
            <a:ext cx="196357" cy="279033"/>
          </a:xfrm>
          <a:prstGeom prst="triangle">
            <a:avLst/>
          </a:prstGeom>
          <a:solidFill>
            <a:srgbClr val="FFC3D0"/>
          </a:solidFill>
          <a:ln>
            <a:solidFill>
              <a:srgbClr val="FFC3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3">
                    <a:lumMod val="25000"/>
                  </a:schemeClr>
                </a:solidFill>
              </a:ln>
              <a:solidFill>
                <a:srgbClr val="FFC3D0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D7DC3F4-5C16-9AA6-2942-2D522C1934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577" y="1244434"/>
            <a:ext cx="4410586" cy="57149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C710B47F-28E3-9D6A-D30D-43ABA90402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4244" y="2884418"/>
            <a:ext cx="4958751" cy="170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800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70"/>
          <p:cNvSpPr txBox="1">
            <a:spLocks noGrp="1"/>
          </p:cNvSpPr>
          <p:nvPr>
            <p:ph type="title"/>
          </p:nvPr>
        </p:nvSpPr>
        <p:spPr>
          <a:xfrm>
            <a:off x="5121186" y="504059"/>
            <a:ext cx="3846169" cy="6045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3200" dirty="0"/>
              <a:t>Bordered table</a:t>
            </a:r>
          </a:p>
        </p:txBody>
      </p:sp>
      <p:sp>
        <p:nvSpPr>
          <p:cNvPr id="1255" name="Google Shape;1255;p70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70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70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70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546E8116-63FC-7F6F-A1D4-A41696CD3ABA}"/>
              </a:ext>
            </a:extLst>
          </p:cNvPr>
          <p:cNvSpPr/>
          <p:nvPr/>
        </p:nvSpPr>
        <p:spPr>
          <a:xfrm>
            <a:off x="632105" y="1442492"/>
            <a:ext cx="5559624" cy="2258516"/>
          </a:xfrm>
          <a:prstGeom prst="arc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riangle isocèle 10">
            <a:extLst>
              <a:ext uri="{FF2B5EF4-FFF2-40B4-BE49-F238E27FC236}">
                <a16:creationId xmlns:a16="http://schemas.microsoft.com/office/drawing/2014/main" id="{325B5DA1-F7F0-1B7C-58EF-7F03B59A4376}"/>
              </a:ext>
            </a:extLst>
          </p:cNvPr>
          <p:cNvSpPr/>
          <p:nvPr/>
        </p:nvSpPr>
        <p:spPr>
          <a:xfrm rot="20848477" flipV="1">
            <a:off x="6121946" y="2457290"/>
            <a:ext cx="196357" cy="279033"/>
          </a:xfrm>
          <a:prstGeom prst="triangle">
            <a:avLst/>
          </a:prstGeom>
          <a:solidFill>
            <a:srgbClr val="FFC3D0"/>
          </a:solidFill>
          <a:ln>
            <a:solidFill>
              <a:srgbClr val="FFC3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3">
                    <a:lumMod val="25000"/>
                  </a:schemeClr>
                </a:solidFill>
              </a:ln>
              <a:solidFill>
                <a:srgbClr val="FFC3D0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F8D8891-D7DD-B812-8549-8B71345DA6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848" y="2872650"/>
            <a:ext cx="4958751" cy="182518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AFCA91C-7423-D882-5A50-F019C3A163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875" y="1254058"/>
            <a:ext cx="3722262" cy="55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642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70"/>
          <p:cNvSpPr txBox="1">
            <a:spLocks noGrp="1"/>
          </p:cNvSpPr>
          <p:nvPr>
            <p:ph type="title"/>
          </p:nvPr>
        </p:nvSpPr>
        <p:spPr>
          <a:xfrm>
            <a:off x="5121186" y="445667"/>
            <a:ext cx="3846169" cy="6045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3200" dirty="0"/>
              <a:t>Hoverable rows</a:t>
            </a:r>
          </a:p>
        </p:txBody>
      </p:sp>
      <p:sp>
        <p:nvSpPr>
          <p:cNvPr id="1255" name="Google Shape;1255;p70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70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70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70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546E8116-63FC-7F6F-A1D4-A41696CD3ABA}"/>
              </a:ext>
            </a:extLst>
          </p:cNvPr>
          <p:cNvSpPr/>
          <p:nvPr/>
        </p:nvSpPr>
        <p:spPr>
          <a:xfrm>
            <a:off x="632105" y="1442492"/>
            <a:ext cx="5559624" cy="2258516"/>
          </a:xfrm>
          <a:prstGeom prst="arc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riangle isocèle 10">
            <a:extLst>
              <a:ext uri="{FF2B5EF4-FFF2-40B4-BE49-F238E27FC236}">
                <a16:creationId xmlns:a16="http://schemas.microsoft.com/office/drawing/2014/main" id="{325B5DA1-F7F0-1B7C-58EF-7F03B59A4376}"/>
              </a:ext>
            </a:extLst>
          </p:cNvPr>
          <p:cNvSpPr/>
          <p:nvPr/>
        </p:nvSpPr>
        <p:spPr>
          <a:xfrm rot="20848477" flipV="1">
            <a:off x="6121946" y="2457290"/>
            <a:ext cx="196357" cy="279033"/>
          </a:xfrm>
          <a:prstGeom prst="triangle">
            <a:avLst/>
          </a:prstGeom>
          <a:solidFill>
            <a:srgbClr val="FFC3D0"/>
          </a:solidFill>
          <a:ln>
            <a:solidFill>
              <a:srgbClr val="FFC3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3">
                    <a:lumMod val="25000"/>
                  </a:schemeClr>
                </a:solidFill>
              </a:ln>
              <a:solidFill>
                <a:srgbClr val="FFC3D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1B1BE20-971C-2BC9-7225-9E9F09BC2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572" y="1274425"/>
            <a:ext cx="4257428" cy="41521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25B15BE-E3E6-491F-4B71-7627FA019A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3648" y="2799655"/>
            <a:ext cx="5156162" cy="188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679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70"/>
          <p:cNvSpPr txBox="1">
            <a:spLocks noGrp="1"/>
          </p:cNvSpPr>
          <p:nvPr>
            <p:ph type="title"/>
          </p:nvPr>
        </p:nvSpPr>
        <p:spPr>
          <a:xfrm>
            <a:off x="5609559" y="513043"/>
            <a:ext cx="3846169" cy="6045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3200" dirty="0"/>
              <a:t>Small table</a:t>
            </a:r>
          </a:p>
        </p:txBody>
      </p:sp>
      <p:sp>
        <p:nvSpPr>
          <p:cNvPr id="1255" name="Google Shape;1255;p70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70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70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70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546E8116-63FC-7F6F-A1D4-A41696CD3ABA}"/>
              </a:ext>
            </a:extLst>
          </p:cNvPr>
          <p:cNvSpPr/>
          <p:nvPr/>
        </p:nvSpPr>
        <p:spPr>
          <a:xfrm>
            <a:off x="632105" y="1442492"/>
            <a:ext cx="5559624" cy="2258516"/>
          </a:xfrm>
          <a:prstGeom prst="arc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riangle isocèle 10">
            <a:extLst>
              <a:ext uri="{FF2B5EF4-FFF2-40B4-BE49-F238E27FC236}">
                <a16:creationId xmlns:a16="http://schemas.microsoft.com/office/drawing/2014/main" id="{325B5DA1-F7F0-1B7C-58EF-7F03B59A4376}"/>
              </a:ext>
            </a:extLst>
          </p:cNvPr>
          <p:cNvSpPr/>
          <p:nvPr/>
        </p:nvSpPr>
        <p:spPr>
          <a:xfrm rot="20848477" flipV="1">
            <a:off x="6121946" y="2457290"/>
            <a:ext cx="196357" cy="279033"/>
          </a:xfrm>
          <a:prstGeom prst="triangle">
            <a:avLst/>
          </a:prstGeom>
          <a:solidFill>
            <a:srgbClr val="FFC3D0"/>
          </a:solidFill>
          <a:ln>
            <a:solidFill>
              <a:srgbClr val="FFC3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3">
                    <a:lumMod val="25000"/>
                  </a:schemeClr>
                </a:solidFill>
              </a:ln>
              <a:solidFill>
                <a:srgbClr val="FFC3D0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F6AAE64-C304-8310-9504-B29C8B1886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875" y="1245962"/>
            <a:ext cx="3979045" cy="44775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C81FC5E-6E01-21CC-9E51-09571ED52A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8934" y="3179618"/>
            <a:ext cx="4836405" cy="89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685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70"/>
          <p:cNvSpPr txBox="1">
            <a:spLocks noGrp="1"/>
          </p:cNvSpPr>
          <p:nvPr>
            <p:ph type="title"/>
          </p:nvPr>
        </p:nvSpPr>
        <p:spPr>
          <a:xfrm>
            <a:off x="5806986" y="625317"/>
            <a:ext cx="3846169" cy="6045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3200" dirty="0"/>
              <a:t>Captions</a:t>
            </a:r>
          </a:p>
        </p:txBody>
      </p:sp>
      <p:sp>
        <p:nvSpPr>
          <p:cNvPr id="1255" name="Google Shape;1255;p70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70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70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70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546E8116-63FC-7F6F-A1D4-A41696CD3ABA}"/>
              </a:ext>
            </a:extLst>
          </p:cNvPr>
          <p:cNvSpPr/>
          <p:nvPr/>
        </p:nvSpPr>
        <p:spPr>
          <a:xfrm>
            <a:off x="632105" y="1442492"/>
            <a:ext cx="5559624" cy="2258516"/>
          </a:xfrm>
          <a:prstGeom prst="arc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riangle isocèle 10">
            <a:extLst>
              <a:ext uri="{FF2B5EF4-FFF2-40B4-BE49-F238E27FC236}">
                <a16:creationId xmlns:a16="http://schemas.microsoft.com/office/drawing/2014/main" id="{325B5DA1-F7F0-1B7C-58EF-7F03B59A4376}"/>
              </a:ext>
            </a:extLst>
          </p:cNvPr>
          <p:cNvSpPr/>
          <p:nvPr/>
        </p:nvSpPr>
        <p:spPr>
          <a:xfrm rot="20848477" flipV="1">
            <a:off x="6121946" y="2457290"/>
            <a:ext cx="196357" cy="279033"/>
          </a:xfrm>
          <a:prstGeom prst="triangle">
            <a:avLst/>
          </a:prstGeom>
          <a:solidFill>
            <a:srgbClr val="FFC3D0"/>
          </a:solidFill>
          <a:ln>
            <a:solidFill>
              <a:srgbClr val="FFC3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3">
                    <a:lumMod val="25000"/>
                  </a:schemeClr>
                </a:solidFill>
              </a:ln>
              <a:solidFill>
                <a:srgbClr val="FFC3D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10ACF34-C9C5-C239-FE39-F938E4938C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558" y="1099937"/>
            <a:ext cx="3527376" cy="58392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9C2ECB6-9E5D-7006-C23C-AE1FF1A5ED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6705" y="2852015"/>
            <a:ext cx="5394639" cy="1655780"/>
          </a:xfrm>
          <a:prstGeom prst="rect">
            <a:avLst/>
          </a:prstGeom>
        </p:spPr>
      </p:pic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347CA670-C1F9-74AF-6EAC-5662D4B7710B}"/>
              </a:ext>
            </a:extLst>
          </p:cNvPr>
          <p:cNvCxnSpPr>
            <a:cxnSpLocks/>
          </p:cNvCxnSpPr>
          <p:nvPr/>
        </p:nvCxnSpPr>
        <p:spPr>
          <a:xfrm flipV="1">
            <a:off x="2784764" y="4424667"/>
            <a:ext cx="62715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5" name="Image 14">
            <a:extLst>
              <a:ext uri="{FF2B5EF4-FFF2-40B4-BE49-F238E27FC236}">
                <a16:creationId xmlns:a16="http://schemas.microsoft.com/office/drawing/2014/main" id="{C0953A90-C989-E78C-4F2A-15830D8D2E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045" y="4147385"/>
            <a:ext cx="2162802" cy="55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690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67"/>
          <p:cNvSpPr txBox="1">
            <a:spLocks noGrp="1"/>
          </p:cNvSpPr>
          <p:nvPr>
            <p:ph type="title"/>
          </p:nvPr>
        </p:nvSpPr>
        <p:spPr>
          <a:xfrm>
            <a:off x="792736" y="207759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4000" b="1" dirty="0">
                <a:latin typeface="Montserrat"/>
              </a:rPr>
              <a:t>2 . Les classes contextuelles</a:t>
            </a:r>
            <a:endParaRPr lang="en" sz="7200" b="1" dirty="0">
              <a:latin typeface="Montserrat"/>
              <a:sym typeface="Montserrat"/>
            </a:endParaRPr>
          </a:p>
        </p:txBody>
      </p:sp>
      <p:sp>
        <p:nvSpPr>
          <p:cNvPr id="1111" name="Google Shape;1111;p67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2" name="Google Shape;1112;p67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3" name="Google Shape;1113;p67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4" name="Google Shape;1114;p67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6174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70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70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70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70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546E8116-63FC-7F6F-A1D4-A41696CD3ABA}"/>
              </a:ext>
            </a:extLst>
          </p:cNvPr>
          <p:cNvSpPr/>
          <p:nvPr/>
        </p:nvSpPr>
        <p:spPr>
          <a:xfrm rot="20610696">
            <a:off x="820590" y="1106815"/>
            <a:ext cx="5559624" cy="2258516"/>
          </a:xfrm>
          <a:prstGeom prst="arc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riangle isocèle 10">
            <a:extLst>
              <a:ext uri="{FF2B5EF4-FFF2-40B4-BE49-F238E27FC236}">
                <a16:creationId xmlns:a16="http://schemas.microsoft.com/office/drawing/2014/main" id="{325B5DA1-F7F0-1B7C-58EF-7F03B59A4376}"/>
              </a:ext>
            </a:extLst>
          </p:cNvPr>
          <p:cNvSpPr/>
          <p:nvPr/>
        </p:nvSpPr>
        <p:spPr>
          <a:xfrm rot="19859173" flipV="1">
            <a:off x="6121765" y="1242527"/>
            <a:ext cx="196357" cy="279033"/>
          </a:xfrm>
          <a:prstGeom prst="triangle">
            <a:avLst/>
          </a:prstGeom>
          <a:solidFill>
            <a:srgbClr val="FFC3D0"/>
          </a:solidFill>
          <a:ln>
            <a:solidFill>
              <a:srgbClr val="FFC3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3">
                    <a:lumMod val="25000"/>
                  </a:schemeClr>
                </a:solidFill>
              </a:ln>
              <a:solidFill>
                <a:srgbClr val="FFC3D0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496009A-5EF4-2A09-8185-EEFD831ED0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547" y="683486"/>
            <a:ext cx="3213405" cy="4107128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FDFE75D2-4BD2-9E5C-BAAE-F958C4576A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6273" y="1596413"/>
            <a:ext cx="4642065" cy="318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294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70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70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70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70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546E8116-63FC-7F6F-A1D4-A41696CD3ABA}"/>
              </a:ext>
            </a:extLst>
          </p:cNvPr>
          <p:cNvSpPr/>
          <p:nvPr/>
        </p:nvSpPr>
        <p:spPr>
          <a:xfrm rot="20610696">
            <a:off x="820590" y="1106815"/>
            <a:ext cx="5559624" cy="2258516"/>
          </a:xfrm>
          <a:prstGeom prst="arc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riangle isocèle 10">
            <a:extLst>
              <a:ext uri="{FF2B5EF4-FFF2-40B4-BE49-F238E27FC236}">
                <a16:creationId xmlns:a16="http://schemas.microsoft.com/office/drawing/2014/main" id="{325B5DA1-F7F0-1B7C-58EF-7F03B59A4376}"/>
              </a:ext>
            </a:extLst>
          </p:cNvPr>
          <p:cNvSpPr/>
          <p:nvPr/>
        </p:nvSpPr>
        <p:spPr>
          <a:xfrm rot="19859173" flipV="1">
            <a:off x="6121765" y="1242527"/>
            <a:ext cx="196357" cy="279033"/>
          </a:xfrm>
          <a:prstGeom prst="triangle">
            <a:avLst/>
          </a:prstGeom>
          <a:solidFill>
            <a:srgbClr val="FFC3D0"/>
          </a:solidFill>
          <a:ln>
            <a:solidFill>
              <a:srgbClr val="FFC3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3">
                    <a:lumMod val="25000"/>
                  </a:schemeClr>
                </a:solidFill>
              </a:ln>
              <a:solidFill>
                <a:srgbClr val="FFC3D0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C7B428B-1C63-87A8-2A7E-2C4E409203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150" y="748145"/>
            <a:ext cx="3219899" cy="403107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6FC90EA-AE63-ACE3-4FCF-0F9745A956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5803" y="1520042"/>
            <a:ext cx="4749901" cy="325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843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66">
            <a:hlinkClick r:id="" action="ppaction://noaction"/>
          </p:cNvPr>
          <p:cNvSpPr txBox="1">
            <a:spLocks noGrp="1"/>
          </p:cNvSpPr>
          <p:nvPr>
            <p:ph type="title" idx="7"/>
          </p:nvPr>
        </p:nvSpPr>
        <p:spPr>
          <a:xfrm>
            <a:off x="3840172" y="1303412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038" name="Google Shape;1038;p6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</a:t>
            </a:r>
            <a:r>
              <a:rPr lang="en-US" dirty="0"/>
              <a:t>able des matières</a:t>
            </a:r>
            <a:endParaRPr dirty="0"/>
          </a:p>
        </p:txBody>
      </p:sp>
      <p:sp>
        <p:nvSpPr>
          <p:cNvPr id="1042" name="Google Shape;1042;p66"/>
          <p:cNvSpPr txBox="1">
            <a:spLocks noGrp="1"/>
          </p:cNvSpPr>
          <p:nvPr>
            <p:ph type="subTitle" idx="8"/>
          </p:nvPr>
        </p:nvSpPr>
        <p:spPr>
          <a:xfrm>
            <a:off x="3697215" y="1592580"/>
            <a:ext cx="1866300" cy="7807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sym typeface="Montserrat"/>
              </a:rPr>
              <a:t>1 . </a:t>
            </a:r>
            <a:r>
              <a:rPr lang="en-US" b="1" dirty="0">
                <a:latin typeface="Montserrat"/>
                <a:sym typeface="Montserrat"/>
              </a:rPr>
              <a:t>T</a:t>
            </a:r>
            <a:r>
              <a:rPr lang="en" b="1" dirty="0">
                <a:latin typeface="Montserrat"/>
                <a:sym typeface="Montserrat"/>
              </a:rPr>
              <a:t>ableau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sym typeface="Montserrat"/>
              </a:rPr>
              <a:t>2 . Liste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sym typeface="Montserrat"/>
              </a:rPr>
              <a:t>3 . Objectifs</a:t>
            </a:r>
            <a:endParaRPr b="1" dirty="0">
              <a:latin typeface="Montserrat"/>
              <a:sym typeface="Montserrat"/>
            </a:endParaRPr>
          </a:p>
        </p:txBody>
      </p:sp>
      <p:sp>
        <p:nvSpPr>
          <p:cNvPr id="1047" name="Google Shape;1047;p66">
            <a:hlinkClick r:id="" action="ppaction://noaction"/>
          </p:cNvPr>
          <p:cNvSpPr txBox="1">
            <a:spLocks noGrp="1"/>
          </p:cNvSpPr>
          <p:nvPr>
            <p:ph type="title" idx="21"/>
          </p:nvPr>
        </p:nvSpPr>
        <p:spPr>
          <a:xfrm>
            <a:off x="2751197" y="1303412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</a:t>
            </a:r>
            <a:endParaRPr dirty="0"/>
          </a:p>
        </p:txBody>
      </p:sp>
      <p:grpSp>
        <p:nvGrpSpPr>
          <p:cNvPr id="1048" name="Google Shape;1048;p66"/>
          <p:cNvGrpSpPr/>
          <p:nvPr/>
        </p:nvGrpSpPr>
        <p:grpSpPr>
          <a:xfrm flipH="1">
            <a:off x="3453349" y="1381969"/>
            <a:ext cx="337856" cy="93999"/>
            <a:chOff x="5963614" y="809024"/>
            <a:chExt cx="339690" cy="94500"/>
          </a:xfrm>
        </p:grpSpPr>
        <p:sp>
          <p:nvSpPr>
            <p:cNvPr id="1049" name="Google Shape;1049;p6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6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66" name="Google Shape;1066;p66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66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66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9" name="Google Shape;1069;p66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1035;p66">
            <a:hlinkClick r:id="" action="ppaction://noaction"/>
            <a:extLst>
              <a:ext uri="{FF2B5EF4-FFF2-40B4-BE49-F238E27FC236}">
                <a16:creationId xmlns:a16="http://schemas.microsoft.com/office/drawing/2014/main" id="{AFF672E0-FDCB-4DCA-F066-A7279AB02A19}"/>
              </a:ext>
            </a:extLst>
          </p:cNvPr>
          <p:cNvSpPr txBox="1">
            <a:spLocks/>
          </p:cNvSpPr>
          <p:nvPr/>
        </p:nvSpPr>
        <p:spPr>
          <a:xfrm>
            <a:off x="1549736" y="2742570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Tableau</a:t>
            </a:r>
          </a:p>
        </p:txBody>
      </p:sp>
      <p:sp>
        <p:nvSpPr>
          <p:cNvPr id="33" name="Google Shape;1042;p66">
            <a:extLst>
              <a:ext uri="{FF2B5EF4-FFF2-40B4-BE49-F238E27FC236}">
                <a16:creationId xmlns:a16="http://schemas.microsoft.com/office/drawing/2014/main" id="{54CBB139-9A8C-BCFE-DD64-07362A687574}"/>
              </a:ext>
            </a:extLst>
          </p:cNvPr>
          <p:cNvSpPr txBox="1">
            <a:spLocks/>
          </p:cNvSpPr>
          <p:nvPr/>
        </p:nvSpPr>
        <p:spPr>
          <a:xfrm>
            <a:off x="1256903" y="3025976"/>
            <a:ext cx="2906797" cy="9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/>
            <a:r>
              <a:rPr lang="en" b="1" dirty="0">
                <a:latin typeface="Montserrat"/>
                <a:sym typeface="Montserrat"/>
              </a:rPr>
              <a:t>1 . Exemple de base</a:t>
            </a:r>
          </a:p>
          <a:p>
            <a:pPr marL="0" indent="0"/>
            <a:r>
              <a:rPr lang="en-US" b="1" dirty="0">
                <a:latin typeface="Montserrat"/>
              </a:rPr>
              <a:t>2 . Les classes contextuelles</a:t>
            </a:r>
            <a:br>
              <a:rPr lang="en-US" dirty="0"/>
            </a:br>
            <a:r>
              <a:rPr lang="en-US" b="1" dirty="0">
                <a:latin typeface="Montserrat"/>
              </a:rPr>
              <a:t>3 . Tableaux réactifs</a:t>
            </a:r>
          </a:p>
        </p:txBody>
      </p:sp>
      <p:sp>
        <p:nvSpPr>
          <p:cNvPr id="34" name="Google Shape;1047;p66">
            <a:hlinkClick r:id="" action="ppaction://noaction"/>
            <a:extLst>
              <a:ext uri="{FF2B5EF4-FFF2-40B4-BE49-F238E27FC236}">
                <a16:creationId xmlns:a16="http://schemas.microsoft.com/office/drawing/2014/main" id="{EADAD149-2795-EE6F-5DB7-BA1916D96D7C}"/>
              </a:ext>
            </a:extLst>
          </p:cNvPr>
          <p:cNvSpPr txBox="1">
            <a:spLocks/>
          </p:cNvSpPr>
          <p:nvPr/>
        </p:nvSpPr>
        <p:spPr>
          <a:xfrm>
            <a:off x="460761" y="2742570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II</a:t>
            </a:r>
          </a:p>
        </p:txBody>
      </p:sp>
      <p:grpSp>
        <p:nvGrpSpPr>
          <p:cNvPr id="35" name="Google Shape;1048;p66">
            <a:extLst>
              <a:ext uri="{FF2B5EF4-FFF2-40B4-BE49-F238E27FC236}">
                <a16:creationId xmlns:a16="http://schemas.microsoft.com/office/drawing/2014/main" id="{2151C1D2-D10C-40D0-70CF-55BD7EC4D819}"/>
              </a:ext>
            </a:extLst>
          </p:cNvPr>
          <p:cNvGrpSpPr/>
          <p:nvPr/>
        </p:nvGrpSpPr>
        <p:grpSpPr>
          <a:xfrm flipH="1">
            <a:off x="1162913" y="2821127"/>
            <a:ext cx="337856" cy="93999"/>
            <a:chOff x="5963614" y="809024"/>
            <a:chExt cx="339690" cy="94500"/>
          </a:xfrm>
        </p:grpSpPr>
        <p:sp>
          <p:nvSpPr>
            <p:cNvPr id="36" name="Google Shape;1049;p66">
              <a:extLst>
                <a:ext uri="{FF2B5EF4-FFF2-40B4-BE49-F238E27FC236}">
                  <a16:creationId xmlns:a16="http://schemas.microsoft.com/office/drawing/2014/main" id="{669E80F8-F097-D882-A103-4536BFD59AE7}"/>
                </a:ext>
              </a:extLst>
            </p:cNvPr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50;p66">
              <a:extLst>
                <a:ext uri="{FF2B5EF4-FFF2-40B4-BE49-F238E27FC236}">
                  <a16:creationId xmlns:a16="http://schemas.microsoft.com/office/drawing/2014/main" id="{B9CB311F-96EB-2096-2DB1-474B19C82914}"/>
                </a:ext>
              </a:extLst>
            </p:cNvPr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1035;p66">
            <a:hlinkClick r:id="" action="ppaction://noaction"/>
            <a:extLst>
              <a:ext uri="{FF2B5EF4-FFF2-40B4-BE49-F238E27FC236}">
                <a16:creationId xmlns:a16="http://schemas.microsoft.com/office/drawing/2014/main" id="{8078B098-61F2-0F87-3F90-45145E033CC5}"/>
              </a:ext>
            </a:extLst>
          </p:cNvPr>
          <p:cNvSpPr txBox="1">
            <a:spLocks/>
          </p:cNvSpPr>
          <p:nvPr/>
        </p:nvSpPr>
        <p:spPr>
          <a:xfrm>
            <a:off x="6377741" y="2742570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Liste</a:t>
            </a:r>
          </a:p>
        </p:txBody>
      </p:sp>
      <p:sp>
        <p:nvSpPr>
          <p:cNvPr id="39" name="Google Shape;1042;p66">
            <a:extLst>
              <a:ext uri="{FF2B5EF4-FFF2-40B4-BE49-F238E27FC236}">
                <a16:creationId xmlns:a16="http://schemas.microsoft.com/office/drawing/2014/main" id="{36AEF988-32B7-7117-8DAF-B8724E007068}"/>
              </a:ext>
            </a:extLst>
          </p:cNvPr>
          <p:cNvSpPr txBox="1">
            <a:spLocks/>
          </p:cNvSpPr>
          <p:nvPr/>
        </p:nvSpPr>
        <p:spPr>
          <a:xfrm>
            <a:off x="6077093" y="3074448"/>
            <a:ext cx="2906796" cy="672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/>
            <a:r>
              <a:rPr lang="en" b="1" dirty="0">
                <a:latin typeface="Montserrat"/>
                <a:sym typeface="Montserrat"/>
              </a:rPr>
              <a:t>1 . </a:t>
            </a:r>
            <a:r>
              <a:rPr lang="en-US" b="1" dirty="0">
                <a:latin typeface="Montserrat"/>
              </a:rPr>
              <a:t>Exemple de base</a:t>
            </a:r>
          </a:p>
          <a:p>
            <a:pPr marL="0" indent="0"/>
            <a:r>
              <a:rPr lang="en-US" b="1" dirty="0">
                <a:latin typeface="Montserrat"/>
                <a:sym typeface="Montserrat"/>
              </a:rPr>
              <a:t>2 . </a:t>
            </a:r>
            <a:r>
              <a:rPr lang="fr-FR" b="1" dirty="0">
                <a:latin typeface="Montserrat"/>
              </a:rPr>
              <a:t>Les liens et les boutons</a:t>
            </a:r>
            <a:r>
              <a:rPr lang="en-US" b="1" dirty="0">
                <a:latin typeface="Montserrat"/>
                <a:sym typeface="Montserrat"/>
              </a:rPr>
              <a:t> </a:t>
            </a:r>
            <a:endParaRPr lang="en" b="1" dirty="0">
              <a:latin typeface="Montserrat"/>
              <a:sym typeface="Montserrat"/>
            </a:endParaRPr>
          </a:p>
        </p:txBody>
      </p:sp>
      <p:sp>
        <p:nvSpPr>
          <p:cNvPr id="40" name="Google Shape;1047;p66">
            <a:hlinkClick r:id="" action="ppaction://noaction"/>
            <a:extLst>
              <a:ext uri="{FF2B5EF4-FFF2-40B4-BE49-F238E27FC236}">
                <a16:creationId xmlns:a16="http://schemas.microsoft.com/office/drawing/2014/main" id="{B98E65D9-198A-A697-F260-792D73E0BD25}"/>
              </a:ext>
            </a:extLst>
          </p:cNvPr>
          <p:cNvSpPr txBox="1">
            <a:spLocks/>
          </p:cNvSpPr>
          <p:nvPr/>
        </p:nvSpPr>
        <p:spPr>
          <a:xfrm>
            <a:off x="5288766" y="2742570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III</a:t>
            </a:r>
          </a:p>
        </p:txBody>
      </p:sp>
      <p:grpSp>
        <p:nvGrpSpPr>
          <p:cNvPr id="41" name="Google Shape;1048;p66">
            <a:extLst>
              <a:ext uri="{FF2B5EF4-FFF2-40B4-BE49-F238E27FC236}">
                <a16:creationId xmlns:a16="http://schemas.microsoft.com/office/drawing/2014/main" id="{894F9FE0-984C-F402-1649-21E807E8D62C}"/>
              </a:ext>
            </a:extLst>
          </p:cNvPr>
          <p:cNvGrpSpPr/>
          <p:nvPr/>
        </p:nvGrpSpPr>
        <p:grpSpPr>
          <a:xfrm flipH="1">
            <a:off x="5990918" y="2821127"/>
            <a:ext cx="337856" cy="93999"/>
            <a:chOff x="5963614" y="809024"/>
            <a:chExt cx="339690" cy="94500"/>
          </a:xfrm>
        </p:grpSpPr>
        <p:sp>
          <p:nvSpPr>
            <p:cNvPr id="42" name="Google Shape;1049;p66">
              <a:extLst>
                <a:ext uri="{FF2B5EF4-FFF2-40B4-BE49-F238E27FC236}">
                  <a16:creationId xmlns:a16="http://schemas.microsoft.com/office/drawing/2014/main" id="{90993639-0E57-C0F9-CF4A-C6DD5E82603D}"/>
                </a:ext>
              </a:extLst>
            </p:cNvPr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050;p66">
              <a:extLst>
                <a:ext uri="{FF2B5EF4-FFF2-40B4-BE49-F238E27FC236}">
                  <a16:creationId xmlns:a16="http://schemas.microsoft.com/office/drawing/2014/main" id="{D15A0C43-0E23-41BF-73D4-B65F68C9924D}"/>
                </a:ext>
              </a:extLst>
            </p:cNvPr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67"/>
          <p:cNvSpPr txBox="1">
            <a:spLocks noGrp="1"/>
          </p:cNvSpPr>
          <p:nvPr>
            <p:ph type="title"/>
          </p:nvPr>
        </p:nvSpPr>
        <p:spPr>
          <a:xfrm>
            <a:off x="720000" y="199904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4400" b="1" dirty="0">
                <a:latin typeface="Montserrat"/>
              </a:rPr>
              <a:t>3 . Tableaux réactifs</a:t>
            </a:r>
            <a:endParaRPr lang="en" sz="4400" b="1" dirty="0">
              <a:latin typeface="Montserrat"/>
              <a:sym typeface="Montserrat"/>
            </a:endParaRPr>
          </a:p>
        </p:txBody>
      </p:sp>
      <p:sp>
        <p:nvSpPr>
          <p:cNvPr id="1111" name="Google Shape;1111;p67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2" name="Google Shape;1112;p67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3" name="Google Shape;1113;p67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4" name="Google Shape;1114;p67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8381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70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70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70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70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546E8116-63FC-7F6F-A1D4-A41696CD3ABA}"/>
              </a:ext>
            </a:extLst>
          </p:cNvPr>
          <p:cNvSpPr/>
          <p:nvPr/>
        </p:nvSpPr>
        <p:spPr>
          <a:xfrm>
            <a:off x="2403322" y="940369"/>
            <a:ext cx="5559624" cy="2258516"/>
          </a:xfrm>
          <a:prstGeom prst="arc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riangle isocèle 10">
            <a:extLst>
              <a:ext uri="{FF2B5EF4-FFF2-40B4-BE49-F238E27FC236}">
                <a16:creationId xmlns:a16="http://schemas.microsoft.com/office/drawing/2014/main" id="{325B5DA1-F7F0-1B7C-58EF-7F03B59A4376}"/>
              </a:ext>
            </a:extLst>
          </p:cNvPr>
          <p:cNvSpPr/>
          <p:nvPr/>
        </p:nvSpPr>
        <p:spPr>
          <a:xfrm rot="21394813" flipV="1">
            <a:off x="7864768" y="2055545"/>
            <a:ext cx="196357" cy="279033"/>
          </a:xfrm>
          <a:prstGeom prst="triangle">
            <a:avLst/>
          </a:prstGeom>
          <a:solidFill>
            <a:srgbClr val="FFC3D0"/>
          </a:solidFill>
          <a:ln>
            <a:solidFill>
              <a:srgbClr val="FFC3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3">
                    <a:lumMod val="25000"/>
                  </a:schemeClr>
                </a:solidFill>
              </a:ln>
              <a:solidFill>
                <a:srgbClr val="FFC3D0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BC1C5F2-94B0-241A-C2E6-75CC4F1A2E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812" y="526362"/>
            <a:ext cx="4639322" cy="154326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D98D209-17FE-8E90-1F57-515110E228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0402" y="2650298"/>
            <a:ext cx="5161550" cy="188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3377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" name="Google Shape;3860;p116"/>
          <p:cNvSpPr txBox="1">
            <a:spLocks noGrp="1"/>
          </p:cNvSpPr>
          <p:nvPr>
            <p:ph type="title"/>
          </p:nvPr>
        </p:nvSpPr>
        <p:spPr>
          <a:xfrm>
            <a:off x="618193" y="1318067"/>
            <a:ext cx="7893073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Liste</a:t>
            </a:r>
            <a:endParaRPr dirty="0"/>
          </a:p>
        </p:txBody>
      </p:sp>
      <p:grpSp>
        <p:nvGrpSpPr>
          <p:cNvPr id="3861" name="Google Shape;3861;p116"/>
          <p:cNvGrpSpPr/>
          <p:nvPr/>
        </p:nvGrpSpPr>
        <p:grpSpPr>
          <a:xfrm>
            <a:off x="707600" y="850763"/>
            <a:ext cx="1074309" cy="356822"/>
            <a:chOff x="1725115" y="1291147"/>
            <a:chExt cx="519090" cy="172403"/>
          </a:xfrm>
        </p:grpSpPr>
        <p:sp>
          <p:nvSpPr>
            <p:cNvPr id="3862" name="Google Shape;3862;p116"/>
            <p:cNvSpPr/>
            <p:nvPr/>
          </p:nvSpPr>
          <p:spPr>
            <a:xfrm>
              <a:off x="1725115" y="1291147"/>
              <a:ext cx="519090" cy="172403"/>
            </a:xfrm>
            <a:custGeom>
              <a:avLst/>
              <a:gdLst/>
              <a:ahLst/>
              <a:cxnLst/>
              <a:rect l="l" t="t" r="r" b="b"/>
              <a:pathLst>
                <a:path w="28959" h="9618" extrusionOk="0">
                  <a:moveTo>
                    <a:pt x="18640" y="1"/>
                  </a:moveTo>
                  <a:cubicBezTo>
                    <a:pt x="16417" y="1"/>
                    <a:pt x="14193" y="709"/>
                    <a:pt x="12640" y="1957"/>
                  </a:cubicBezTo>
                  <a:cubicBezTo>
                    <a:pt x="11219" y="3097"/>
                    <a:pt x="9782" y="4972"/>
                    <a:pt x="9291" y="6953"/>
                  </a:cubicBezTo>
                  <a:cubicBezTo>
                    <a:pt x="8237" y="6100"/>
                    <a:pt x="6888" y="5651"/>
                    <a:pt x="5543" y="5651"/>
                  </a:cubicBezTo>
                  <a:cubicBezTo>
                    <a:pt x="5009" y="5651"/>
                    <a:pt x="4476" y="5722"/>
                    <a:pt x="3962" y="5867"/>
                  </a:cubicBezTo>
                  <a:cubicBezTo>
                    <a:pt x="2139" y="6392"/>
                    <a:pt x="632" y="7830"/>
                    <a:pt x="1" y="9618"/>
                  </a:cubicBezTo>
                  <a:lnTo>
                    <a:pt x="28959" y="9529"/>
                  </a:lnTo>
                  <a:cubicBezTo>
                    <a:pt x="28451" y="5937"/>
                    <a:pt x="26348" y="3027"/>
                    <a:pt x="23227" y="1186"/>
                  </a:cubicBezTo>
                  <a:cubicBezTo>
                    <a:pt x="21870" y="374"/>
                    <a:pt x="20255" y="1"/>
                    <a:pt x="18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116"/>
            <p:cNvSpPr/>
            <p:nvPr/>
          </p:nvSpPr>
          <p:spPr>
            <a:xfrm>
              <a:off x="1953865" y="1296811"/>
              <a:ext cx="269951" cy="147971"/>
            </a:xfrm>
            <a:custGeom>
              <a:avLst/>
              <a:gdLst/>
              <a:ahLst/>
              <a:cxnLst/>
              <a:rect l="l" t="t" r="r" b="b"/>
              <a:pathLst>
                <a:path w="15060" h="8255" extrusionOk="0">
                  <a:moveTo>
                    <a:pt x="5623" y="1"/>
                  </a:moveTo>
                  <a:cubicBezTo>
                    <a:pt x="5130" y="1"/>
                    <a:pt x="4634" y="39"/>
                    <a:pt x="4138" y="117"/>
                  </a:cubicBezTo>
                  <a:cubicBezTo>
                    <a:pt x="2964" y="292"/>
                    <a:pt x="1789" y="783"/>
                    <a:pt x="1036" y="1694"/>
                  </a:cubicBezTo>
                  <a:cubicBezTo>
                    <a:pt x="265" y="2606"/>
                    <a:pt x="1" y="3973"/>
                    <a:pt x="580" y="5025"/>
                  </a:cubicBezTo>
                  <a:cubicBezTo>
                    <a:pt x="1036" y="5848"/>
                    <a:pt x="1929" y="6339"/>
                    <a:pt x="2789" y="6724"/>
                  </a:cubicBezTo>
                  <a:cubicBezTo>
                    <a:pt x="5102" y="7736"/>
                    <a:pt x="7623" y="8255"/>
                    <a:pt x="10136" y="8255"/>
                  </a:cubicBezTo>
                  <a:cubicBezTo>
                    <a:pt x="10803" y="8255"/>
                    <a:pt x="11469" y="8218"/>
                    <a:pt x="12131" y="8145"/>
                  </a:cubicBezTo>
                  <a:cubicBezTo>
                    <a:pt x="12692" y="8075"/>
                    <a:pt x="13253" y="7986"/>
                    <a:pt x="13744" y="7759"/>
                  </a:cubicBezTo>
                  <a:cubicBezTo>
                    <a:pt x="14235" y="7514"/>
                    <a:pt x="14673" y="7093"/>
                    <a:pt x="14831" y="6567"/>
                  </a:cubicBezTo>
                  <a:cubicBezTo>
                    <a:pt x="15059" y="5761"/>
                    <a:pt x="14603" y="4920"/>
                    <a:pt x="14077" y="4253"/>
                  </a:cubicBezTo>
                  <a:cubicBezTo>
                    <a:pt x="12036" y="1664"/>
                    <a:pt x="8896" y="1"/>
                    <a:pt x="5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116"/>
            <p:cNvSpPr/>
            <p:nvPr/>
          </p:nvSpPr>
          <p:spPr>
            <a:xfrm>
              <a:off x="1773837" y="1396227"/>
              <a:ext cx="83907" cy="48523"/>
            </a:xfrm>
            <a:custGeom>
              <a:avLst/>
              <a:gdLst/>
              <a:ahLst/>
              <a:cxnLst/>
              <a:rect l="l" t="t" r="r" b="b"/>
              <a:pathLst>
                <a:path w="4681" h="2707" extrusionOk="0">
                  <a:moveTo>
                    <a:pt x="2283" y="0"/>
                  </a:moveTo>
                  <a:cubicBezTo>
                    <a:pt x="1541" y="0"/>
                    <a:pt x="523" y="100"/>
                    <a:pt x="228" y="530"/>
                  </a:cubicBezTo>
                  <a:cubicBezTo>
                    <a:pt x="1" y="881"/>
                    <a:pt x="17" y="1372"/>
                    <a:pt x="228" y="1722"/>
                  </a:cubicBezTo>
                  <a:cubicBezTo>
                    <a:pt x="438" y="2090"/>
                    <a:pt x="807" y="2353"/>
                    <a:pt x="1193" y="2494"/>
                  </a:cubicBezTo>
                  <a:cubicBezTo>
                    <a:pt x="1595" y="2634"/>
                    <a:pt x="2016" y="2669"/>
                    <a:pt x="2436" y="2686"/>
                  </a:cubicBezTo>
                  <a:cubicBezTo>
                    <a:pt x="2577" y="2698"/>
                    <a:pt x="2718" y="2706"/>
                    <a:pt x="2858" y="2706"/>
                  </a:cubicBezTo>
                  <a:cubicBezTo>
                    <a:pt x="3119" y="2706"/>
                    <a:pt x="3377" y="2678"/>
                    <a:pt x="3628" y="2599"/>
                  </a:cubicBezTo>
                  <a:cubicBezTo>
                    <a:pt x="4014" y="2475"/>
                    <a:pt x="4383" y="2195"/>
                    <a:pt x="4523" y="1828"/>
                  </a:cubicBezTo>
                  <a:cubicBezTo>
                    <a:pt x="4680" y="1372"/>
                    <a:pt x="4505" y="846"/>
                    <a:pt x="4154" y="512"/>
                  </a:cubicBezTo>
                  <a:cubicBezTo>
                    <a:pt x="3804" y="197"/>
                    <a:pt x="3331" y="40"/>
                    <a:pt x="2857" y="21"/>
                  </a:cubicBezTo>
                  <a:cubicBezTo>
                    <a:pt x="2710" y="9"/>
                    <a:pt x="2509" y="0"/>
                    <a:pt x="2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8" name="Google Shape;3868;p116"/>
          <p:cNvGrpSpPr/>
          <p:nvPr/>
        </p:nvGrpSpPr>
        <p:grpSpPr>
          <a:xfrm>
            <a:off x="7360408" y="3015703"/>
            <a:ext cx="761142" cy="252794"/>
            <a:chOff x="1725115" y="1291147"/>
            <a:chExt cx="519090" cy="172403"/>
          </a:xfrm>
        </p:grpSpPr>
        <p:sp>
          <p:nvSpPr>
            <p:cNvPr id="3869" name="Google Shape;3869;p116"/>
            <p:cNvSpPr/>
            <p:nvPr/>
          </p:nvSpPr>
          <p:spPr>
            <a:xfrm>
              <a:off x="1725115" y="1291147"/>
              <a:ext cx="519090" cy="172403"/>
            </a:xfrm>
            <a:custGeom>
              <a:avLst/>
              <a:gdLst/>
              <a:ahLst/>
              <a:cxnLst/>
              <a:rect l="l" t="t" r="r" b="b"/>
              <a:pathLst>
                <a:path w="28959" h="9618" extrusionOk="0">
                  <a:moveTo>
                    <a:pt x="18640" y="1"/>
                  </a:moveTo>
                  <a:cubicBezTo>
                    <a:pt x="16417" y="1"/>
                    <a:pt x="14193" y="709"/>
                    <a:pt x="12640" y="1957"/>
                  </a:cubicBezTo>
                  <a:cubicBezTo>
                    <a:pt x="11219" y="3097"/>
                    <a:pt x="9782" y="4972"/>
                    <a:pt x="9291" y="6953"/>
                  </a:cubicBezTo>
                  <a:cubicBezTo>
                    <a:pt x="8237" y="6100"/>
                    <a:pt x="6888" y="5651"/>
                    <a:pt x="5543" y="5651"/>
                  </a:cubicBezTo>
                  <a:cubicBezTo>
                    <a:pt x="5009" y="5651"/>
                    <a:pt x="4476" y="5722"/>
                    <a:pt x="3962" y="5867"/>
                  </a:cubicBezTo>
                  <a:cubicBezTo>
                    <a:pt x="2139" y="6392"/>
                    <a:pt x="632" y="7830"/>
                    <a:pt x="1" y="9618"/>
                  </a:cubicBezTo>
                  <a:lnTo>
                    <a:pt x="28959" y="9529"/>
                  </a:lnTo>
                  <a:cubicBezTo>
                    <a:pt x="28451" y="5937"/>
                    <a:pt x="26348" y="3027"/>
                    <a:pt x="23227" y="1186"/>
                  </a:cubicBezTo>
                  <a:cubicBezTo>
                    <a:pt x="21870" y="374"/>
                    <a:pt x="20255" y="1"/>
                    <a:pt x="18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116"/>
            <p:cNvSpPr/>
            <p:nvPr/>
          </p:nvSpPr>
          <p:spPr>
            <a:xfrm>
              <a:off x="1953865" y="1296811"/>
              <a:ext cx="269951" cy="147971"/>
            </a:xfrm>
            <a:custGeom>
              <a:avLst/>
              <a:gdLst/>
              <a:ahLst/>
              <a:cxnLst/>
              <a:rect l="l" t="t" r="r" b="b"/>
              <a:pathLst>
                <a:path w="15060" h="8255" extrusionOk="0">
                  <a:moveTo>
                    <a:pt x="5623" y="1"/>
                  </a:moveTo>
                  <a:cubicBezTo>
                    <a:pt x="5130" y="1"/>
                    <a:pt x="4634" y="39"/>
                    <a:pt x="4138" y="117"/>
                  </a:cubicBezTo>
                  <a:cubicBezTo>
                    <a:pt x="2964" y="292"/>
                    <a:pt x="1789" y="783"/>
                    <a:pt x="1036" y="1694"/>
                  </a:cubicBezTo>
                  <a:cubicBezTo>
                    <a:pt x="265" y="2606"/>
                    <a:pt x="1" y="3973"/>
                    <a:pt x="580" y="5025"/>
                  </a:cubicBezTo>
                  <a:cubicBezTo>
                    <a:pt x="1036" y="5848"/>
                    <a:pt x="1929" y="6339"/>
                    <a:pt x="2789" y="6724"/>
                  </a:cubicBezTo>
                  <a:cubicBezTo>
                    <a:pt x="5102" y="7736"/>
                    <a:pt x="7623" y="8255"/>
                    <a:pt x="10136" y="8255"/>
                  </a:cubicBezTo>
                  <a:cubicBezTo>
                    <a:pt x="10803" y="8255"/>
                    <a:pt x="11469" y="8218"/>
                    <a:pt x="12131" y="8145"/>
                  </a:cubicBezTo>
                  <a:cubicBezTo>
                    <a:pt x="12692" y="8075"/>
                    <a:pt x="13253" y="7986"/>
                    <a:pt x="13744" y="7759"/>
                  </a:cubicBezTo>
                  <a:cubicBezTo>
                    <a:pt x="14235" y="7514"/>
                    <a:pt x="14673" y="7093"/>
                    <a:pt x="14831" y="6567"/>
                  </a:cubicBezTo>
                  <a:cubicBezTo>
                    <a:pt x="15059" y="5761"/>
                    <a:pt x="14603" y="4920"/>
                    <a:pt x="14077" y="4253"/>
                  </a:cubicBezTo>
                  <a:cubicBezTo>
                    <a:pt x="12036" y="1664"/>
                    <a:pt x="8896" y="1"/>
                    <a:pt x="56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116"/>
            <p:cNvSpPr/>
            <p:nvPr/>
          </p:nvSpPr>
          <p:spPr>
            <a:xfrm>
              <a:off x="1773837" y="1396227"/>
              <a:ext cx="83907" cy="48523"/>
            </a:xfrm>
            <a:custGeom>
              <a:avLst/>
              <a:gdLst/>
              <a:ahLst/>
              <a:cxnLst/>
              <a:rect l="l" t="t" r="r" b="b"/>
              <a:pathLst>
                <a:path w="4681" h="2707" extrusionOk="0">
                  <a:moveTo>
                    <a:pt x="2283" y="0"/>
                  </a:moveTo>
                  <a:cubicBezTo>
                    <a:pt x="1541" y="0"/>
                    <a:pt x="523" y="100"/>
                    <a:pt x="228" y="530"/>
                  </a:cubicBezTo>
                  <a:cubicBezTo>
                    <a:pt x="1" y="881"/>
                    <a:pt x="17" y="1372"/>
                    <a:pt x="228" y="1722"/>
                  </a:cubicBezTo>
                  <a:cubicBezTo>
                    <a:pt x="438" y="2090"/>
                    <a:pt x="807" y="2353"/>
                    <a:pt x="1193" y="2494"/>
                  </a:cubicBezTo>
                  <a:cubicBezTo>
                    <a:pt x="1595" y="2634"/>
                    <a:pt x="2016" y="2669"/>
                    <a:pt x="2436" y="2686"/>
                  </a:cubicBezTo>
                  <a:cubicBezTo>
                    <a:pt x="2577" y="2698"/>
                    <a:pt x="2718" y="2706"/>
                    <a:pt x="2858" y="2706"/>
                  </a:cubicBezTo>
                  <a:cubicBezTo>
                    <a:pt x="3119" y="2706"/>
                    <a:pt x="3377" y="2678"/>
                    <a:pt x="3628" y="2599"/>
                  </a:cubicBezTo>
                  <a:cubicBezTo>
                    <a:pt x="4014" y="2475"/>
                    <a:pt x="4383" y="2195"/>
                    <a:pt x="4523" y="1828"/>
                  </a:cubicBezTo>
                  <a:cubicBezTo>
                    <a:pt x="4680" y="1372"/>
                    <a:pt x="4505" y="846"/>
                    <a:pt x="4154" y="512"/>
                  </a:cubicBezTo>
                  <a:cubicBezTo>
                    <a:pt x="3804" y="197"/>
                    <a:pt x="3331" y="40"/>
                    <a:pt x="2857" y="21"/>
                  </a:cubicBezTo>
                  <a:cubicBezTo>
                    <a:pt x="2710" y="9"/>
                    <a:pt x="2509" y="0"/>
                    <a:pt x="22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72" name="Google Shape;3872;p116"/>
          <p:cNvGrpSpPr/>
          <p:nvPr/>
        </p:nvGrpSpPr>
        <p:grpSpPr>
          <a:xfrm>
            <a:off x="7252065" y="575147"/>
            <a:ext cx="620134" cy="233914"/>
            <a:chOff x="6872640" y="3300197"/>
            <a:chExt cx="620134" cy="233914"/>
          </a:xfrm>
        </p:grpSpPr>
        <p:sp>
          <p:nvSpPr>
            <p:cNvPr id="3873" name="Google Shape;3873;p116"/>
            <p:cNvSpPr/>
            <p:nvPr/>
          </p:nvSpPr>
          <p:spPr>
            <a:xfrm>
              <a:off x="7282174" y="3300197"/>
              <a:ext cx="210600" cy="2106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116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75" name="Google Shape;3875;p116"/>
          <p:cNvGrpSpPr/>
          <p:nvPr/>
        </p:nvGrpSpPr>
        <p:grpSpPr>
          <a:xfrm rot="1719536">
            <a:off x="2327205" y="4026362"/>
            <a:ext cx="575168" cy="188877"/>
            <a:chOff x="6872640" y="3345236"/>
            <a:chExt cx="575161" cy="188875"/>
          </a:xfrm>
        </p:grpSpPr>
        <p:sp>
          <p:nvSpPr>
            <p:cNvPr id="3876" name="Google Shape;3876;p116"/>
            <p:cNvSpPr/>
            <p:nvPr/>
          </p:nvSpPr>
          <p:spPr>
            <a:xfrm>
              <a:off x="7327202" y="3345236"/>
              <a:ext cx="120600" cy="1206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116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78" name="Google Shape;3878;p116"/>
          <p:cNvGrpSpPr/>
          <p:nvPr/>
        </p:nvGrpSpPr>
        <p:grpSpPr>
          <a:xfrm>
            <a:off x="7830541" y="804193"/>
            <a:ext cx="924185" cy="1323604"/>
            <a:chOff x="5116556" y="2401406"/>
            <a:chExt cx="693937" cy="993846"/>
          </a:xfrm>
        </p:grpSpPr>
        <p:sp>
          <p:nvSpPr>
            <p:cNvPr id="3879" name="Google Shape;3879;p116"/>
            <p:cNvSpPr/>
            <p:nvPr/>
          </p:nvSpPr>
          <p:spPr>
            <a:xfrm>
              <a:off x="5116556" y="2401406"/>
              <a:ext cx="693937" cy="993846"/>
            </a:xfrm>
            <a:custGeom>
              <a:avLst/>
              <a:gdLst/>
              <a:ahLst/>
              <a:cxnLst/>
              <a:rect l="l" t="t" r="r" b="b"/>
              <a:pathLst>
                <a:path w="59655" h="85437" extrusionOk="0">
                  <a:moveTo>
                    <a:pt x="1194" y="1"/>
                  </a:moveTo>
                  <a:cubicBezTo>
                    <a:pt x="529" y="1"/>
                    <a:pt x="1" y="548"/>
                    <a:pt x="1" y="1194"/>
                  </a:cubicBezTo>
                  <a:lnTo>
                    <a:pt x="1" y="84224"/>
                  </a:lnTo>
                  <a:cubicBezTo>
                    <a:pt x="1" y="84889"/>
                    <a:pt x="529" y="85436"/>
                    <a:pt x="1194" y="85436"/>
                  </a:cubicBezTo>
                  <a:lnTo>
                    <a:pt x="58463" y="85436"/>
                  </a:lnTo>
                  <a:cubicBezTo>
                    <a:pt x="59128" y="85436"/>
                    <a:pt x="59655" y="84889"/>
                    <a:pt x="59655" y="84224"/>
                  </a:cubicBezTo>
                  <a:lnTo>
                    <a:pt x="59655" y="1194"/>
                  </a:lnTo>
                  <a:cubicBezTo>
                    <a:pt x="59655" y="548"/>
                    <a:pt x="59128" y="1"/>
                    <a:pt x="584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116"/>
            <p:cNvSpPr/>
            <p:nvPr/>
          </p:nvSpPr>
          <p:spPr>
            <a:xfrm>
              <a:off x="5208650" y="2996199"/>
              <a:ext cx="509992" cy="35712"/>
            </a:xfrm>
            <a:custGeom>
              <a:avLst/>
              <a:gdLst/>
              <a:ahLst/>
              <a:cxnLst/>
              <a:rect l="l" t="t" r="r" b="b"/>
              <a:pathLst>
                <a:path w="43842" h="3070" extrusionOk="0">
                  <a:moveTo>
                    <a:pt x="1525" y="1"/>
                  </a:moveTo>
                  <a:cubicBezTo>
                    <a:pt x="684" y="1"/>
                    <a:pt x="1" y="685"/>
                    <a:pt x="1" y="1525"/>
                  </a:cubicBezTo>
                  <a:cubicBezTo>
                    <a:pt x="1" y="2385"/>
                    <a:pt x="684" y="3070"/>
                    <a:pt x="1525" y="3070"/>
                  </a:cubicBezTo>
                  <a:lnTo>
                    <a:pt x="42298" y="3070"/>
                  </a:lnTo>
                  <a:cubicBezTo>
                    <a:pt x="43138" y="3070"/>
                    <a:pt x="43841" y="2385"/>
                    <a:pt x="43841" y="1525"/>
                  </a:cubicBezTo>
                  <a:cubicBezTo>
                    <a:pt x="43841" y="685"/>
                    <a:pt x="43138" y="1"/>
                    <a:pt x="42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2340000" algn="bl" rotWithShape="0">
                <a:schemeClr val="dk1">
                  <a:alpha val="18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116"/>
            <p:cNvSpPr/>
            <p:nvPr/>
          </p:nvSpPr>
          <p:spPr>
            <a:xfrm>
              <a:off x="5208650" y="3268818"/>
              <a:ext cx="242386" cy="35933"/>
            </a:xfrm>
            <a:custGeom>
              <a:avLst/>
              <a:gdLst/>
              <a:ahLst/>
              <a:cxnLst/>
              <a:rect l="l" t="t" r="r" b="b"/>
              <a:pathLst>
                <a:path w="20837" h="3089" extrusionOk="0">
                  <a:moveTo>
                    <a:pt x="1525" y="1"/>
                  </a:moveTo>
                  <a:cubicBezTo>
                    <a:pt x="684" y="1"/>
                    <a:pt x="1" y="684"/>
                    <a:pt x="1" y="1544"/>
                  </a:cubicBezTo>
                  <a:cubicBezTo>
                    <a:pt x="1" y="2385"/>
                    <a:pt x="684" y="3089"/>
                    <a:pt x="1525" y="3089"/>
                  </a:cubicBezTo>
                  <a:lnTo>
                    <a:pt x="19292" y="3089"/>
                  </a:lnTo>
                  <a:cubicBezTo>
                    <a:pt x="20152" y="3089"/>
                    <a:pt x="20837" y="2385"/>
                    <a:pt x="20837" y="1544"/>
                  </a:cubicBezTo>
                  <a:cubicBezTo>
                    <a:pt x="20837" y="684"/>
                    <a:pt x="20152" y="1"/>
                    <a:pt x="19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2340000" algn="bl" rotWithShape="0">
                <a:schemeClr val="dk1">
                  <a:alpha val="18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16"/>
            <p:cNvSpPr/>
            <p:nvPr/>
          </p:nvSpPr>
          <p:spPr>
            <a:xfrm>
              <a:off x="5208650" y="3086932"/>
              <a:ext cx="509992" cy="35933"/>
            </a:xfrm>
            <a:custGeom>
              <a:avLst/>
              <a:gdLst/>
              <a:ahLst/>
              <a:cxnLst/>
              <a:rect l="l" t="t" r="r" b="b"/>
              <a:pathLst>
                <a:path w="43842" h="3089" extrusionOk="0">
                  <a:moveTo>
                    <a:pt x="1525" y="0"/>
                  </a:moveTo>
                  <a:cubicBezTo>
                    <a:pt x="684" y="0"/>
                    <a:pt x="1" y="704"/>
                    <a:pt x="1" y="1543"/>
                  </a:cubicBezTo>
                  <a:cubicBezTo>
                    <a:pt x="1" y="2403"/>
                    <a:pt x="684" y="3088"/>
                    <a:pt x="1525" y="3088"/>
                  </a:cubicBezTo>
                  <a:lnTo>
                    <a:pt x="42298" y="3088"/>
                  </a:lnTo>
                  <a:cubicBezTo>
                    <a:pt x="43138" y="3088"/>
                    <a:pt x="43841" y="2403"/>
                    <a:pt x="43841" y="1543"/>
                  </a:cubicBezTo>
                  <a:cubicBezTo>
                    <a:pt x="43841" y="704"/>
                    <a:pt x="43138" y="0"/>
                    <a:pt x="422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2340000" algn="bl" rotWithShape="0">
                <a:schemeClr val="dk1">
                  <a:alpha val="18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116"/>
            <p:cNvSpPr/>
            <p:nvPr/>
          </p:nvSpPr>
          <p:spPr>
            <a:xfrm>
              <a:off x="5208650" y="3177875"/>
              <a:ext cx="509992" cy="35933"/>
            </a:xfrm>
            <a:custGeom>
              <a:avLst/>
              <a:gdLst/>
              <a:ahLst/>
              <a:cxnLst/>
              <a:rect l="l" t="t" r="r" b="b"/>
              <a:pathLst>
                <a:path w="43842" h="3089" extrusionOk="0">
                  <a:moveTo>
                    <a:pt x="1525" y="0"/>
                  </a:moveTo>
                  <a:cubicBezTo>
                    <a:pt x="684" y="0"/>
                    <a:pt x="1" y="704"/>
                    <a:pt x="1" y="1544"/>
                  </a:cubicBezTo>
                  <a:cubicBezTo>
                    <a:pt x="1" y="2404"/>
                    <a:pt x="684" y="3089"/>
                    <a:pt x="1525" y="3089"/>
                  </a:cubicBezTo>
                  <a:lnTo>
                    <a:pt x="42298" y="3089"/>
                  </a:lnTo>
                  <a:cubicBezTo>
                    <a:pt x="43138" y="3089"/>
                    <a:pt x="43841" y="2404"/>
                    <a:pt x="43841" y="1544"/>
                  </a:cubicBezTo>
                  <a:cubicBezTo>
                    <a:pt x="43841" y="704"/>
                    <a:pt x="43138" y="0"/>
                    <a:pt x="422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2340000" algn="bl" rotWithShape="0">
                <a:schemeClr val="dk1">
                  <a:alpha val="18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116"/>
            <p:cNvSpPr/>
            <p:nvPr/>
          </p:nvSpPr>
          <p:spPr>
            <a:xfrm>
              <a:off x="5147719" y="2426206"/>
              <a:ext cx="33664" cy="33653"/>
            </a:xfrm>
            <a:custGeom>
              <a:avLst/>
              <a:gdLst/>
              <a:ahLst/>
              <a:cxnLst/>
              <a:rect l="l" t="t" r="r" b="b"/>
              <a:pathLst>
                <a:path w="2894" h="2893" extrusionOk="0">
                  <a:moveTo>
                    <a:pt x="1447" y="0"/>
                  </a:moveTo>
                  <a:cubicBezTo>
                    <a:pt x="645" y="0"/>
                    <a:pt x="0" y="644"/>
                    <a:pt x="0" y="1447"/>
                  </a:cubicBezTo>
                  <a:cubicBezTo>
                    <a:pt x="0" y="2247"/>
                    <a:pt x="645" y="2893"/>
                    <a:pt x="1447" y="2893"/>
                  </a:cubicBezTo>
                  <a:cubicBezTo>
                    <a:pt x="2247" y="2893"/>
                    <a:pt x="2893" y="2247"/>
                    <a:pt x="2893" y="1447"/>
                  </a:cubicBezTo>
                  <a:cubicBezTo>
                    <a:pt x="2893" y="644"/>
                    <a:pt x="2247" y="0"/>
                    <a:pt x="14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16"/>
            <p:cNvSpPr/>
            <p:nvPr/>
          </p:nvSpPr>
          <p:spPr>
            <a:xfrm>
              <a:off x="5214781" y="2426206"/>
              <a:ext cx="33664" cy="33653"/>
            </a:xfrm>
            <a:custGeom>
              <a:avLst/>
              <a:gdLst/>
              <a:ahLst/>
              <a:cxnLst/>
              <a:rect l="l" t="t" r="r" b="b"/>
              <a:pathLst>
                <a:path w="2894" h="2893" extrusionOk="0">
                  <a:moveTo>
                    <a:pt x="1447" y="0"/>
                  </a:moveTo>
                  <a:cubicBezTo>
                    <a:pt x="647" y="0"/>
                    <a:pt x="1" y="644"/>
                    <a:pt x="1" y="1447"/>
                  </a:cubicBezTo>
                  <a:cubicBezTo>
                    <a:pt x="1" y="2247"/>
                    <a:pt x="647" y="2893"/>
                    <a:pt x="1447" y="2893"/>
                  </a:cubicBezTo>
                  <a:cubicBezTo>
                    <a:pt x="2249" y="2893"/>
                    <a:pt x="2893" y="2247"/>
                    <a:pt x="2893" y="1447"/>
                  </a:cubicBezTo>
                  <a:cubicBezTo>
                    <a:pt x="2893" y="644"/>
                    <a:pt x="2249" y="0"/>
                    <a:pt x="14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16"/>
            <p:cNvSpPr/>
            <p:nvPr/>
          </p:nvSpPr>
          <p:spPr>
            <a:xfrm>
              <a:off x="5281865" y="2426206"/>
              <a:ext cx="33664" cy="33653"/>
            </a:xfrm>
            <a:custGeom>
              <a:avLst/>
              <a:gdLst/>
              <a:ahLst/>
              <a:cxnLst/>
              <a:rect l="l" t="t" r="r" b="b"/>
              <a:pathLst>
                <a:path w="2894" h="2893" extrusionOk="0">
                  <a:moveTo>
                    <a:pt x="1447" y="0"/>
                  </a:moveTo>
                  <a:cubicBezTo>
                    <a:pt x="645" y="0"/>
                    <a:pt x="1" y="644"/>
                    <a:pt x="1" y="1447"/>
                  </a:cubicBezTo>
                  <a:cubicBezTo>
                    <a:pt x="1" y="2247"/>
                    <a:pt x="645" y="2893"/>
                    <a:pt x="1447" y="2893"/>
                  </a:cubicBezTo>
                  <a:cubicBezTo>
                    <a:pt x="2247" y="2893"/>
                    <a:pt x="2893" y="2247"/>
                    <a:pt x="2893" y="1447"/>
                  </a:cubicBezTo>
                  <a:cubicBezTo>
                    <a:pt x="2893" y="644"/>
                    <a:pt x="2247" y="0"/>
                    <a:pt x="14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16"/>
            <p:cNvSpPr/>
            <p:nvPr/>
          </p:nvSpPr>
          <p:spPr>
            <a:xfrm>
              <a:off x="5147719" y="2486904"/>
              <a:ext cx="631633" cy="435881"/>
            </a:xfrm>
            <a:custGeom>
              <a:avLst/>
              <a:gdLst/>
              <a:ahLst/>
              <a:cxnLst/>
              <a:rect l="l" t="t" r="r" b="b"/>
              <a:pathLst>
                <a:path w="54299" h="37471" extrusionOk="0">
                  <a:moveTo>
                    <a:pt x="54260" y="0"/>
                  </a:moveTo>
                  <a:lnTo>
                    <a:pt x="0" y="39"/>
                  </a:lnTo>
                  <a:lnTo>
                    <a:pt x="40" y="37470"/>
                  </a:lnTo>
                  <a:lnTo>
                    <a:pt x="54299" y="37450"/>
                  </a:lnTo>
                  <a:lnTo>
                    <a:pt x="54260" y="0"/>
                  </a:ln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116"/>
            <p:cNvSpPr/>
            <p:nvPr/>
          </p:nvSpPr>
          <p:spPr>
            <a:xfrm>
              <a:off x="5147940" y="2539425"/>
              <a:ext cx="631412" cy="383361"/>
            </a:xfrm>
            <a:custGeom>
              <a:avLst/>
              <a:gdLst/>
              <a:ahLst/>
              <a:cxnLst/>
              <a:rect l="l" t="t" r="r" b="b"/>
              <a:pathLst>
                <a:path w="54280" h="32956" extrusionOk="0">
                  <a:moveTo>
                    <a:pt x="11592" y="1"/>
                  </a:moveTo>
                  <a:lnTo>
                    <a:pt x="0" y="12197"/>
                  </a:lnTo>
                  <a:lnTo>
                    <a:pt x="21" y="32955"/>
                  </a:lnTo>
                  <a:lnTo>
                    <a:pt x="54280" y="32935"/>
                  </a:lnTo>
                  <a:lnTo>
                    <a:pt x="54280" y="22927"/>
                  </a:lnTo>
                  <a:lnTo>
                    <a:pt x="46285" y="14523"/>
                  </a:lnTo>
                  <a:lnTo>
                    <a:pt x="35847" y="25507"/>
                  </a:lnTo>
                  <a:lnTo>
                    <a:pt x="34968" y="24569"/>
                  </a:lnTo>
                  <a:lnTo>
                    <a:pt x="115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116"/>
            <p:cNvSpPr/>
            <p:nvPr/>
          </p:nvSpPr>
          <p:spPr>
            <a:xfrm>
              <a:off x="5494903" y="2571717"/>
              <a:ext cx="132785" cy="132797"/>
            </a:xfrm>
            <a:custGeom>
              <a:avLst/>
              <a:gdLst/>
              <a:ahLst/>
              <a:cxnLst/>
              <a:rect l="l" t="t" r="r" b="b"/>
              <a:pathLst>
                <a:path w="11415" h="11416" extrusionOk="0">
                  <a:moveTo>
                    <a:pt x="5707" y="0"/>
                  </a:moveTo>
                  <a:cubicBezTo>
                    <a:pt x="2561" y="0"/>
                    <a:pt x="0" y="2560"/>
                    <a:pt x="0" y="5708"/>
                  </a:cubicBezTo>
                  <a:cubicBezTo>
                    <a:pt x="0" y="8854"/>
                    <a:pt x="2561" y="11415"/>
                    <a:pt x="5707" y="11415"/>
                  </a:cubicBezTo>
                  <a:cubicBezTo>
                    <a:pt x="8855" y="11415"/>
                    <a:pt x="11415" y="8854"/>
                    <a:pt x="11415" y="5708"/>
                  </a:cubicBezTo>
                  <a:cubicBezTo>
                    <a:pt x="11415" y="2560"/>
                    <a:pt x="8855" y="0"/>
                    <a:pt x="57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0" name="Google Shape;3890;p116"/>
          <p:cNvGrpSpPr/>
          <p:nvPr/>
        </p:nvGrpSpPr>
        <p:grpSpPr>
          <a:xfrm>
            <a:off x="801762" y="3909841"/>
            <a:ext cx="994974" cy="421912"/>
            <a:chOff x="3011608" y="3219926"/>
            <a:chExt cx="566840" cy="240351"/>
          </a:xfrm>
        </p:grpSpPr>
        <p:sp>
          <p:nvSpPr>
            <p:cNvPr id="3891" name="Google Shape;3891;p116"/>
            <p:cNvSpPr/>
            <p:nvPr/>
          </p:nvSpPr>
          <p:spPr>
            <a:xfrm>
              <a:off x="3386082" y="3235619"/>
              <a:ext cx="60710" cy="60710"/>
            </a:xfrm>
            <a:custGeom>
              <a:avLst/>
              <a:gdLst/>
              <a:ahLst/>
              <a:cxnLst/>
              <a:rect l="l" t="t" r="r" b="b"/>
              <a:pathLst>
                <a:path w="5219" h="5219" extrusionOk="0">
                  <a:moveTo>
                    <a:pt x="2600" y="1"/>
                  </a:moveTo>
                  <a:cubicBezTo>
                    <a:pt x="1173" y="1"/>
                    <a:pt x="1" y="1153"/>
                    <a:pt x="1" y="2600"/>
                  </a:cubicBezTo>
                  <a:cubicBezTo>
                    <a:pt x="1" y="4046"/>
                    <a:pt x="1173" y="5219"/>
                    <a:pt x="2600" y="5219"/>
                  </a:cubicBezTo>
                  <a:cubicBezTo>
                    <a:pt x="4046" y="5219"/>
                    <a:pt x="5219" y="4046"/>
                    <a:pt x="5219" y="2600"/>
                  </a:cubicBezTo>
                  <a:cubicBezTo>
                    <a:pt x="5219" y="1153"/>
                    <a:pt x="4046" y="1"/>
                    <a:pt x="2600" y="1"/>
                  </a:cubicBezTo>
                  <a:close/>
                </a:path>
              </a:pathLst>
            </a:custGeom>
            <a:solidFill>
              <a:srgbClr val="C7A2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116"/>
            <p:cNvSpPr/>
            <p:nvPr/>
          </p:nvSpPr>
          <p:spPr>
            <a:xfrm>
              <a:off x="3011608" y="3291106"/>
              <a:ext cx="566840" cy="169171"/>
            </a:xfrm>
            <a:custGeom>
              <a:avLst/>
              <a:gdLst/>
              <a:ahLst/>
              <a:cxnLst/>
              <a:rect l="l" t="t" r="r" b="b"/>
              <a:pathLst>
                <a:path w="48729" h="14543" extrusionOk="0">
                  <a:moveTo>
                    <a:pt x="0" y="0"/>
                  </a:moveTo>
                  <a:lnTo>
                    <a:pt x="0" y="11688"/>
                  </a:lnTo>
                  <a:cubicBezTo>
                    <a:pt x="0" y="13271"/>
                    <a:pt x="1271" y="14542"/>
                    <a:pt x="2854" y="14542"/>
                  </a:cubicBezTo>
                  <a:lnTo>
                    <a:pt x="45875" y="14542"/>
                  </a:lnTo>
                  <a:cubicBezTo>
                    <a:pt x="47438" y="14542"/>
                    <a:pt x="48728" y="13271"/>
                    <a:pt x="48728" y="11688"/>
                  </a:cubicBezTo>
                  <a:lnTo>
                    <a:pt x="487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116"/>
            <p:cNvSpPr/>
            <p:nvPr/>
          </p:nvSpPr>
          <p:spPr>
            <a:xfrm>
              <a:off x="3011608" y="3219926"/>
              <a:ext cx="566840" cy="71191"/>
            </a:xfrm>
            <a:custGeom>
              <a:avLst/>
              <a:gdLst/>
              <a:ahLst/>
              <a:cxnLst/>
              <a:rect l="l" t="t" r="r" b="b"/>
              <a:pathLst>
                <a:path w="48729" h="6120" extrusionOk="0">
                  <a:moveTo>
                    <a:pt x="2854" y="1"/>
                  </a:moveTo>
                  <a:cubicBezTo>
                    <a:pt x="1271" y="1"/>
                    <a:pt x="0" y="1291"/>
                    <a:pt x="0" y="2854"/>
                  </a:cubicBezTo>
                  <a:lnTo>
                    <a:pt x="0" y="6119"/>
                  </a:lnTo>
                  <a:lnTo>
                    <a:pt x="48728" y="6119"/>
                  </a:lnTo>
                  <a:lnTo>
                    <a:pt x="48728" y="2854"/>
                  </a:lnTo>
                  <a:cubicBezTo>
                    <a:pt x="48728" y="1291"/>
                    <a:pt x="47438" y="1"/>
                    <a:pt x="458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116"/>
            <p:cNvSpPr/>
            <p:nvPr/>
          </p:nvSpPr>
          <p:spPr>
            <a:xfrm>
              <a:off x="3055044" y="3242901"/>
              <a:ext cx="22509" cy="22509"/>
            </a:xfrm>
            <a:custGeom>
              <a:avLst/>
              <a:gdLst/>
              <a:ahLst/>
              <a:cxnLst/>
              <a:rect l="l" t="t" r="r" b="b"/>
              <a:pathLst>
                <a:path w="1935" h="1935" extrusionOk="0">
                  <a:moveTo>
                    <a:pt x="977" y="0"/>
                  </a:moveTo>
                  <a:cubicBezTo>
                    <a:pt x="430" y="0"/>
                    <a:pt x="0" y="430"/>
                    <a:pt x="0" y="978"/>
                  </a:cubicBezTo>
                  <a:cubicBezTo>
                    <a:pt x="0" y="1505"/>
                    <a:pt x="430" y="1935"/>
                    <a:pt x="977" y="1935"/>
                  </a:cubicBezTo>
                  <a:cubicBezTo>
                    <a:pt x="1504" y="1935"/>
                    <a:pt x="1934" y="1505"/>
                    <a:pt x="1934" y="978"/>
                  </a:cubicBezTo>
                  <a:cubicBezTo>
                    <a:pt x="1934" y="430"/>
                    <a:pt x="1504" y="0"/>
                    <a:pt x="9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116"/>
            <p:cNvSpPr/>
            <p:nvPr/>
          </p:nvSpPr>
          <p:spPr>
            <a:xfrm>
              <a:off x="3104145" y="3242901"/>
              <a:ext cx="22521" cy="22509"/>
            </a:xfrm>
            <a:custGeom>
              <a:avLst/>
              <a:gdLst/>
              <a:ahLst/>
              <a:cxnLst/>
              <a:rect l="l" t="t" r="r" b="b"/>
              <a:pathLst>
                <a:path w="1936" h="1935" extrusionOk="0">
                  <a:moveTo>
                    <a:pt x="978" y="0"/>
                  </a:moveTo>
                  <a:cubicBezTo>
                    <a:pt x="431" y="0"/>
                    <a:pt x="1" y="430"/>
                    <a:pt x="1" y="978"/>
                  </a:cubicBezTo>
                  <a:cubicBezTo>
                    <a:pt x="1" y="1505"/>
                    <a:pt x="431" y="1935"/>
                    <a:pt x="978" y="1935"/>
                  </a:cubicBezTo>
                  <a:cubicBezTo>
                    <a:pt x="1505" y="1935"/>
                    <a:pt x="1935" y="1505"/>
                    <a:pt x="1935" y="978"/>
                  </a:cubicBezTo>
                  <a:cubicBezTo>
                    <a:pt x="1935" y="430"/>
                    <a:pt x="1505" y="0"/>
                    <a:pt x="9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116"/>
            <p:cNvSpPr/>
            <p:nvPr/>
          </p:nvSpPr>
          <p:spPr>
            <a:xfrm>
              <a:off x="3153257" y="3242901"/>
              <a:ext cx="22521" cy="22509"/>
            </a:xfrm>
            <a:custGeom>
              <a:avLst/>
              <a:gdLst/>
              <a:ahLst/>
              <a:cxnLst/>
              <a:rect l="l" t="t" r="r" b="b"/>
              <a:pathLst>
                <a:path w="1936" h="1935" extrusionOk="0">
                  <a:moveTo>
                    <a:pt x="958" y="0"/>
                  </a:moveTo>
                  <a:cubicBezTo>
                    <a:pt x="431" y="0"/>
                    <a:pt x="1" y="430"/>
                    <a:pt x="1" y="978"/>
                  </a:cubicBezTo>
                  <a:cubicBezTo>
                    <a:pt x="1" y="1505"/>
                    <a:pt x="431" y="1935"/>
                    <a:pt x="958" y="1935"/>
                  </a:cubicBezTo>
                  <a:cubicBezTo>
                    <a:pt x="1505" y="1935"/>
                    <a:pt x="1935" y="1505"/>
                    <a:pt x="1935" y="978"/>
                  </a:cubicBezTo>
                  <a:cubicBezTo>
                    <a:pt x="1935" y="430"/>
                    <a:pt x="1505" y="0"/>
                    <a:pt x="9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116"/>
            <p:cNvSpPr/>
            <p:nvPr/>
          </p:nvSpPr>
          <p:spPr>
            <a:xfrm>
              <a:off x="3072318" y="3331575"/>
              <a:ext cx="86872" cy="86627"/>
            </a:xfrm>
            <a:custGeom>
              <a:avLst/>
              <a:gdLst/>
              <a:ahLst/>
              <a:cxnLst/>
              <a:rect l="l" t="t" r="r" b="b"/>
              <a:pathLst>
                <a:path w="7468" h="7447" extrusionOk="0">
                  <a:moveTo>
                    <a:pt x="3733" y="0"/>
                  </a:moveTo>
                  <a:cubicBezTo>
                    <a:pt x="1681" y="0"/>
                    <a:pt x="1" y="1661"/>
                    <a:pt x="1" y="3714"/>
                  </a:cubicBezTo>
                  <a:cubicBezTo>
                    <a:pt x="1" y="5786"/>
                    <a:pt x="1681" y="7446"/>
                    <a:pt x="3733" y="7446"/>
                  </a:cubicBezTo>
                  <a:cubicBezTo>
                    <a:pt x="5805" y="7446"/>
                    <a:pt x="7467" y="5786"/>
                    <a:pt x="7467" y="3714"/>
                  </a:cubicBezTo>
                  <a:cubicBezTo>
                    <a:pt x="7467" y="1661"/>
                    <a:pt x="5805" y="0"/>
                    <a:pt x="37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116"/>
            <p:cNvSpPr/>
            <p:nvPr/>
          </p:nvSpPr>
          <p:spPr>
            <a:xfrm>
              <a:off x="3197135" y="3342940"/>
              <a:ext cx="304923" cy="20020"/>
            </a:xfrm>
            <a:custGeom>
              <a:avLst/>
              <a:gdLst/>
              <a:ahLst/>
              <a:cxnLst/>
              <a:rect l="l" t="t" r="r" b="b"/>
              <a:pathLst>
                <a:path w="26213" h="1721" extrusionOk="0">
                  <a:moveTo>
                    <a:pt x="803" y="1"/>
                  </a:moveTo>
                  <a:cubicBezTo>
                    <a:pt x="352" y="1"/>
                    <a:pt x="0" y="352"/>
                    <a:pt x="0" y="801"/>
                  </a:cubicBezTo>
                  <a:lnTo>
                    <a:pt x="0" y="918"/>
                  </a:lnTo>
                  <a:cubicBezTo>
                    <a:pt x="0" y="1369"/>
                    <a:pt x="352" y="1721"/>
                    <a:pt x="803" y="1721"/>
                  </a:cubicBezTo>
                  <a:lnTo>
                    <a:pt x="25410" y="1721"/>
                  </a:lnTo>
                  <a:cubicBezTo>
                    <a:pt x="25840" y="1721"/>
                    <a:pt x="26212" y="1369"/>
                    <a:pt x="26212" y="918"/>
                  </a:cubicBezTo>
                  <a:lnTo>
                    <a:pt x="26212" y="801"/>
                  </a:lnTo>
                  <a:cubicBezTo>
                    <a:pt x="26212" y="352"/>
                    <a:pt x="25840" y="1"/>
                    <a:pt x="254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116"/>
            <p:cNvSpPr/>
            <p:nvPr/>
          </p:nvSpPr>
          <p:spPr>
            <a:xfrm>
              <a:off x="3197135" y="3392960"/>
              <a:ext cx="169858" cy="20020"/>
            </a:xfrm>
            <a:custGeom>
              <a:avLst/>
              <a:gdLst/>
              <a:ahLst/>
              <a:cxnLst/>
              <a:rect l="l" t="t" r="r" b="b"/>
              <a:pathLst>
                <a:path w="14602" h="1721" extrusionOk="0">
                  <a:moveTo>
                    <a:pt x="803" y="1"/>
                  </a:moveTo>
                  <a:cubicBezTo>
                    <a:pt x="352" y="1"/>
                    <a:pt x="0" y="352"/>
                    <a:pt x="0" y="801"/>
                  </a:cubicBezTo>
                  <a:lnTo>
                    <a:pt x="0" y="919"/>
                  </a:lnTo>
                  <a:cubicBezTo>
                    <a:pt x="0" y="1369"/>
                    <a:pt x="352" y="1721"/>
                    <a:pt x="803" y="1721"/>
                  </a:cubicBezTo>
                  <a:lnTo>
                    <a:pt x="13820" y="1721"/>
                  </a:lnTo>
                  <a:cubicBezTo>
                    <a:pt x="14250" y="1721"/>
                    <a:pt x="14602" y="1369"/>
                    <a:pt x="14602" y="919"/>
                  </a:cubicBezTo>
                  <a:lnTo>
                    <a:pt x="14602" y="801"/>
                  </a:lnTo>
                  <a:cubicBezTo>
                    <a:pt x="14602" y="352"/>
                    <a:pt x="14250" y="1"/>
                    <a:pt x="138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116"/>
            <p:cNvSpPr/>
            <p:nvPr/>
          </p:nvSpPr>
          <p:spPr>
            <a:xfrm>
              <a:off x="3387454" y="3392960"/>
              <a:ext cx="48659" cy="20020"/>
            </a:xfrm>
            <a:custGeom>
              <a:avLst/>
              <a:gdLst/>
              <a:ahLst/>
              <a:cxnLst/>
              <a:rect l="l" t="t" r="r" b="b"/>
              <a:pathLst>
                <a:path w="4183" h="1721" extrusionOk="0">
                  <a:moveTo>
                    <a:pt x="860" y="1"/>
                  </a:moveTo>
                  <a:cubicBezTo>
                    <a:pt x="371" y="1"/>
                    <a:pt x="0" y="392"/>
                    <a:pt x="0" y="861"/>
                  </a:cubicBezTo>
                  <a:cubicBezTo>
                    <a:pt x="0" y="1330"/>
                    <a:pt x="371" y="1721"/>
                    <a:pt x="860" y="1721"/>
                  </a:cubicBezTo>
                  <a:lnTo>
                    <a:pt x="3323" y="1721"/>
                  </a:lnTo>
                  <a:cubicBezTo>
                    <a:pt x="3792" y="1721"/>
                    <a:pt x="4183" y="1330"/>
                    <a:pt x="4183" y="861"/>
                  </a:cubicBezTo>
                  <a:cubicBezTo>
                    <a:pt x="4183" y="392"/>
                    <a:pt x="3792" y="1"/>
                    <a:pt x="33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1" name="Google Shape;3901;p116"/>
          <p:cNvGrpSpPr/>
          <p:nvPr/>
        </p:nvGrpSpPr>
        <p:grpSpPr>
          <a:xfrm>
            <a:off x="844075" y="1297075"/>
            <a:ext cx="1889100" cy="146100"/>
            <a:chOff x="2432300" y="1490925"/>
            <a:chExt cx="1889100" cy="146100"/>
          </a:xfrm>
        </p:grpSpPr>
        <p:sp>
          <p:nvSpPr>
            <p:cNvPr id="3902" name="Google Shape;3902;p116"/>
            <p:cNvSpPr/>
            <p:nvPr/>
          </p:nvSpPr>
          <p:spPr>
            <a:xfrm>
              <a:off x="2432300" y="1490925"/>
              <a:ext cx="18891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03" name="Google Shape;3903;p116"/>
            <p:cNvGrpSpPr/>
            <p:nvPr/>
          </p:nvGrpSpPr>
          <p:grpSpPr>
            <a:xfrm rot="10800000" flipH="1">
              <a:off x="2497649" y="1516972"/>
              <a:ext cx="429322" cy="93999"/>
              <a:chOff x="5795037" y="809024"/>
              <a:chExt cx="431653" cy="94500"/>
            </a:xfrm>
          </p:grpSpPr>
          <p:sp>
            <p:nvSpPr>
              <p:cNvPr id="3904" name="Google Shape;3904;p116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5" name="Google Shape;3905;p116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6" name="Google Shape;3906;p116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07" name="Google Shape;3907;p116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8" name="Google Shape;3908;p116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9" name="Google Shape;3909;p116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0" name="Google Shape;3910;p116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790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0" name="Google Shape;1560;p77"/>
          <p:cNvGrpSpPr/>
          <p:nvPr/>
        </p:nvGrpSpPr>
        <p:grpSpPr>
          <a:xfrm>
            <a:off x="7396235" y="1721853"/>
            <a:ext cx="1037670" cy="2045238"/>
            <a:chOff x="7396235" y="1721853"/>
            <a:chExt cx="1037670" cy="2045238"/>
          </a:xfrm>
        </p:grpSpPr>
        <p:sp>
          <p:nvSpPr>
            <p:cNvPr id="1561" name="Google Shape;1561;p77"/>
            <p:cNvSpPr/>
            <p:nvPr/>
          </p:nvSpPr>
          <p:spPr>
            <a:xfrm rot="10269652" flipH="1">
              <a:off x="7482000" y="2524334"/>
              <a:ext cx="866139" cy="1183238"/>
            </a:xfrm>
            <a:custGeom>
              <a:avLst/>
              <a:gdLst/>
              <a:ahLst/>
              <a:cxnLst/>
              <a:rect l="l" t="t" r="r" b="b"/>
              <a:pathLst>
                <a:path w="21685" h="29624" extrusionOk="0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2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2" name="Google Shape;1562;p77"/>
            <p:cNvGrpSpPr/>
            <p:nvPr/>
          </p:nvGrpSpPr>
          <p:grpSpPr>
            <a:xfrm rot="2700000">
              <a:off x="7878629" y="1895395"/>
              <a:ext cx="564891" cy="178747"/>
              <a:chOff x="6872640" y="3355362"/>
              <a:chExt cx="564897" cy="178749"/>
            </a:xfrm>
          </p:grpSpPr>
          <p:sp>
            <p:nvSpPr>
              <p:cNvPr id="1563" name="Google Shape;1563;p77"/>
              <p:cNvSpPr/>
              <p:nvPr/>
            </p:nvSpPr>
            <p:spPr>
              <a:xfrm>
                <a:off x="7337337" y="3355362"/>
                <a:ext cx="100200" cy="1002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77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65" name="Google Shape;1565;p77"/>
          <p:cNvGrpSpPr/>
          <p:nvPr/>
        </p:nvGrpSpPr>
        <p:grpSpPr>
          <a:xfrm>
            <a:off x="830933" y="2247684"/>
            <a:ext cx="1102217" cy="1865376"/>
            <a:chOff x="830933" y="2247684"/>
            <a:chExt cx="1102217" cy="1865376"/>
          </a:xfrm>
        </p:grpSpPr>
        <p:grpSp>
          <p:nvGrpSpPr>
            <p:cNvPr id="1566" name="Google Shape;1566;p77"/>
            <p:cNvGrpSpPr/>
            <p:nvPr/>
          </p:nvGrpSpPr>
          <p:grpSpPr>
            <a:xfrm flipH="1">
              <a:off x="830933" y="2247684"/>
              <a:ext cx="1102217" cy="1494740"/>
              <a:chOff x="7452861" y="1397649"/>
              <a:chExt cx="1102217" cy="1494740"/>
            </a:xfrm>
          </p:grpSpPr>
          <p:sp>
            <p:nvSpPr>
              <p:cNvPr id="1567" name="Google Shape;1567;p77"/>
              <p:cNvSpPr/>
              <p:nvPr/>
            </p:nvSpPr>
            <p:spPr>
              <a:xfrm flipH="1">
                <a:off x="7452861" y="1397649"/>
                <a:ext cx="943514" cy="1288940"/>
              </a:xfrm>
              <a:custGeom>
                <a:avLst/>
                <a:gdLst/>
                <a:ahLst/>
                <a:cxnLst/>
                <a:rect l="l" t="t" r="r" b="b"/>
                <a:pathLst>
                  <a:path w="21685" h="29624" extrusionOk="0">
                    <a:moveTo>
                      <a:pt x="2926" y="0"/>
                    </a:moveTo>
                    <a:cubicBezTo>
                      <a:pt x="2543" y="0"/>
                      <a:pt x="2202" y="204"/>
                      <a:pt x="2009" y="397"/>
                    </a:cubicBezTo>
                    <a:cubicBezTo>
                      <a:pt x="0" y="2406"/>
                      <a:pt x="3424" y="4392"/>
                      <a:pt x="4292" y="5830"/>
                    </a:cubicBezTo>
                    <a:cubicBezTo>
                      <a:pt x="4862" y="7245"/>
                      <a:pt x="4292" y="8957"/>
                      <a:pt x="3995" y="10395"/>
                    </a:cubicBezTo>
                    <a:cubicBezTo>
                      <a:pt x="3995" y="11810"/>
                      <a:pt x="4292" y="13248"/>
                      <a:pt x="5707" y="14093"/>
                    </a:cubicBezTo>
                    <a:cubicBezTo>
                      <a:pt x="6574" y="14663"/>
                      <a:pt x="7419" y="15234"/>
                      <a:pt x="7989" y="16101"/>
                    </a:cubicBezTo>
                    <a:cubicBezTo>
                      <a:pt x="8857" y="17243"/>
                      <a:pt x="9131" y="18658"/>
                      <a:pt x="9131" y="20096"/>
                    </a:cubicBezTo>
                    <a:cubicBezTo>
                      <a:pt x="8857" y="21237"/>
                      <a:pt x="8560" y="22652"/>
                      <a:pt x="8560" y="24090"/>
                    </a:cubicBezTo>
                    <a:cubicBezTo>
                      <a:pt x="8560" y="24935"/>
                      <a:pt x="8560" y="26373"/>
                      <a:pt x="9427" y="27217"/>
                    </a:cubicBezTo>
                    <a:lnTo>
                      <a:pt x="9427" y="27514"/>
                    </a:lnTo>
                    <a:cubicBezTo>
                      <a:pt x="10272" y="28358"/>
                      <a:pt x="11413" y="28929"/>
                      <a:pt x="12280" y="29500"/>
                    </a:cubicBezTo>
                    <a:cubicBezTo>
                      <a:pt x="12530" y="29587"/>
                      <a:pt x="12831" y="29623"/>
                      <a:pt x="13153" y="29623"/>
                    </a:cubicBezTo>
                    <a:cubicBezTo>
                      <a:pt x="13922" y="29623"/>
                      <a:pt x="14812" y="29419"/>
                      <a:pt x="15408" y="29226"/>
                    </a:cubicBezTo>
                    <a:cubicBezTo>
                      <a:pt x="17416" y="28655"/>
                      <a:pt x="19402" y="27217"/>
                      <a:pt x="20269" y="25231"/>
                    </a:cubicBezTo>
                    <a:cubicBezTo>
                      <a:pt x="21684" y="22081"/>
                      <a:pt x="20543" y="18087"/>
                      <a:pt x="17690" y="16101"/>
                    </a:cubicBezTo>
                    <a:cubicBezTo>
                      <a:pt x="16846" y="15531"/>
                      <a:pt x="15978" y="15234"/>
                      <a:pt x="15408" y="14389"/>
                    </a:cubicBezTo>
                    <a:cubicBezTo>
                      <a:pt x="14266" y="13248"/>
                      <a:pt x="13992" y="10966"/>
                      <a:pt x="13422" y="9528"/>
                    </a:cubicBezTo>
                    <a:cubicBezTo>
                      <a:pt x="11413" y="5259"/>
                      <a:pt x="7715" y="7245"/>
                      <a:pt x="6277" y="4689"/>
                    </a:cubicBezTo>
                    <a:cubicBezTo>
                      <a:pt x="5707" y="3547"/>
                      <a:pt x="5433" y="2680"/>
                      <a:pt x="5136" y="1539"/>
                    </a:cubicBezTo>
                    <a:cubicBezTo>
                      <a:pt x="4862" y="968"/>
                      <a:pt x="4292" y="124"/>
                      <a:pt x="3424" y="124"/>
                    </a:cubicBezTo>
                    <a:cubicBezTo>
                      <a:pt x="3256" y="36"/>
                      <a:pt x="3087" y="0"/>
                      <a:pt x="29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2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77"/>
              <p:cNvSpPr/>
              <p:nvPr/>
            </p:nvSpPr>
            <p:spPr>
              <a:xfrm flipH="1">
                <a:off x="7611563" y="1603449"/>
                <a:ext cx="943514" cy="1288940"/>
              </a:xfrm>
              <a:custGeom>
                <a:avLst/>
                <a:gdLst/>
                <a:ahLst/>
                <a:cxnLst/>
                <a:rect l="l" t="t" r="r" b="b"/>
                <a:pathLst>
                  <a:path w="21685" h="29624" extrusionOk="0">
                    <a:moveTo>
                      <a:pt x="2926" y="0"/>
                    </a:moveTo>
                    <a:cubicBezTo>
                      <a:pt x="2543" y="0"/>
                      <a:pt x="2202" y="204"/>
                      <a:pt x="2009" y="397"/>
                    </a:cubicBezTo>
                    <a:cubicBezTo>
                      <a:pt x="0" y="2406"/>
                      <a:pt x="3424" y="4392"/>
                      <a:pt x="4292" y="5830"/>
                    </a:cubicBezTo>
                    <a:cubicBezTo>
                      <a:pt x="4862" y="7245"/>
                      <a:pt x="4292" y="8957"/>
                      <a:pt x="3995" y="10395"/>
                    </a:cubicBezTo>
                    <a:cubicBezTo>
                      <a:pt x="3995" y="11810"/>
                      <a:pt x="4292" y="13248"/>
                      <a:pt x="5707" y="14093"/>
                    </a:cubicBezTo>
                    <a:cubicBezTo>
                      <a:pt x="6574" y="14663"/>
                      <a:pt x="7419" y="15234"/>
                      <a:pt x="7989" y="16101"/>
                    </a:cubicBezTo>
                    <a:cubicBezTo>
                      <a:pt x="8857" y="17243"/>
                      <a:pt x="9131" y="18658"/>
                      <a:pt x="9131" y="20096"/>
                    </a:cubicBezTo>
                    <a:cubicBezTo>
                      <a:pt x="8857" y="21237"/>
                      <a:pt x="8560" y="22652"/>
                      <a:pt x="8560" y="24090"/>
                    </a:cubicBezTo>
                    <a:cubicBezTo>
                      <a:pt x="8560" y="24935"/>
                      <a:pt x="8560" y="26373"/>
                      <a:pt x="9427" y="27217"/>
                    </a:cubicBezTo>
                    <a:lnTo>
                      <a:pt x="9427" y="27514"/>
                    </a:lnTo>
                    <a:cubicBezTo>
                      <a:pt x="10272" y="28358"/>
                      <a:pt x="11413" y="28929"/>
                      <a:pt x="12280" y="29500"/>
                    </a:cubicBezTo>
                    <a:cubicBezTo>
                      <a:pt x="12530" y="29587"/>
                      <a:pt x="12831" y="29623"/>
                      <a:pt x="13153" y="29623"/>
                    </a:cubicBezTo>
                    <a:cubicBezTo>
                      <a:pt x="13922" y="29623"/>
                      <a:pt x="14812" y="29419"/>
                      <a:pt x="15408" y="29226"/>
                    </a:cubicBezTo>
                    <a:cubicBezTo>
                      <a:pt x="17416" y="28655"/>
                      <a:pt x="19402" y="27217"/>
                      <a:pt x="20269" y="25231"/>
                    </a:cubicBezTo>
                    <a:cubicBezTo>
                      <a:pt x="21684" y="22081"/>
                      <a:pt x="20543" y="18087"/>
                      <a:pt x="17690" y="16101"/>
                    </a:cubicBezTo>
                    <a:cubicBezTo>
                      <a:pt x="16846" y="15531"/>
                      <a:pt x="15978" y="15234"/>
                      <a:pt x="15408" y="14389"/>
                    </a:cubicBezTo>
                    <a:cubicBezTo>
                      <a:pt x="14266" y="13248"/>
                      <a:pt x="13992" y="10966"/>
                      <a:pt x="13422" y="9528"/>
                    </a:cubicBezTo>
                    <a:cubicBezTo>
                      <a:pt x="11413" y="5259"/>
                      <a:pt x="7715" y="7245"/>
                      <a:pt x="6277" y="4689"/>
                    </a:cubicBezTo>
                    <a:cubicBezTo>
                      <a:pt x="5707" y="3547"/>
                      <a:pt x="5433" y="2680"/>
                      <a:pt x="5136" y="1539"/>
                    </a:cubicBezTo>
                    <a:cubicBezTo>
                      <a:pt x="4862" y="968"/>
                      <a:pt x="4292" y="124"/>
                      <a:pt x="3424" y="124"/>
                    </a:cubicBezTo>
                    <a:cubicBezTo>
                      <a:pt x="3256" y="36"/>
                      <a:pt x="3087" y="0"/>
                      <a:pt x="29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2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9" name="Google Shape;1569;p77"/>
            <p:cNvGrpSpPr/>
            <p:nvPr/>
          </p:nvGrpSpPr>
          <p:grpSpPr>
            <a:xfrm rot="2700000">
              <a:off x="904191" y="3760770"/>
              <a:ext cx="564891" cy="178747"/>
              <a:chOff x="6872640" y="3355362"/>
              <a:chExt cx="564897" cy="178749"/>
            </a:xfrm>
          </p:grpSpPr>
          <p:sp>
            <p:nvSpPr>
              <p:cNvPr id="1570" name="Google Shape;1570;p77"/>
              <p:cNvSpPr/>
              <p:nvPr/>
            </p:nvSpPr>
            <p:spPr>
              <a:xfrm>
                <a:off x="7337337" y="3355362"/>
                <a:ext cx="100200" cy="1002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77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84" name="Google Shape;1584;p77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5" name="Google Shape;1585;p77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6" name="Google Shape;1586;p77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7" name="Google Shape;1587;p77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99" name="Google Shape;1599;p77"/>
          <p:cNvGrpSpPr/>
          <p:nvPr/>
        </p:nvGrpSpPr>
        <p:grpSpPr>
          <a:xfrm>
            <a:off x="4390196" y="1296526"/>
            <a:ext cx="2261056" cy="2409512"/>
            <a:chOff x="775177" y="1606057"/>
            <a:chExt cx="2261056" cy="2409512"/>
          </a:xfrm>
        </p:grpSpPr>
        <p:sp>
          <p:nvSpPr>
            <p:cNvPr id="1600" name="Google Shape;1600;p77"/>
            <p:cNvSpPr/>
            <p:nvPr/>
          </p:nvSpPr>
          <p:spPr>
            <a:xfrm>
              <a:off x="775177" y="1606057"/>
              <a:ext cx="412845" cy="137159"/>
            </a:xfrm>
            <a:custGeom>
              <a:avLst/>
              <a:gdLst/>
              <a:ahLst/>
              <a:cxnLst/>
              <a:rect l="l" t="t" r="r" b="b"/>
              <a:pathLst>
                <a:path w="27731" h="9213" extrusionOk="0">
                  <a:moveTo>
                    <a:pt x="17852" y="0"/>
                  </a:moveTo>
                  <a:cubicBezTo>
                    <a:pt x="15721" y="0"/>
                    <a:pt x="13587" y="678"/>
                    <a:pt x="12086" y="1877"/>
                  </a:cubicBezTo>
                  <a:cubicBezTo>
                    <a:pt x="10727" y="2951"/>
                    <a:pt x="9367" y="4764"/>
                    <a:pt x="8880" y="6644"/>
                  </a:cubicBezTo>
                  <a:cubicBezTo>
                    <a:pt x="7885" y="5842"/>
                    <a:pt x="6591" y="5407"/>
                    <a:pt x="5303" y="5407"/>
                  </a:cubicBezTo>
                  <a:cubicBezTo>
                    <a:pt x="4787" y="5407"/>
                    <a:pt x="4272" y="5477"/>
                    <a:pt x="3778" y="5621"/>
                  </a:cubicBezTo>
                  <a:cubicBezTo>
                    <a:pt x="2048" y="6124"/>
                    <a:pt x="588" y="7501"/>
                    <a:pt x="0" y="9213"/>
                  </a:cubicBezTo>
                  <a:lnTo>
                    <a:pt x="27730" y="9112"/>
                  </a:lnTo>
                  <a:cubicBezTo>
                    <a:pt x="27244" y="5688"/>
                    <a:pt x="25213" y="2884"/>
                    <a:pt x="22225" y="1122"/>
                  </a:cubicBezTo>
                  <a:cubicBezTo>
                    <a:pt x="20929" y="354"/>
                    <a:pt x="19391" y="0"/>
                    <a:pt x="178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77"/>
            <p:cNvSpPr/>
            <p:nvPr/>
          </p:nvSpPr>
          <p:spPr>
            <a:xfrm>
              <a:off x="956864" y="1610434"/>
              <a:ext cx="214663" cy="117835"/>
            </a:xfrm>
            <a:custGeom>
              <a:avLst/>
              <a:gdLst/>
              <a:ahLst/>
              <a:cxnLst/>
              <a:rect l="l" t="t" r="r" b="b"/>
              <a:pathLst>
                <a:path w="14419" h="7915" extrusionOk="0">
                  <a:moveTo>
                    <a:pt x="5350" y="1"/>
                  </a:moveTo>
                  <a:cubicBezTo>
                    <a:pt x="4889" y="1"/>
                    <a:pt x="4425" y="35"/>
                    <a:pt x="3962" y="106"/>
                  </a:cubicBezTo>
                  <a:cubicBezTo>
                    <a:pt x="2836" y="291"/>
                    <a:pt x="1728" y="761"/>
                    <a:pt x="990" y="1634"/>
                  </a:cubicBezTo>
                  <a:cubicBezTo>
                    <a:pt x="269" y="2507"/>
                    <a:pt x="0" y="3816"/>
                    <a:pt x="553" y="4806"/>
                  </a:cubicBezTo>
                  <a:cubicBezTo>
                    <a:pt x="990" y="5611"/>
                    <a:pt x="1847" y="6081"/>
                    <a:pt x="2686" y="6451"/>
                  </a:cubicBezTo>
                  <a:cubicBezTo>
                    <a:pt x="4897" y="7410"/>
                    <a:pt x="7319" y="7915"/>
                    <a:pt x="9743" y="7915"/>
                  </a:cubicBezTo>
                  <a:cubicBezTo>
                    <a:pt x="10374" y="7915"/>
                    <a:pt x="11005" y="7880"/>
                    <a:pt x="11632" y="7811"/>
                  </a:cubicBezTo>
                  <a:cubicBezTo>
                    <a:pt x="12153" y="7744"/>
                    <a:pt x="12690" y="7659"/>
                    <a:pt x="13160" y="7424"/>
                  </a:cubicBezTo>
                  <a:cubicBezTo>
                    <a:pt x="13646" y="7207"/>
                    <a:pt x="14067" y="6804"/>
                    <a:pt x="14201" y="6300"/>
                  </a:cubicBezTo>
                  <a:cubicBezTo>
                    <a:pt x="14419" y="5511"/>
                    <a:pt x="13982" y="4705"/>
                    <a:pt x="13479" y="4085"/>
                  </a:cubicBezTo>
                  <a:cubicBezTo>
                    <a:pt x="11532" y="1596"/>
                    <a:pt x="8499" y="1"/>
                    <a:pt x="53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77"/>
            <p:cNvSpPr/>
            <p:nvPr/>
          </p:nvSpPr>
          <p:spPr>
            <a:xfrm>
              <a:off x="813661" y="1689516"/>
              <a:ext cx="66741" cy="38574"/>
            </a:xfrm>
            <a:custGeom>
              <a:avLst/>
              <a:gdLst/>
              <a:ahLst/>
              <a:cxnLst/>
              <a:rect l="l" t="t" r="r" b="b"/>
              <a:pathLst>
                <a:path w="4483" h="2591" extrusionOk="0">
                  <a:moveTo>
                    <a:pt x="2237" y="1"/>
                  </a:moveTo>
                  <a:cubicBezTo>
                    <a:pt x="1529" y="1"/>
                    <a:pt x="520" y="85"/>
                    <a:pt x="219" y="518"/>
                  </a:cubicBezTo>
                  <a:cubicBezTo>
                    <a:pt x="0" y="854"/>
                    <a:pt x="17" y="1307"/>
                    <a:pt x="219" y="1660"/>
                  </a:cubicBezTo>
                  <a:cubicBezTo>
                    <a:pt x="420" y="2012"/>
                    <a:pt x="772" y="2247"/>
                    <a:pt x="1159" y="2381"/>
                  </a:cubicBezTo>
                  <a:cubicBezTo>
                    <a:pt x="1528" y="2533"/>
                    <a:pt x="1931" y="2566"/>
                    <a:pt x="2334" y="2582"/>
                  </a:cubicBezTo>
                  <a:cubicBezTo>
                    <a:pt x="2441" y="2587"/>
                    <a:pt x="2549" y="2591"/>
                    <a:pt x="2658" y="2591"/>
                  </a:cubicBezTo>
                  <a:cubicBezTo>
                    <a:pt x="2940" y="2591"/>
                    <a:pt x="3225" y="2567"/>
                    <a:pt x="3492" y="2482"/>
                  </a:cubicBezTo>
                  <a:cubicBezTo>
                    <a:pt x="3861" y="2365"/>
                    <a:pt x="4197" y="2112"/>
                    <a:pt x="4331" y="1743"/>
                  </a:cubicBezTo>
                  <a:cubicBezTo>
                    <a:pt x="4483" y="1324"/>
                    <a:pt x="4315" y="820"/>
                    <a:pt x="3979" y="501"/>
                  </a:cubicBezTo>
                  <a:cubicBezTo>
                    <a:pt x="3659" y="183"/>
                    <a:pt x="3189" y="48"/>
                    <a:pt x="2737" y="15"/>
                  </a:cubicBezTo>
                  <a:cubicBezTo>
                    <a:pt x="2608" y="7"/>
                    <a:pt x="2434" y="1"/>
                    <a:pt x="2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77"/>
            <p:cNvSpPr/>
            <p:nvPr/>
          </p:nvSpPr>
          <p:spPr>
            <a:xfrm>
              <a:off x="2623388" y="3878455"/>
              <a:ext cx="412845" cy="137114"/>
            </a:xfrm>
            <a:custGeom>
              <a:avLst/>
              <a:gdLst/>
              <a:ahLst/>
              <a:cxnLst/>
              <a:rect l="l" t="t" r="r" b="b"/>
              <a:pathLst>
                <a:path w="27731" h="9210" extrusionOk="0">
                  <a:moveTo>
                    <a:pt x="17841" y="1"/>
                  </a:moveTo>
                  <a:cubicBezTo>
                    <a:pt x="15714" y="1"/>
                    <a:pt x="13590" y="679"/>
                    <a:pt x="12102" y="1875"/>
                  </a:cubicBezTo>
                  <a:cubicBezTo>
                    <a:pt x="10743" y="2965"/>
                    <a:pt x="9367" y="4762"/>
                    <a:pt x="8897" y="6658"/>
                  </a:cubicBezTo>
                  <a:cubicBezTo>
                    <a:pt x="7888" y="5841"/>
                    <a:pt x="6594" y="5411"/>
                    <a:pt x="5301" y="5411"/>
                  </a:cubicBezTo>
                  <a:cubicBezTo>
                    <a:pt x="4787" y="5411"/>
                    <a:pt x="4273" y="5479"/>
                    <a:pt x="3777" y="5617"/>
                  </a:cubicBezTo>
                  <a:cubicBezTo>
                    <a:pt x="2048" y="6121"/>
                    <a:pt x="587" y="7497"/>
                    <a:pt x="0" y="9210"/>
                  </a:cubicBezTo>
                  <a:lnTo>
                    <a:pt x="27731" y="9126"/>
                  </a:lnTo>
                  <a:cubicBezTo>
                    <a:pt x="27243" y="5684"/>
                    <a:pt x="25213" y="2898"/>
                    <a:pt x="22241" y="1136"/>
                  </a:cubicBezTo>
                  <a:cubicBezTo>
                    <a:pt x="20934" y="359"/>
                    <a:pt x="19387" y="1"/>
                    <a:pt x="178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77"/>
            <p:cNvSpPr/>
            <p:nvPr/>
          </p:nvSpPr>
          <p:spPr>
            <a:xfrm>
              <a:off x="2805313" y="3882951"/>
              <a:ext cx="214678" cy="117701"/>
            </a:xfrm>
            <a:custGeom>
              <a:avLst/>
              <a:gdLst/>
              <a:ahLst/>
              <a:cxnLst/>
              <a:rect l="l" t="t" r="r" b="b"/>
              <a:pathLst>
                <a:path w="14420" h="7906" extrusionOk="0">
                  <a:moveTo>
                    <a:pt x="5379" y="1"/>
                  </a:moveTo>
                  <a:cubicBezTo>
                    <a:pt x="4908" y="1"/>
                    <a:pt x="4435" y="37"/>
                    <a:pt x="3962" y="112"/>
                  </a:cubicBezTo>
                  <a:cubicBezTo>
                    <a:pt x="2837" y="280"/>
                    <a:pt x="1713" y="750"/>
                    <a:pt x="974" y="1622"/>
                  </a:cubicBezTo>
                  <a:cubicBezTo>
                    <a:pt x="252" y="2495"/>
                    <a:pt x="1" y="3805"/>
                    <a:pt x="538" y="4812"/>
                  </a:cubicBezTo>
                  <a:cubicBezTo>
                    <a:pt x="990" y="5601"/>
                    <a:pt x="1830" y="6071"/>
                    <a:pt x="2669" y="6441"/>
                  </a:cubicBezTo>
                  <a:cubicBezTo>
                    <a:pt x="4885" y="7409"/>
                    <a:pt x="7289" y="7905"/>
                    <a:pt x="9699" y="7905"/>
                  </a:cubicBezTo>
                  <a:cubicBezTo>
                    <a:pt x="10339" y="7905"/>
                    <a:pt x="10979" y="7870"/>
                    <a:pt x="11617" y="7800"/>
                  </a:cubicBezTo>
                  <a:cubicBezTo>
                    <a:pt x="12136" y="7750"/>
                    <a:pt x="12673" y="7649"/>
                    <a:pt x="13161" y="7430"/>
                  </a:cubicBezTo>
                  <a:cubicBezTo>
                    <a:pt x="13631" y="7195"/>
                    <a:pt x="14050" y="6793"/>
                    <a:pt x="14202" y="6289"/>
                  </a:cubicBezTo>
                  <a:cubicBezTo>
                    <a:pt x="14419" y="5517"/>
                    <a:pt x="13967" y="4711"/>
                    <a:pt x="13479" y="4073"/>
                  </a:cubicBezTo>
                  <a:cubicBezTo>
                    <a:pt x="11524" y="1593"/>
                    <a:pt x="8505" y="1"/>
                    <a:pt x="53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Triangle isocèle 18">
            <a:extLst>
              <a:ext uri="{FF2B5EF4-FFF2-40B4-BE49-F238E27FC236}">
                <a16:creationId xmlns:a16="http://schemas.microsoft.com/office/drawing/2014/main" id="{66073A78-84E7-6B01-E84A-72F67EEB87C3}"/>
              </a:ext>
            </a:extLst>
          </p:cNvPr>
          <p:cNvSpPr/>
          <p:nvPr/>
        </p:nvSpPr>
        <p:spPr>
          <a:xfrm rot="20848477" flipV="1">
            <a:off x="8058008" y="733573"/>
            <a:ext cx="196357" cy="279033"/>
          </a:xfrm>
          <a:prstGeom prst="triangle">
            <a:avLst/>
          </a:prstGeom>
          <a:solidFill>
            <a:srgbClr val="FFC3D0"/>
          </a:solidFill>
          <a:ln>
            <a:solidFill>
              <a:srgbClr val="FFC3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3">
                    <a:lumMod val="25000"/>
                  </a:schemeClr>
                </a:solidFill>
              </a:ln>
              <a:solidFill>
                <a:srgbClr val="FFC3D0"/>
              </a:solidFill>
            </a:endParaRPr>
          </a:p>
        </p:txBody>
      </p:sp>
      <p:grpSp>
        <p:nvGrpSpPr>
          <p:cNvPr id="1588" name="Google Shape;1588;p77"/>
          <p:cNvGrpSpPr/>
          <p:nvPr/>
        </p:nvGrpSpPr>
        <p:grpSpPr>
          <a:xfrm>
            <a:off x="2414147" y="1617390"/>
            <a:ext cx="4326815" cy="1908721"/>
            <a:chOff x="4707338" y="2040500"/>
            <a:chExt cx="3250800" cy="1735200"/>
          </a:xfrm>
        </p:grpSpPr>
        <p:sp>
          <p:nvSpPr>
            <p:cNvPr id="1589" name="Google Shape;1589;p77"/>
            <p:cNvSpPr/>
            <p:nvPr/>
          </p:nvSpPr>
          <p:spPr>
            <a:xfrm>
              <a:off x="4707338" y="2040500"/>
              <a:ext cx="3250800" cy="1735200"/>
            </a:xfrm>
            <a:prstGeom prst="roundRect">
              <a:avLst>
                <a:gd name="adj" fmla="val 5979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0" name="Google Shape;1590;p77"/>
            <p:cNvGrpSpPr/>
            <p:nvPr/>
          </p:nvGrpSpPr>
          <p:grpSpPr>
            <a:xfrm>
              <a:off x="4827043" y="2161975"/>
              <a:ext cx="3011400" cy="146100"/>
              <a:chOff x="1903880" y="1595950"/>
              <a:chExt cx="3011400" cy="146100"/>
            </a:xfrm>
          </p:grpSpPr>
          <p:sp>
            <p:nvSpPr>
              <p:cNvPr id="1591" name="Google Shape;1591;p77"/>
              <p:cNvSpPr/>
              <p:nvPr/>
            </p:nvSpPr>
            <p:spPr>
              <a:xfrm>
                <a:off x="1903880" y="1595950"/>
                <a:ext cx="3011400" cy="1461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592" name="Google Shape;1592;p77"/>
              <p:cNvGrpSpPr/>
              <p:nvPr/>
            </p:nvGrpSpPr>
            <p:grpSpPr>
              <a:xfrm rot="10800000" flipH="1">
                <a:off x="1934947" y="1622040"/>
                <a:ext cx="429322" cy="93999"/>
                <a:chOff x="5795037" y="809024"/>
                <a:chExt cx="431653" cy="94500"/>
              </a:xfrm>
            </p:grpSpPr>
            <p:sp>
              <p:nvSpPr>
                <p:cNvPr id="1593" name="Google Shape;1593;p77"/>
                <p:cNvSpPr/>
                <p:nvPr/>
              </p:nvSpPr>
              <p:spPr>
                <a:xfrm>
                  <a:off x="5795037" y="809024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4" name="Google Shape;1594;p77"/>
                <p:cNvSpPr/>
                <p:nvPr/>
              </p:nvSpPr>
              <p:spPr>
                <a:xfrm>
                  <a:off x="5963614" y="809024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5" name="Google Shape;1595;p77"/>
                <p:cNvSpPr/>
                <p:nvPr/>
              </p:nvSpPr>
              <p:spPr>
                <a:xfrm>
                  <a:off x="6132190" y="809024"/>
                  <a:ext cx="94500" cy="945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596" name="Google Shape;1596;p77"/>
          <p:cNvSpPr/>
          <p:nvPr/>
        </p:nvSpPr>
        <p:spPr>
          <a:xfrm>
            <a:off x="2891935" y="2002814"/>
            <a:ext cx="3390057" cy="37191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7" name="Google Shape;1597;p77"/>
          <p:cNvSpPr txBox="1">
            <a:spLocks noGrp="1"/>
          </p:cNvSpPr>
          <p:nvPr>
            <p:ph type="title" idx="3"/>
          </p:nvPr>
        </p:nvSpPr>
        <p:spPr>
          <a:xfrm>
            <a:off x="3200757" y="2091944"/>
            <a:ext cx="2772340" cy="21615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</a:t>
            </a:r>
            <a:r>
              <a:rPr lang="en" dirty="0"/>
              <a:t>bjectif 2</a:t>
            </a:r>
            <a:endParaRPr dirty="0"/>
          </a:p>
        </p:txBody>
      </p:sp>
      <p:sp>
        <p:nvSpPr>
          <p:cNvPr id="1598" name="Google Shape;1598;p77"/>
          <p:cNvSpPr txBox="1">
            <a:spLocks noGrp="1"/>
          </p:cNvSpPr>
          <p:nvPr>
            <p:ph type="subTitle" idx="1"/>
          </p:nvPr>
        </p:nvSpPr>
        <p:spPr>
          <a:xfrm>
            <a:off x="2744382" y="2428806"/>
            <a:ext cx="3685140" cy="8906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fr-FR" dirty="0"/>
              <a:t>Vous saurez capable de styler les Listes utilisent les classes Bootstrap. </a:t>
            </a:r>
          </a:p>
        </p:txBody>
      </p:sp>
    </p:spTree>
    <p:extLst>
      <p:ext uri="{BB962C8B-B14F-4D97-AF65-F5344CB8AC3E}">
        <p14:creationId xmlns:p14="http://schemas.microsoft.com/office/powerpoint/2010/main" val="151621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67">
            <a:hlinkClick r:id="" action="ppaction://noaction"/>
          </p:cNvPr>
          <p:cNvSpPr txBox="1">
            <a:spLocks noGrp="1"/>
          </p:cNvSpPr>
          <p:nvPr>
            <p:ph type="title" idx="19"/>
          </p:nvPr>
        </p:nvSpPr>
        <p:spPr>
          <a:xfrm>
            <a:off x="6286723" y="3099413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077" name="Google Shape;1077;p67">
            <a:hlinkClick r:id="" action="ppaction://noaction"/>
          </p:cNvPr>
          <p:cNvSpPr txBox="1">
            <a:spLocks noGrp="1"/>
          </p:cNvSpPr>
          <p:nvPr>
            <p:ph type="title" idx="2"/>
          </p:nvPr>
        </p:nvSpPr>
        <p:spPr>
          <a:xfrm>
            <a:off x="5539249" y="1978520"/>
            <a:ext cx="2305500" cy="2927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dirty="0" err="1"/>
              <a:t>Disabled</a:t>
            </a:r>
            <a:r>
              <a:rPr lang="fr-FR" dirty="0"/>
              <a:t> items</a:t>
            </a:r>
          </a:p>
        </p:txBody>
      </p:sp>
      <p:sp>
        <p:nvSpPr>
          <p:cNvPr id="1078" name="Google Shape;1078;p67">
            <a:hlinkClick r:id="" action="ppaction://noaction"/>
          </p:cNvPr>
          <p:cNvSpPr txBox="1">
            <a:spLocks noGrp="1"/>
          </p:cNvSpPr>
          <p:nvPr>
            <p:ph type="title" idx="3"/>
          </p:nvPr>
        </p:nvSpPr>
        <p:spPr>
          <a:xfrm>
            <a:off x="1433038" y="3819486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dirty="0"/>
              <a:t>Flush</a:t>
            </a:r>
            <a:endParaRPr dirty="0"/>
          </a:p>
        </p:txBody>
      </p:sp>
      <p:sp>
        <p:nvSpPr>
          <p:cNvPr id="1079" name="Google Shape;1079;p67">
            <a:hlinkClick r:id="" action="ppaction://noaction"/>
          </p:cNvPr>
          <p:cNvSpPr txBox="1">
            <a:spLocks noGrp="1"/>
          </p:cNvSpPr>
          <p:nvPr>
            <p:ph type="title" idx="5"/>
          </p:nvPr>
        </p:nvSpPr>
        <p:spPr>
          <a:xfrm>
            <a:off x="5328560" y="3709752"/>
            <a:ext cx="2772361" cy="4485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dirty="0"/>
              <a:t>Contextual classes</a:t>
            </a:r>
            <a:endParaRPr dirty="0"/>
          </a:p>
        </p:txBody>
      </p:sp>
      <p:sp>
        <p:nvSpPr>
          <p:cNvPr id="1080" name="Google Shape;1080;p67">
            <a:hlinkClick r:id="" action="ppaction://noaction"/>
          </p:cNvPr>
          <p:cNvSpPr txBox="1">
            <a:spLocks noGrp="1"/>
          </p:cNvSpPr>
          <p:nvPr>
            <p:ph type="title" idx="7"/>
          </p:nvPr>
        </p:nvSpPr>
        <p:spPr>
          <a:xfrm>
            <a:off x="1475973" y="1978520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Active items</a:t>
            </a:r>
            <a:endParaRPr dirty="0"/>
          </a:p>
        </p:txBody>
      </p:sp>
      <p:sp>
        <p:nvSpPr>
          <p:cNvPr id="1083" name="Google Shape;1083;p67"/>
          <p:cNvSpPr txBox="1">
            <a:spLocks noGrp="1"/>
          </p:cNvSpPr>
          <p:nvPr>
            <p:ph type="title"/>
          </p:nvPr>
        </p:nvSpPr>
        <p:spPr>
          <a:xfrm>
            <a:off x="773816" y="41850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b="1" dirty="0">
                <a:latin typeface="Montserrat"/>
                <a:sym typeface="Montserrat"/>
              </a:rPr>
              <a:t>1 . Exemple de base</a:t>
            </a:r>
          </a:p>
        </p:txBody>
      </p:sp>
      <p:sp>
        <p:nvSpPr>
          <p:cNvPr id="1090" name="Google Shape;1090;p67">
            <a:hlinkClick r:id="" action="ppaction://noaction"/>
          </p:cNvPr>
          <p:cNvSpPr txBox="1">
            <a:spLocks noGrp="1"/>
          </p:cNvSpPr>
          <p:nvPr>
            <p:ph type="title" idx="16"/>
          </p:nvPr>
        </p:nvSpPr>
        <p:spPr>
          <a:xfrm>
            <a:off x="2152913" y="3053550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091" name="Google Shape;1091;p67">
            <a:hlinkClick r:id="" action="ppaction://noaction"/>
          </p:cNvPr>
          <p:cNvSpPr txBox="1">
            <a:spLocks noGrp="1"/>
          </p:cNvSpPr>
          <p:nvPr>
            <p:ph type="title" idx="20"/>
          </p:nvPr>
        </p:nvSpPr>
        <p:spPr>
          <a:xfrm>
            <a:off x="6186013" y="1212584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092" name="Google Shape;1092;p67">
            <a:hlinkClick r:id="" action="ppaction://noaction"/>
          </p:cNvPr>
          <p:cNvSpPr txBox="1">
            <a:spLocks noGrp="1"/>
          </p:cNvSpPr>
          <p:nvPr>
            <p:ph type="title" idx="21"/>
          </p:nvPr>
        </p:nvSpPr>
        <p:spPr>
          <a:xfrm>
            <a:off x="2192073" y="1212584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1093" name="Google Shape;1093;p67"/>
          <p:cNvGrpSpPr/>
          <p:nvPr/>
        </p:nvGrpSpPr>
        <p:grpSpPr>
          <a:xfrm flipH="1">
            <a:off x="2459800" y="1596024"/>
            <a:ext cx="337856" cy="93999"/>
            <a:chOff x="5963614" y="809024"/>
            <a:chExt cx="339690" cy="94500"/>
          </a:xfrm>
        </p:grpSpPr>
        <p:sp>
          <p:nvSpPr>
            <p:cNvPr id="1094" name="Google Shape;1094;p6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6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6" name="Google Shape;1096;p67"/>
          <p:cNvGrpSpPr/>
          <p:nvPr/>
        </p:nvGrpSpPr>
        <p:grpSpPr>
          <a:xfrm flipH="1">
            <a:off x="6554438" y="3483133"/>
            <a:ext cx="337856" cy="93999"/>
            <a:chOff x="5963614" y="809024"/>
            <a:chExt cx="339690" cy="94500"/>
          </a:xfrm>
        </p:grpSpPr>
        <p:sp>
          <p:nvSpPr>
            <p:cNvPr id="1097" name="Google Shape;1097;p6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6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67"/>
          <p:cNvGrpSpPr/>
          <p:nvPr/>
        </p:nvGrpSpPr>
        <p:grpSpPr>
          <a:xfrm flipH="1">
            <a:off x="6453740" y="1596024"/>
            <a:ext cx="337856" cy="93999"/>
            <a:chOff x="5963614" y="809024"/>
            <a:chExt cx="339690" cy="94500"/>
          </a:xfrm>
        </p:grpSpPr>
        <p:sp>
          <p:nvSpPr>
            <p:cNvPr id="1100" name="Google Shape;1100;p6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6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2" name="Google Shape;1102;p67"/>
          <p:cNvGrpSpPr/>
          <p:nvPr/>
        </p:nvGrpSpPr>
        <p:grpSpPr>
          <a:xfrm flipH="1">
            <a:off x="2420628" y="3436990"/>
            <a:ext cx="337856" cy="93999"/>
            <a:chOff x="5963614" y="809024"/>
            <a:chExt cx="339690" cy="94500"/>
          </a:xfrm>
        </p:grpSpPr>
        <p:sp>
          <p:nvSpPr>
            <p:cNvPr id="1103" name="Google Shape;1103;p6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6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1" name="Google Shape;1111;p67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2" name="Google Shape;1112;p67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3" name="Google Shape;1113;p67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4" name="Google Shape;1114;p67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148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100"/>
                                        <p:tgtEl>
                                          <p:spTgt spid="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70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70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70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70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546E8116-63FC-7F6F-A1D4-A41696CD3ABA}"/>
              </a:ext>
            </a:extLst>
          </p:cNvPr>
          <p:cNvSpPr/>
          <p:nvPr/>
        </p:nvSpPr>
        <p:spPr>
          <a:xfrm>
            <a:off x="2292207" y="1166826"/>
            <a:ext cx="5559624" cy="2258516"/>
          </a:xfrm>
          <a:prstGeom prst="arc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6BD4B43-211C-B32D-56D7-DBF2ACDC4C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8310" y="2368202"/>
            <a:ext cx="3779815" cy="2420122"/>
          </a:xfrm>
          <a:prstGeom prst="rect">
            <a:avLst/>
          </a:prstGeom>
        </p:spPr>
      </p:pic>
      <p:sp>
        <p:nvSpPr>
          <p:cNvPr id="11" name="Triangle isocèle 10">
            <a:extLst>
              <a:ext uri="{FF2B5EF4-FFF2-40B4-BE49-F238E27FC236}">
                <a16:creationId xmlns:a16="http://schemas.microsoft.com/office/drawing/2014/main" id="{325B5DA1-F7F0-1B7C-58EF-7F03B59A4376}"/>
              </a:ext>
            </a:extLst>
          </p:cNvPr>
          <p:cNvSpPr/>
          <p:nvPr/>
        </p:nvSpPr>
        <p:spPr>
          <a:xfrm rot="20848477" flipV="1">
            <a:off x="7782048" y="2181624"/>
            <a:ext cx="196357" cy="279033"/>
          </a:xfrm>
          <a:prstGeom prst="triangle">
            <a:avLst/>
          </a:prstGeom>
          <a:solidFill>
            <a:srgbClr val="FFC3D0"/>
          </a:solidFill>
          <a:ln>
            <a:solidFill>
              <a:srgbClr val="FFC3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3">
                    <a:lumMod val="25000"/>
                  </a:schemeClr>
                </a:solidFill>
              </a:ln>
              <a:solidFill>
                <a:srgbClr val="FFC3D0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C3FA00D-4EF0-393E-D250-A024D719A1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875" y="632859"/>
            <a:ext cx="4625609" cy="1425540"/>
          </a:xfrm>
          <a:prstGeom prst="rect">
            <a:avLst/>
          </a:prstGeom>
        </p:spPr>
      </p:pic>
      <p:sp>
        <p:nvSpPr>
          <p:cNvPr id="1197" name="Google Shape;1197;p70"/>
          <p:cNvSpPr txBox="1">
            <a:spLocks noGrp="1"/>
          </p:cNvSpPr>
          <p:nvPr>
            <p:ph type="title"/>
          </p:nvPr>
        </p:nvSpPr>
        <p:spPr>
          <a:xfrm>
            <a:off x="5072019" y="366157"/>
            <a:ext cx="3846169" cy="6045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200" dirty="0"/>
              <a:t>Liste simples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23233657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70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70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70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70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FFA6969-73B5-09D0-B547-7045C1C50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610" y="2123094"/>
            <a:ext cx="4007515" cy="2662134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546E8116-63FC-7F6F-A1D4-A41696CD3ABA}"/>
              </a:ext>
            </a:extLst>
          </p:cNvPr>
          <p:cNvSpPr/>
          <p:nvPr/>
        </p:nvSpPr>
        <p:spPr>
          <a:xfrm rot="11681337">
            <a:off x="1457156" y="1244788"/>
            <a:ext cx="5559624" cy="2258516"/>
          </a:xfrm>
          <a:prstGeom prst="arc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riangle isocèle 10">
            <a:extLst>
              <a:ext uri="{FF2B5EF4-FFF2-40B4-BE49-F238E27FC236}">
                <a16:creationId xmlns:a16="http://schemas.microsoft.com/office/drawing/2014/main" id="{325B5DA1-F7F0-1B7C-58EF-7F03B59A4376}"/>
              </a:ext>
            </a:extLst>
          </p:cNvPr>
          <p:cNvSpPr/>
          <p:nvPr/>
        </p:nvSpPr>
        <p:spPr>
          <a:xfrm rot="17145323" flipV="1">
            <a:off x="3970503" y="3375933"/>
            <a:ext cx="196357" cy="279033"/>
          </a:xfrm>
          <a:prstGeom prst="triangle">
            <a:avLst/>
          </a:prstGeom>
          <a:solidFill>
            <a:srgbClr val="FFC3D0"/>
          </a:solidFill>
          <a:ln>
            <a:solidFill>
              <a:srgbClr val="FFC3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3">
                    <a:lumMod val="25000"/>
                  </a:schemeClr>
                </a:solidFill>
              </a:ln>
              <a:solidFill>
                <a:srgbClr val="FFC3D0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F36C6F5-E2E6-2426-BB8B-DBAA04B1C0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875" y="972223"/>
            <a:ext cx="6963747" cy="714475"/>
          </a:xfrm>
          <a:prstGeom prst="rect">
            <a:avLst/>
          </a:prstGeom>
        </p:spPr>
      </p:pic>
      <p:sp>
        <p:nvSpPr>
          <p:cNvPr id="1197" name="Google Shape;1197;p70"/>
          <p:cNvSpPr txBox="1">
            <a:spLocks noGrp="1"/>
          </p:cNvSpPr>
          <p:nvPr>
            <p:ph type="title"/>
          </p:nvPr>
        </p:nvSpPr>
        <p:spPr>
          <a:xfrm>
            <a:off x="5289190" y="451769"/>
            <a:ext cx="3846169" cy="6045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200" dirty="0"/>
              <a:t>Active items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27697915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70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70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70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70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546E8116-63FC-7F6F-A1D4-A41696CD3ABA}"/>
              </a:ext>
            </a:extLst>
          </p:cNvPr>
          <p:cNvSpPr/>
          <p:nvPr/>
        </p:nvSpPr>
        <p:spPr>
          <a:xfrm rot="11681337">
            <a:off x="1457156" y="1244788"/>
            <a:ext cx="5559624" cy="2258516"/>
          </a:xfrm>
          <a:prstGeom prst="arc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riangle isocèle 10">
            <a:extLst>
              <a:ext uri="{FF2B5EF4-FFF2-40B4-BE49-F238E27FC236}">
                <a16:creationId xmlns:a16="http://schemas.microsoft.com/office/drawing/2014/main" id="{325B5DA1-F7F0-1B7C-58EF-7F03B59A4376}"/>
              </a:ext>
            </a:extLst>
          </p:cNvPr>
          <p:cNvSpPr/>
          <p:nvPr/>
        </p:nvSpPr>
        <p:spPr>
          <a:xfrm rot="17145323" flipV="1">
            <a:off x="3970503" y="3375933"/>
            <a:ext cx="196357" cy="279033"/>
          </a:xfrm>
          <a:prstGeom prst="triangle">
            <a:avLst/>
          </a:prstGeom>
          <a:solidFill>
            <a:srgbClr val="FFC3D0"/>
          </a:solidFill>
          <a:ln>
            <a:solidFill>
              <a:srgbClr val="FFC3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3">
                    <a:lumMod val="25000"/>
                  </a:schemeClr>
                </a:solidFill>
              </a:ln>
              <a:solidFill>
                <a:srgbClr val="FFC3D0"/>
              </a:solidFill>
            </a:endParaRPr>
          </a:p>
        </p:txBody>
      </p:sp>
      <p:sp>
        <p:nvSpPr>
          <p:cNvPr id="1197" name="Google Shape;1197;p70"/>
          <p:cNvSpPr txBox="1">
            <a:spLocks noGrp="1"/>
          </p:cNvSpPr>
          <p:nvPr>
            <p:ph type="title"/>
          </p:nvPr>
        </p:nvSpPr>
        <p:spPr>
          <a:xfrm>
            <a:off x="5289190" y="451769"/>
            <a:ext cx="3846169" cy="6045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sz="3200" dirty="0" err="1"/>
              <a:t>Disabled</a:t>
            </a:r>
            <a:r>
              <a:rPr lang="en-US" sz="3200" dirty="0"/>
              <a:t> items</a:t>
            </a:r>
            <a:endParaRPr sz="3200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71FFB584-E7DC-2A4D-40ED-D577A9A280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174" y="1010329"/>
            <a:ext cx="6973273" cy="67636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C88CBCD-7100-874E-D34E-5A9090A198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0990" y="1918902"/>
            <a:ext cx="4416136" cy="292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5357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70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70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70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70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546E8116-63FC-7F6F-A1D4-A41696CD3ABA}"/>
              </a:ext>
            </a:extLst>
          </p:cNvPr>
          <p:cNvSpPr/>
          <p:nvPr/>
        </p:nvSpPr>
        <p:spPr>
          <a:xfrm rot="11681337">
            <a:off x="1457156" y="1096716"/>
            <a:ext cx="5559624" cy="2484368"/>
          </a:xfrm>
          <a:prstGeom prst="arc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riangle isocèle 10">
            <a:extLst>
              <a:ext uri="{FF2B5EF4-FFF2-40B4-BE49-F238E27FC236}">
                <a16:creationId xmlns:a16="http://schemas.microsoft.com/office/drawing/2014/main" id="{325B5DA1-F7F0-1B7C-58EF-7F03B59A4376}"/>
              </a:ext>
            </a:extLst>
          </p:cNvPr>
          <p:cNvSpPr/>
          <p:nvPr/>
        </p:nvSpPr>
        <p:spPr>
          <a:xfrm rot="17145323" flipV="1">
            <a:off x="3916714" y="3406717"/>
            <a:ext cx="196357" cy="279033"/>
          </a:xfrm>
          <a:prstGeom prst="triangle">
            <a:avLst/>
          </a:prstGeom>
          <a:solidFill>
            <a:srgbClr val="FFC3D0"/>
          </a:solidFill>
          <a:ln>
            <a:solidFill>
              <a:srgbClr val="FFC3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3">
                    <a:lumMod val="25000"/>
                  </a:schemeClr>
                </a:solidFill>
              </a:ln>
              <a:solidFill>
                <a:srgbClr val="FFC3D0"/>
              </a:solidFill>
            </a:endParaRPr>
          </a:p>
        </p:txBody>
      </p:sp>
      <p:sp>
        <p:nvSpPr>
          <p:cNvPr id="1197" name="Google Shape;1197;p70"/>
          <p:cNvSpPr txBox="1">
            <a:spLocks noGrp="1"/>
          </p:cNvSpPr>
          <p:nvPr>
            <p:ph type="title"/>
          </p:nvPr>
        </p:nvSpPr>
        <p:spPr>
          <a:xfrm>
            <a:off x="6017035" y="887002"/>
            <a:ext cx="3846169" cy="6045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200" dirty="0"/>
              <a:t>Flush</a:t>
            </a:r>
            <a:endParaRPr sz="32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834C709-72FF-8BA4-CAF9-6D44D3A172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1892" y="2089950"/>
            <a:ext cx="4100545" cy="264782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7971762-CAFB-5D63-4629-44924E6BE2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975" y="678624"/>
            <a:ext cx="4394921" cy="130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1010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70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70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70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70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546E8116-63FC-7F6F-A1D4-A41696CD3ABA}"/>
              </a:ext>
            </a:extLst>
          </p:cNvPr>
          <p:cNvSpPr/>
          <p:nvPr/>
        </p:nvSpPr>
        <p:spPr>
          <a:xfrm>
            <a:off x="4727176" y="1217932"/>
            <a:ext cx="2910403" cy="360151"/>
          </a:xfrm>
          <a:prstGeom prst="arc">
            <a:avLst>
              <a:gd name="adj1" fmla="val 16200000"/>
              <a:gd name="adj2" fmla="val 27641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riangle isocèle 10">
            <a:extLst>
              <a:ext uri="{FF2B5EF4-FFF2-40B4-BE49-F238E27FC236}">
                <a16:creationId xmlns:a16="http://schemas.microsoft.com/office/drawing/2014/main" id="{325B5DA1-F7F0-1B7C-58EF-7F03B59A4376}"/>
              </a:ext>
            </a:extLst>
          </p:cNvPr>
          <p:cNvSpPr/>
          <p:nvPr/>
        </p:nvSpPr>
        <p:spPr>
          <a:xfrm flipV="1">
            <a:off x="7534541" y="1426999"/>
            <a:ext cx="206075" cy="188940"/>
          </a:xfrm>
          <a:prstGeom prst="triangle">
            <a:avLst/>
          </a:prstGeom>
          <a:solidFill>
            <a:srgbClr val="FFC3D0"/>
          </a:solidFill>
          <a:ln>
            <a:solidFill>
              <a:srgbClr val="FFC3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3">
                    <a:lumMod val="25000"/>
                  </a:schemeClr>
                </a:solidFill>
              </a:ln>
              <a:solidFill>
                <a:srgbClr val="FFC3D0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CEE0AFE-AB70-0933-60B3-CDFE3374AD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274" y="402924"/>
            <a:ext cx="5677705" cy="1941982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1A0CCF17-F7D2-AECA-1653-64FE73B009F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230" t="4629" r="6877" b="4635"/>
          <a:stretch/>
        </p:blipFill>
        <p:spPr>
          <a:xfrm>
            <a:off x="6084794" y="1842735"/>
            <a:ext cx="2682070" cy="2897841"/>
          </a:xfrm>
          <a:prstGeom prst="rect">
            <a:avLst/>
          </a:prstGeom>
        </p:spPr>
      </p:pic>
      <p:sp>
        <p:nvSpPr>
          <p:cNvPr id="1197" name="Google Shape;1197;p70"/>
          <p:cNvSpPr txBox="1">
            <a:spLocks noGrp="1"/>
          </p:cNvSpPr>
          <p:nvPr>
            <p:ph type="title"/>
          </p:nvPr>
        </p:nvSpPr>
        <p:spPr>
          <a:xfrm>
            <a:off x="1251111" y="3053550"/>
            <a:ext cx="4554082" cy="6045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sz="3200" dirty="0"/>
              <a:t>Contextual classes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91224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" name="Google Shape;3860;p116"/>
          <p:cNvSpPr txBox="1">
            <a:spLocks noGrp="1"/>
          </p:cNvSpPr>
          <p:nvPr>
            <p:ph type="title"/>
          </p:nvPr>
        </p:nvSpPr>
        <p:spPr>
          <a:xfrm>
            <a:off x="618193" y="1318067"/>
            <a:ext cx="7893073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  <p:grpSp>
        <p:nvGrpSpPr>
          <p:cNvPr id="3861" name="Google Shape;3861;p116"/>
          <p:cNvGrpSpPr/>
          <p:nvPr/>
        </p:nvGrpSpPr>
        <p:grpSpPr>
          <a:xfrm>
            <a:off x="707600" y="850763"/>
            <a:ext cx="1074309" cy="356822"/>
            <a:chOff x="1725115" y="1291147"/>
            <a:chExt cx="519090" cy="172403"/>
          </a:xfrm>
        </p:grpSpPr>
        <p:sp>
          <p:nvSpPr>
            <p:cNvPr id="3862" name="Google Shape;3862;p116"/>
            <p:cNvSpPr/>
            <p:nvPr/>
          </p:nvSpPr>
          <p:spPr>
            <a:xfrm>
              <a:off x="1725115" y="1291147"/>
              <a:ext cx="519090" cy="172403"/>
            </a:xfrm>
            <a:custGeom>
              <a:avLst/>
              <a:gdLst/>
              <a:ahLst/>
              <a:cxnLst/>
              <a:rect l="l" t="t" r="r" b="b"/>
              <a:pathLst>
                <a:path w="28959" h="9618" extrusionOk="0">
                  <a:moveTo>
                    <a:pt x="18640" y="1"/>
                  </a:moveTo>
                  <a:cubicBezTo>
                    <a:pt x="16417" y="1"/>
                    <a:pt x="14193" y="709"/>
                    <a:pt x="12640" y="1957"/>
                  </a:cubicBezTo>
                  <a:cubicBezTo>
                    <a:pt x="11219" y="3097"/>
                    <a:pt x="9782" y="4972"/>
                    <a:pt x="9291" y="6953"/>
                  </a:cubicBezTo>
                  <a:cubicBezTo>
                    <a:pt x="8237" y="6100"/>
                    <a:pt x="6888" y="5651"/>
                    <a:pt x="5543" y="5651"/>
                  </a:cubicBezTo>
                  <a:cubicBezTo>
                    <a:pt x="5009" y="5651"/>
                    <a:pt x="4476" y="5722"/>
                    <a:pt x="3962" y="5867"/>
                  </a:cubicBezTo>
                  <a:cubicBezTo>
                    <a:pt x="2139" y="6392"/>
                    <a:pt x="632" y="7830"/>
                    <a:pt x="1" y="9618"/>
                  </a:cubicBezTo>
                  <a:lnTo>
                    <a:pt x="28959" y="9529"/>
                  </a:lnTo>
                  <a:cubicBezTo>
                    <a:pt x="28451" y="5937"/>
                    <a:pt x="26348" y="3027"/>
                    <a:pt x="23227" y="1186"/>
                  </a:cubicBezTo>
                  <a:cubicBezTo>
                    <a:pt x="21870" y="374"/>
                    <a:pt x="20255" y="1"/>
                    <a:pt x="18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116"/>
            <p:cNvSpPr/>
            <p:nvPr/>
          </p:nvSpPr>
          <p:spPr>
            <a:xfrm>
              <a:off x="1953865" y="1296811"/>
              <a:ext cx="269951" cy="147971"/>
            </a:xfrm>
            <a:custGeom>
              <a:avLst/>
              <a:gdLst/>
              <a:ahLst/>
              <a:cxnLst/>
              <a:rect l="l" t="t" r="r" b="b"/>
              <a:pathLst>
                <a:path w="15060" h="8255" extrusionOk="0">
                  <a:moveTo>
                    <a:pt x="5623" y="1"/>
                  </a:moveTo>
                  <a:cubicBezTo>
                    <a:pt x="5130" y="1"/>
                    <a:pt x="4634" y="39"/>
                    <a:pt x="4138" y="117"/>
                  </a:cubicBezTo>
                  <a:cubicBezTo>
                    <a:pt x="2964" y="292"/>
                    <a:pt x="1789" y="783"/>
                    <a:pt x="1036" y="1694"/>
                  </a:cubicBezTo>
                  <a:cubicBezTo>
                    <a:pt x="265" y="2606"/>
                    <a:pt x="1" y="3973"/>
                    <a:pt x="580" y="5025"/>
                  </a:cubicBezTo>
                  <a:cubicBezTo>
                    <a:pt x="1036" y="5848"/>
                    <a:pt x="1929" y="6339"/>
                    <a:pt x="2789" y="6724"/>
                  </a:cubicBezTo>
                  <a:cubicBezTo>
                    <a:pt x="5102" y="7736"/>
                    <a:pt x="7623" y="8255"/>
                    <a:pt x="10136" y="8255"/>
                  </a:cubicBezTo>
                  <a:cubicBezTo>
                    <a:pt x="10803" y="8255"/>
                    <a:pt x="11469" y="8218"/>
                    <a:pt x="12131" y="8145"/>
                  </a:cubicBezTo>
                  <a:cubicBezTo>
                    <a:pt x="12692" y="8075"/>
                    <a:pt x="13253" y="7986"/>
                    <a:pt x="13744" y="7759"/>
                  </a:cubicBezTo>
                  <a:cubicBezTo>
                    <a:pt x="14235" y="7514"/>
                    <a:pt x="14673" y="7093"/>
                    <a:pt x="14831" y="6567"/>
                  </a:cubicBezTo>
                  <a:cubicBezTo>
                    <a:pt x="15059" y="5761"/>
                    <a:pt x="14603" y="4920"/>
                    <a:pt x="14077" y="4253"/>
                  </a:cubicBezTo>
                  <a:cubicBezTo>
                    <a:pt x="12036" y="1664"/>
                    <a:pt x="8896" y="1"/>
                    <a:pt x="5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116"/>
            <p:cNvSpPr/>
            <p:nvPr/>
          </p:nvSpPr>
          <p:spPr>
            <a:xfrm>
              <a:off x="1773837" y="1396227"/>
              <a:ext cx="83907" cy="48523"/>
            </a:xfrm>
            <a:custGeom>
              <a:avLst/>
              <a:gdLst/>
              <a:ahLst/>
              <a:cxnLst/>
              <a:rect l="l" t="t" r="r" b="b"/>
              <a:pathLst>
                <a:path w="4681" h="2707" extrusionOk="0">
                  <a:moveTo>
                    <a:pt x="2283" y="0"/>
                  </a:moveTo>
                  <a:cubicBezTo>
                    <a:pt x="1541" y="0"/>
                    <a:pt x="523" y="100"/>
                    <a:pt x="228" y="530"/>
                  </a:cubicBezTo>
                  <a:cubicBezTo>
                    <a:pt x="1" y="881"/>
                    <a:pt x="17" y="1372"/>
                    <a:pt x="228" y="1722"/>
                  </a:cubicBezTo>
                  <a:cubicBezTo>
                    <a:pt x="438" y="2090"/>
                    <a:pt x="807" y="2353"/>
                    <a:pt x="1193" y="2494"/>
                  </a:cubicBezTo>
                  <a:cubicBezTo>
                    <a:pt x="1595" y="2634"/>
                    <a:pt x="2016" y="2669"/>
                    <a:pt x="2436" y="2686"/>
                  </a:cubicBezTo>
                  <a:cubicBezTo>
                    <a:pt x="2577" y="2698"/>
                    <a:pt x="2718" y="2706"/>
                    <a:pt x="2858" y="2706"/>
                  </a:cubicBezTo>
                  <a:cubicBezTo>
                    <a:pt x="3119" y="2706"/>
                    <a:pt x="3377" y="2678"/>
                    <a:pt x="3628" y="2599"/>
                  </a:cubicBezTo>
                  <a:cubicBezTo>
                    <a:pt x="4014" y="2475"/>
                    <a:pt x="4383" y="2195"/>
                    <a:pt x="4523" y="1828"/>
                  </a:cubicBezTo>
                  <a:cubicBezTo>
                    <a:pt x="4680" y="1372"/>
                    <a:pt x="4505" y="846"/>
                    <a:pt x="4154" y="512"/>
                  </a:cubicBezTo>
                  <a:cubicBezTo>
                    <a:pt x="3804" y="197"/>
                    <a:pt x="3331" y="40"/>
                    <a:pt x="2857" y="21"/>
                  </a:cubicBezTo>
                  <a:cubicBezTo>
                    <a:pt x="2710" y="9"/>
                    <a:pt x="2509" y="0"/>
                    <a:pt x="2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8" name="Google Shape;3868;p116"/>
          <p:cNvGrpSpPr/>
          <p:nvPr/>
        </p:nvGrpSpPr>
        <p:grpSpPr>
          <a:xfrm>
            <a:off x="7360408" y="3015703"/>
            <a:ext cx="761142" cy="252794"/>
            <a:chOff x="1725115" y="1291147"/>
            <a:chExt cx="519090" cy="172403"/>
          </a:xfrm>
        </p:grpSpPr>
        <p:sp>
          <p:nvSpPr>
            <p:cNvPr id="3869" name="Google Shape;3869;p116"/>
            <p:cNvSpPr/>
            <p:nvPr/>
          </p:nvSpPr>
          <p:spPr>
            <a:xfrm>
              <a:off x="1725115" y="1291147"/>
              <a:ext cx="519090" cy="172403"/>
            </a:xfrm>
            <a:custGeom>
              <a:avLst/>
              <a:gdLst/>
              <a:ahLst/>
              <a:cxnLst/>
              <a:rect l="l" t="t" r="r" b="b"/>
              <a:pathLst>
                <a:path w="28959" h="9618" extrusionOk="0">
                  <a:moveTo>
                    <a:pt x="18640" y="1"/>
                  </a:moveTo>
                  <a:cubicBezTo>
                    <a:pt x="16417" y="1"/>
                    <a:pt x="14193" y="709"/>
                    <a:pt x="12640" y="1957"/>
                  </a:cubicBezTo>
                  <a:cubicBezTo>
                    <a:pt x="11219" y="3097"/>
                    <a:pt x="9782" y="4972"/>
                    <a:pt x="9291" y="6953"/>
                  </a:cubicBezTo>
                  <a:cubicBezTo>
                    <a:pt x="8237" y="6100"/>
                    <a:pt x="6888" y="5651"/>
                    <a:pt x="5543" y="5651"/>
                  </a:cubicBezTo>
                  <a:cubicBezTo>
                    <a:pt x="5009" y="5651"/>
                    <a:pt x="4476" y="5722"/>
                    <a:pt x="3962" y="5867"/>
                  </a:cubicBezTo>
                  <a:cubicBezTo>
                    <a:pt x="2139" y="6392"/>
                    <a:pt x="632" y="7830"/>
                    <a:pt x="1" y="9618"/>
                  </a:cubicBezTo>
                  <a:lnTo>
                    <a:pt x="28959" y="9529"/>
                  </a:lnTo>
                  <a:cubicBezTo>
                    <a:pt x="28451" y="5937"/>
                    <a:pt x="26348" y="3027"/>
                    <a:pt x="23227" y="1186"/>
                  </a:cubicBezTo>
                  <a:cubicBezTo>
                    <a:pt x="21870" y="374"/>
                    <a:pt x="20255" y="1"/>
                    <a:pt x="18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116"/>
            <p:cNvSpPr/>
            <p:nvPr/>
          </p:nvSpPr>
          <p:spPr>
            <a:xfrm>
              <a:off x="1953865" y="1296811"/>
              <a:ext cx="269951" cy="147971"/>
            </a:xfrm>
            <a:custGeom>
              <a:avLst/>
              <a:gdLst/>
              <a:ahLst/>
              <a:cxnLst/>
              <a:rect l="l" t="t" r="r" b="b"/>
              <a:pathLst>
                <a:path w="15060" h="8255" extrusionOk="0">
                  <a:moveTo>
                    <a:pt x="5623" y="1"/>
                  </a:moveTo>
                  <a:cubicBezTo>
                    <a:pt x="5130" y="1"/>
                    <a:pt x="4634" y="39"/>
                    <a:pt x="4138" y="117"/>
                  </a:cubicBezTo>
                  <a:cubicBezTo>
                    <a:pt x="2964" y="292"/>
                    <a:pt x="1789" y="783"/>
                    <a:pt x="1036" y="1694"/>
                  </a:cubicBezTo>
                  <a:cubicBezTo>
                    <a:pt x="265" y="2606"/>
                    <a:pt x="1" y="3973"/>
                    <a:pt x="580" y="5025"/>
                  </a:cubicBezTo>
                  <a:cubicBezTo>
                    <a:pt x="1036" y="5848"/>
                    <a:pt x="1929" y="6339"/>
                    <a:pt x="2789" y="6724"/>
                  </a:cubicBezTo>
                  <a:cubicBezTo>
                    <a:pt x="5102" y="7736"/>
                    <a:pt x="7623" y="8255"/>
                    <a:pt x="10136" y="8255"/>
                  </a:cubicBezTo>
                  <a:cubicBezTo>
                    <a:pt x="10803" y="8255"/>
                    <a:pt x="11469" y="8218"/>
                    <a:pt x="12131" y="8145"/>
                  </a:cubicBezTo>
                  <a:cubicBezTo>
                    <a:pt x="12692" y="8075"/>
                    <a:pt x="13253" y="7986"/>
                    <a:pt x="13744" y="7759"/>
                  </a:cubicBezTo>
                  <a:cubicBezTo>
                    <a:pt x="14235" y="7514"/>
                    <a:pt x="14673" y="7093"/>
                    <a:pt x="14831" y="6567"/>
                  </a:cubicBezTo>
                  <a:cubicBezTo>
                    <a:pt x="15059" y="5761"/>
                    <a:pt x="14603" y="4920"/>
                    <a:pt x="14077" y="4253"/>
                  </a:cubicBezTo>
                  <a:cubicBezTo>
                    <a:pt x="12036" y="1664"/>
                    <a:pt x="8896" y="1"/>
                    <a:pt x="56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116"/>
            <p:cNvSpPr/>
            <p:nvPr/>
          </p:nvSpPr>
          <p:spPr>
            <a:xfrm>
              <a:off x="1773837" y="1396227"/>
              <a:ext cx="83907" cy="48523"/>
            </a:xfrm>
            <a:custGeom>
              <a:avLst/>
              <a:gdLst/>
              <a:ahLst/>
              <a:cxnLst/>
              <a:rect l="l" t="t" r="r" b="b"/>
              <a:pathLst>
                <a:path w="4681" h="2707" extrusionOk="0">
                  <a:moveTo>
                    <a:pt x="2283" y="0"/>
                  </a:moveTo>
                  <a:cubicBezTo>
                    <a:pt x="1541" y="0"/>
                    <a:pt x="523" y="100"/>
                    <a:pt x="228" y="530"/>
                  </a:cubicBezTo>
                  <a:cubicBezTo>
                    <a:pt x="1" y="881"/>
                    <a:pt x="17" y="1372"/>
                    <a:pt x="228" y="1722"/>
                  </a:cubicBezTo>
                  <a:cubicBezTo>
                    <a:pt x="438" y="2090"/>
                    <a:pt x="807" y="2353"/>
                    <a:pt x="1193" y="2494"/>
                  </a:cubicBezTo>
                  <a:cubicBezTo>
                    <a:pt x="1595" y="2634"/>
                    <a:pt x="2016" y="2669"/>
                    <a:pt x="2436" y="2686"/>
                  </a:cubicBezTo>
                  <a:cubicBezTo>
                    <a:pt x="2577" y="2698"/>
                    <a:pt x="2718" y="2706"/>
                    <a:pt x="2858" y="2706"/>
                  </a:cubicBezTo>
                  <a:cubicBezTo>
                    <a:pt x="3119" y="2706"/>
                    <a:pt x="3377" y="2678"/>
                    <a:pt x="3628" y="2599"/>
                  </a:cubicBezTo>
                  <a:cubicBezTo>
                    <a:pt x="4014" y="2475"/>
                    <a:pt x="4383" y="2195"/>
                    <a:pt x="4523" y="1828"/>
                  </a:cubicBezTo>
                  <a:cubicBezTo>
                    <a:pt x="4680" y="1372"/>
                    <a:pt x="4505" y="846"/>
                    <a:pt x="4154" y="512"/>
                  </a:cubicBezTo>
                  <a:cubicBezTo>
                    <a:pt x="3804" y="197"/>
                    <a:pt x="3331" y="40"/>
                    <a:pt x="2857" y="21"/>
                  </a:cubicBezTo>
                  <a:cubicBezTo>
                    <a:pt x="2710" y="9"/>
                    <a:pt x="2509" y="0"/>
                    <a:pt x="22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72" name="Google Shape;3872;p116"/>
          <p:cNvGrpSpPr/>
          <p:nvPr/>
        </p:nvGrpSpPr>
        <p:grpSpPr>
          <a:xfrm>
            <a:off x="7252065" y="575147"/>
            <a:ext cx="620134" cy="233914"/>
            <a:chOff x="6872640" y="3300197"/>
            <a:chExt cx="620134" cy="233914"/>
          </a:xfrm>
        </p:grpSpPr>
        <p:sp>
          <p:nvSpPr>
            <p:cNvPr id="3873" name="Google Shape;3873;p116"/>
            <p:cNvSpPr/>
            <p:nvPr/>
          </p:nvSpPr>
          <p:spPr>
            <a:xfrm>
              <a:off x="7282174" y="3300197"/>
              <a:ext cx="210600" cy="2106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116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75" name="Google Shape;3875;p116"/>
          <p:cNvGrpSpPr/>
          <p:nvPr/>
        </p:nvGrpSpPr>
        <p:grpSpPr>
          <a:xfrm rot="1719536">
            <a:off x="2327205" y="4026362"/>
            <a:ext cx="575168" cy="188877"/>
            <a:chOff x="6872640" y="3345236"/>
            <a:chExt cx="575161" cy="188875"/>
          </a:xfrm>
        </p:grpSpPr>
        <p:sp>
          <p:nvSpPr>
            <p:cNvPr id="3876" name="Google Shape;3876;p116"/>
            <p:cNvSpPr/>
            <p:nvPr/>
          </p:nvSpPr>
          <p:spPr>
            <a:xfrm>
              <a:off x="7327202" y="3345236"/>
              <a:ext cx="120600" cy="1206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116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78" name="Google Shape;3878;p116"/>
          <p:cNvGrpSpPr/>
          <p:nvPr/>
        </p:nvGrpSpPr>
        <p:grpSpPr>
          <a:xfrm>
            <a:off x="7830541" y="804193"/>
            <a:ext cx="924185" cy="1323604"/>
            <a:chOff x="5116556" y="2401406"/>
            <a:chExt cx="693937" cy="993846"/>
          </a:xfrm>
        </p:grpSpPr>
        <p:sp>
          <p:nvSpPr>
            <p:cNvPr id="3879" name="Google Shape;3879;p116"/>
            <p:cNvSpPr/>
            <p:nvPr/>
          </p:nvSpPr>
          <p:spPr>
            <a:xfrm>
              <a:off x="5116556" y="2401406"/>
              <a:ext cx="693937" cy="993846"/>
            </a:xfrm>
            <a:custGeom>
              <a:avLst/>
              <a:gdLst/>
              <a:ahLst/>
              <a:cxnLst/>
              <a:rect l="l" t="t" r="r" b="b"/>
              <a:pathLst>
                <a:path w="59655" h="85437" extrusionOk="0">
                  <a:moveTo>
                    <a:pt x="1194" y="1"/>
                  </a:moveTo>
                  <a:cubicBezTo>
                    <a:pt x="529" y="1"/>
                    <a:pt x="1" y="548"/>
                    <a:pt x="1" y="1194"/>
                  </a:cubicBezTo>
                  <a:lnTo>
                    <a:pt x="1" y="84224"/>
                  </a:lnTo>
                  <a:cubicBezTo>
                    <a:pt x="1" y="84889"/>
                    <a:pt x="529" y="85436"/>
                    <a:pt x="1194" y="85436"/>
                  </a:cubicBezTo>
                  <a:lnTo>
                    <a:pt x="58463" y="85436"/>
                  </a:lnTo>
                  <a:cubicBezTo>
                    <a:pt x="59128" y="85436"/>
                    <a:pt x="59655" y="84889"/>
                    <a:pt x="59655" y="84224"/>
                  </a:cubicBezTo>
                  <a:lnTo>
                    <a:pt x="59655" y="1194"/>
                  </a:lnTo>
                  <a:cubicBezTo>
                    <a:pt x="59655" y="548"/>
                    <a:pt x="59128" y="1"/>
                    <a:pt x="584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116"/>
            <p:cNvSpPr/>
            <p:nvPr/>
          </p:nvSpPr>
          <p:spPr>
            <a:xfrm>
              <a:off x="5208650" y="2996199"/>
              <a:ext cx="509992" cy="35712"/>
            </a:xfrm>
            <a:custGeom>
              <a:avLst/>
              <a:gdLst/>
              <a:ahLst/>
              <a:cxnLst/>
              <a:rect l="l" t="t" r="r" b="b"/>
              <a:pathLst>
                <a:path w="43842" h="3070" extrusionOk="0">
                  <a:moveTo>
                    <a:pt x="1525" y="1"/>
                  </a:moveTo>
                  <a:cubicBezTo>
                    <a:pt x="684" y="1"/>
                    <a:pt x="1" y="685"/>
                    <a:pt x="1" y="1525"/>
                  </a:cubicBezTo>
                  <a:cubicBezTo>
                    <a:pt x="1" y="2385"/>
                    <a:pt x="684" y="3070"/>
                    <a:pt x="1525" y="3070"/>
                  </a:cubicBezTo>
                  <a:lnTo>
                    <a:pt x="42298" y="3070"/>
                  </a:lnTo>
                  <a:cubicBezTo>
                    <a:pt x="43138" y="3070"/>
                    <a:pt x="43841" y="2385"/>
                    <a:pt x="43841" y="1525"/>
                  </a:cubicBezTo>
                  <a:cubicBezTo>
                    <a:pt x="43841" y="685"/>
                    <a:pt x="43138" y="1"/>
                    <a:pt x="42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2340000" algn="bl" rotWithShape="0">
                <a:schemeClr val="dk1">
                  <a:alpha val="18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116"/>
            <p:cNvSpPr/>
            <p:nvPr/>
          </p:nvSpPr>
          <p:spPr>
            <a:xfrm>
              <a:off x="5208650" y="3268818"/>
              <a:ext cx="242386" cy="35933"/>
            </a:xfrm>
            <a:custGeom>
              <a:avLst/>
              <a:gdLst/>
              <a:ahLst/>
              <a:cxnLst/>
              <a:rect l="l" t="t" r="r" b="b"/>
              <a:pathLst>
                <a:path w="20837" h="3089" extrusionOk="0">
                  <a:moveTo>
                    <a:pt x="1525" y="1"/>
                  </a:moveTo>
                  <a:cubicBezTo>
                    <a:pt x="684" y="1"/>
                    <a:pt x="1" y="684"/>
                    <a:pt x="1" y="1544"/>
                  </a:cubicBezTo>
                  <a:cubicBezTo>
                    <a:pt x="1" y="2385"/>
                    <a:pt x="684" y="3089"/>
                    <a:pt x="1525" y="3089"/>
                  </a:cubicBezTo>
                  <a:lnTo>
                    <a:pt x="19292" y="3089"/>
                  </a:lnTo>
                  <a:cubicBezTo>
                    <a:pt x="20152" y="3089"/>
                    <a:pt x="20837" y="2385"/>
                    <a:pt x="20837" y="1544"/>
                  </a:cubicBezTo>
                  <a:cubicBezTo>
                    <a:pt x="20837" y="684"/>
                    <a:pt x="20152" y="1"/>
                    <a:pt x="19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2340000" algn="bl" rotWithShape="0">
                <a:schemeClr val="dk1">
                  <a:alpha val="18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16"/>
            <p:cNvSpPr/>
            <p:nvPr/>
          </p:nvSpPr>
          <p:spPr>
            <a:xfrm>
              <a:off x="5208650" y="3086932"/>
              <a:ext cx="509992" cy="35933"/>
            </a:xfrm>
            <a:custGeom>
              <a:avLst/>
              <a:gdLst/>
              <a:ahLst/>
              <a:cxnLst/>
              <a:rect l="l" t="t" r="r" b="b"/>
              <a:pathLst>
                <a:path w="43842" h="3089" extrusionOk="0">
                  <a:moveTo>
                    <a:pt x="1525" y="0"/>
                  </a:moveTo>
                  <a:cubicBezTo>
                    <a:pt x="684" y="0"/>
                    <a:pt x="1" y="704"/>
                    <a:pt x="1" y="1543"/>
                  </a:cubicBezTo>
                  <a:cubicBezTo>
                    <a:pt x="1" y="2403"/>
                    <a:pt x="684" y="3088"/>
                    <a:pt x="1525" y="3088"/>
                  </a:cubicBezTo>
                  <a:lnTo>
                    <a:pt x="42298" y="3088"/>
                  </a:lnTo>
                  <a:cubicBezTo>
                    <a:pt x="43138" y="3088"/>
                    <a:pt x="43841" y="2403"/>
                    <a:pt x="43841" y="1543"/>
                  </a:cubicBezTo>
                  <a:cubicBezTo>
                    <a:pt x="43841" y="704"/>
                    <a:pt x="43138" y="0"/>
                    <a:pt x="422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2340000" algn="bl" rotWithShape="0">
                <a:schemeClr val="dk1">
                  <a:alpha val="18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116"/>
            <p:cNvSpPr/>
            <p:nvPr/>
          </p:nvSpPr>
          <p:spPr>
            <a:xfrm>
              <a:off x="5208650" y="3177875"/>
              <a:ext cx="509992" cy="35933"/>
            </a:xfrm>
            <a:custGeom>
              <a:avLst/>
              <a:gdLst/>
              <a:ahLst/>
              <a:cxnLst/>
              <a:rect l="l" t="t" r="r" b="b"/>
              <a:pathLst>
                <a:path w="43842" h="3089" extrusionOk="0">
                  <a:moveTo>
                    <a:pt x="1525" y="0"/>
                  </a:moveTo>
                  <a:cubicBezTo>
                    <a:pt x="684" y="0"/>
                    <a:pt x="1" y="704"/>
                    <a:pt x="1" y="1544"/>
                  </a:cubicBezTo>
                  <a:cubicBezTo>
                    <a:pt x="1" y="2404"/>
                    <a:pt x="684" y="3089"/>
                    <a:pt x="1525" y="3089"/>
                  </a:cubicBezTo>
                  <a:lnTo>
                    <a:pt x="42298" y="3089"/>
                  </a:lnTo>
                  <a:cubicBezTo>
                    <a:pt x="43138" y="3089"/>
                    <a:pt x="43841" y="2404"/>
                    <a:pt x="43841" y="1544"/>
                  </a:cubicBezTo>
                  <a:cubicBezTo>
                    <a:pt x="43841" y="704"/>
                    <a:pt x="43138" y="0"/>
                    <a:pt x="422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2340000" algn="bl" rotWithShape="0">
                <a:schemeClr val="dk1">
                  <a:alpha val="18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116"/>
            <p:cNvSpPr/>
            <p:nvPr/>
          </p:nvSpPr>
          <p:spPr>
            <a:xfrm>
              <a:off x="5147719" y="2426206"/>
              <a:ext cx="33664" cy="33653"/>
            </a:xfrm>
            <a:custGeom>
              <a:avLst/>
              <a:gdLst/>
              <a:ahLst/>
              <a:cxnLst/>
              <a:rect l="l" t="t" r="r" b="b"/>
              <a:pathLst>
                <a:path w="2894" h="2893" extrusionOk="0">
                  <a:moveTo>
                    <a:pt x="1447" y="0"/>
                  </a:moveTo>
                  <a:cubicBezTo>
                    <a:pt x="645" y="0"/>
                    <a:pt x="0" y="644"/>
                    <a:pt x="0" y="1447"/>
                  </a:cubicBezTo>
                  <a:cubicBezTo>
                    <a:pt x="0" y="2247"/>
                    <a:pt x="645" y="2893"/>
                    <a:pt x="1447" y="2893"/>
                  </a:cubicBezTo>
                  <a:cubicBezTo>
                    <a:pt x="2247" y="2893"/>
                    <a:pt x="2893" y="2247"/>
                    <a:pt x="2893" y="1447"/>
                  </a:cubicBezTo>
                  <a:cubicBezTo>
                    <a:pt x="2893" y="644"/>
                    <a:pt x="2247" y="0"/>
                    <a:pt x="14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16"/>
            <p:cNvSpPr/>
            <p:nvPr/>
          </p:nvSpPr>
          <p:spPr>
            <a:xfrm>
              <a:off x="5214781" y="2426206"/>
              <a:ext cx="33664" cy="33653"/>
            </a:xfrm>
            <a:custGeom>
              <a:avLst/>
              <a:gdLst/>
              <a:ahLst/>
              <a:cxnLst/>
              <a:rect l="l" t="t" r="r" b="b"/>
              <a:pathLst>
                <a:path w="2894" h="2893" extrusionOk="0">
                  <a:moveTo>
                    <a:pt x="1447" y="0"/>
                  </a:moveTo>
                  <a:cubicBezTo>
                    <a:pt x="647" y="0"/>
                    <a:pt x="1" y="644"/>
                    <a:pt x="1" y="1447"/>
                  </a:cubicBezTo>
                  <a:cubicBezTo>
                    <a:pt x="1" y="2247"/>
                    <a:pt x="647" y="2893"/>
                    <a:pt x="1447" y="2893"/>
                  </a:cubicBezTo>
                  <a:cubicBezTo>
                    <a:pt x="2249" y="2893"/>
                    <a:pt x="2893" y="2247"/>
                    <a:pt x="2893" y="1447"/>
                  </a:cubicBezTo>
                  <a:cubicBezTo>
                    <a:pt x="2893" y="644"/>
                    <a:pt x="2249" y="0"/>
                    <a:pt x="14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16"/>
            <p:cNvSpPr/>
            <p:nvPr/>
          </p:nvSpPr>
          <p:spPr>
            <a:xfrm>
              <a:off x="5281865" y="2426206"/>
              <a:ext cx="33664" cy="33653"/>
            </a:xfrm>
            <a:custGeom>
              <a:avLst/>
              <a:gdLst/>
              <a:ahLst/>
              <a:cxnLst/>
              <a:rect l="l" t="t" r="r" b="b"/>
              <a:pathLst>
                <a:path w="2894" h="2893" extrusionOk="0">
                  <a:moveTo>
                    <a:pt x="1447" y="0"/>
                  </a:moveTo>
                  <a:cubicBezTo>
                    <a:pt x="645" y="0"/>
                    <a:pt x="1" y="644"/>
                    <a:pt x="1" y="1447"/>
                  </a:cubicBezTo>
                  <a:cubicBezTo>
                    <a:pt x="1" y="2247"/>
                    <a:pt x="645" y="2893"/>
                    <a:pt x="1447" y="2893"/>
                  </a:cubicBezTo>
                  <a:cubicBezTo>
                    <a:pt x="2247" y="2893"/>
                    <a:pt x="2893" y="2247"/>
                    <a:pt x="2893" y="1447"/>
                  </a:cubicBezTo>
                  <a:cubicBezTo>
                    <a:pt x="2893" y="644"/>
                    <a:pt x="2247" y="0"/>
                    <a:pt x="14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16"/>
            <p:cNvSpPr/>
            <p:nvPr/>
          </p:nvSpPr>
          <p:spPr>
            <a:xfrm>
              <a:off x="5147719" y="2486904"/>
              <a:ext cx="631633" cy="435881"/>
            </a:xfrm>
            <a:custGeom>
              <a:avLst/>
              <a:gdLst/>
              <a:ahLst/>
              <a:cxnLst/>
              <a:rect l="l" t="t" r="r" b="b"/>
              <a:pathLst>
                <a:path w="54299" h="37471" extrusionOk="0">
                  <a:moveTo>
                    <a:pt x="54260" y="0"/>
                  </a:moveTo>
                  <a:lnTo>
                    <a:pt x="0" y="39"/>
                  </a:lnTo>
                  <a:lnTo>
                    <a:pt x="40" y="37470"/>
                  </a:lnTo>
                  <a:lnTo>
                    <a:pt x="54299" y="37450"/>
                  </a:lnTo>
                  <a:lnTo>
                    <a:pt x="54260" y="0"/>
                  </a:ln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116"/>
            <p:cNvSpPr/>
            <p:nvPr/>
          </p:nvSpPr>
          <p:spPr>
            <a:xfrm>
              <a:off x="5147940" y="2539425"/>
              <a:ext cx="631412" cy="383361"/>
            </a:xfrm>
            <a:custGeom>
              <a:avLst/>
              <a:gdLst/>
              <a:ahLst/>
              <a:cxnLst/>
              <a:rect l="l" t="t" r="r" b="b"/>
              <a:pathLst>
                <a:path w="54280" h="32956" extrusionOk="0">
                  <a:moveTo>
                    <a:pt x="11592" y="1"/>
                  </a:moveTo>
                  <a:lnTo>
                    <a:pt x="0" y="12197"/>
                  </a:lnTo>
                  <a:lnTo>
                    <a:pt x="21" y="32955"/>
                  </a:lnTo>
                  <a:lnTo>
                    <a:pt x="54280" y="32935"/>
                  </a:lnTo>
                  <a:lnTo>
                    <a:pt x="54280" y="22927"/>
                  </a:lnTo>
                  <a:lnTo>
                    <a:pt x="46285" y="14523"/>
                  </a:lnTo>
                  <a:lnTo>
                    <a:pt x="35847" y="25507"/>
                  </a:lnTo>
                  <a:lnTo>
                    <a:pt x="34968" y="24569"/>
                  </a:lnTo>
                  <a:lnTo>
                    <a:pt x="115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116"/>
            <p:cNvSpPr/>
            <p:nvPr/>
          </p:nvSpPr>
          <p:spPr>
            <a:xfrm>
              <a:off x="5494903" y="2571717"/>
              <a:ext cx="132785" cy="132797"/>
            </a:xfrm>
            <a:custGeom>
              <a:avLst/>
              <a:gdLst/>
              <a:ahLst/>
              <a:cxnLst/>
              <a:rect l="l" t="t" r="r" b="b"/>
              <a:pathLst>
                <a:path w="11415" h="11416" extrusionOk="0">
                  <a:moveTo>
                    <a:pt x="5707" y="0"/>
                  </a:moveTo>
                  <a:cubicBezTo>
                    <a:pt x="2561" y="0"/>
                    <a:pt x="0" y="2560"/>
                    <a:pt x="0" y="5708"/>
                  </a:cubicBezTo>
                  <a:cubicBezTo>
                    <a:pt x="0" y="8854"/>
                    <a:pt x="2561" y="11415"/>
                    <a:pt x="5707" y="11415"/>
                  </a:cubicBezTo>
                  <a:cubicBezTo>
                    <a:pt x="8855" y="11415"/>
                    <a:pt x="11415" y="8854"/>
                    <a:pt x="11415" y="5708"/>
                  </a:cubicBezTo>
                  <a:cubicBezTo>
                    <a:pt x="11415" y="2560"/>
                    <a:pt x="8855" y="0"/>
                    <a:pt x="57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0" name="Google Shape;3890;p116"/>
          <p:cNvGrpSpPr/>
          <p:nvPr/>
        </p:nvGrpSpPr>
        <p:grpSpPr>
          <a:xfrm>
            <a:off x="801762" y="3909841"/>
            <a:ext cx="994974" cy="421912"/>
            <a:chOff x="3011608" y="3219926"/>
            <a:chExt cx="566840" cy="240351"/>
          </a:xfrm>
        </p:grpSpPr>
        <p:sp>
          <p:nvSpPr>
            <p:cNvPr id="3891" name="Google Shape;3891;p116"/>
            <p:cNvSpPr/>
            <p:nvPr/>
          </p:nvSpPr>
          <p:spPr>
            <a:xfrm>
              <a:off x="3386082" y="3235619"/>
              <a:ext cx="60710" cy="60710"/>
            </a:xfrm>
            <a:custGeom>
              <a:avLst/>
              <a:gdLst/>
              <a:ahLst/>
              <a:cxnLst/>
              <a:rect l="l" t="t" r="r" b="b"/>
              <a:pathLst>
                <a:path w="5219" h="5219" extrusionOk="0">
                  <a:moveTo>
                    <a:pt x="2600" y="1"/>
                  </a:moveTo>
                  <a:cubicBezTo>
                    <a:pt x="1173" y="1"/>
                    <a:pt x="1" y="1153"/>
                    <a:pt x="1" y="2600"/>
                  </a:cubicBezTo>
                  <a:cubicBezTo>
                    <a:pt x="1" y="4046"/>
                    <a:pt x="1173" y="5219"/>
                    <a:pt x="2600" y="5219"/>
                  </a:cubicBezTo>
                  <a:cubicBezTo>
                    <a:pt x="4046" y="5219"/>
                    <a:pt x="5219" y="4046"/>
                    <a:pt x="5219" y="2600"/>
                  </a:cubicBezTo>
                  <a:cubicBezTo>
                    <a:pt x="5219" y="1153"/>
                    <a:pt x="4046" y="1"/>
                    <a:pt x="2600" y="1"/>
                  </a:cubicBezTo>
                  <a:close/>
                </a:path>
              </a:pathLst>
            </a:custGeom>
            <a:solidFill>
              <a:srgbClr val="C7A2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116"/>
            <p:cNvSpPr/>
            <p:nvPr/>
          </p:nvSpPr>
          <p:spPr>
            <a:xfrm>
              <a:off x="3011608" y="3291106"/>
              <a:ext cx="566840" cy="169171"/>
            </a:xfrm>
            <a:custGeom>
              <a:avLst/>
              <a:gdLst/>
              <a:ahLst/>
              <a:cxnLst/>
              <a:rect l="l" t="t" r="r" b="b"/>
              <a:pathLst>
                <a:path w="48729" h="14543" extrusionOk="0">
                  <a:moveTo>
                    <a:pt x="0" y="0"/>
                  </a:moveTo>
                  <a:lnTo>
                    <a:pt x="0" y="11688"/>
                  </a:lnTo>
                  <a:cubicBezTo>
                    <a:pt x="0" y="13271"/>
                    <a:pt x="1271" y="14542"/>
                    <a:pt x="2854" y="14542"/>
                  </a:cubicBezTo>
                  <a:lnTo>
                    <a:pt x="45875" y="14542"/>
                  </a:lnTo>
                  <a:cubicBezTo>
                    <a:pt x="47438" y="14542"/>
                    <a:pt x="48728" y="13271"/>
                    <a:pt x="48728" y="11688"/>
                  </a:cubicBezTo>
                  <a:lnTo>
                    <a:pt x="487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116"/>
            <p:cNvSpPr/>
            <p:nvPr/>
          </p:nvSpPr>
          <p:spPr>
            <a:xfrm>
              <a:off x="3011608" y="3219926"/>
              <a:ext cx="566840" cy="71191"/>
            </a:xfrm>
            <a:custGeom>
              <a:avLst/>
              <a:gdLst/>
              <a:ahLst/>
              <a:cxnLst/>
              <a:rect l="l" t="t" r="r" b="b"/>
              <a:pathLst>
                <a:path w="48729" h="6120" extrusionOk="0">
                  <a:moveTo>
                    <a:pt x="2854" y="1"/>
                  </a:moveTo>
                  <a:cubicBezTo>
                    <a:pt x="1271" y="1"/>
                    <a:pt x="0" y="1291"/>
                    <a:pt x="0" y="2854"/>
                  </a:cubicBezTo>
                  <a:lnTo>
                    <a:pt x="0" y="6119"/>
                  </a:lnTo>
                  <a:lnTo>
                    <a:pt x="48728" y="6119"/>
                  </a:lnTo>
                  <a:lnTo>
                    <a:pt x="48728" y="2854"/>
                  </a:lnTo>
                  <a:cubicBezTo>
                    <a:pt x="48728" y="1291"/>
                    <a:pt x="47438" y="1"/>
                    <a:pt x="458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116"/>
            <p:cNvSpPr/>
            <p:nvPr/>
          </p:nvSpPr>
          <p:spPr>
            <a:xfrm>
              <a:off x="3055044" y="3242901"/>
              <a:ext cx="22509" cy="22509"/>
            </a:xfrm>
            <a:custGeom>
              <a:avLst/>
              <a:gdLst/>
              <a:ahLst/>
              <a:cxnLst/>
              <a:rect l="l" t="t" r="r" b="b"/>
              <a:pathLst>
                <a:path w="1935" h="1935" extrusionOk="0">
                  <a:moveTo>
                    <a:pt x="977" y="0"/>
                  </a:moveTo>
                  <a:cubicBezTo>
                    <a:pt x="430" y="0"/>
                    <a:pt x="0" y="430"/>
                    <a:pt x="0" y="978"/>
                  </a:cubicBezTo>
                  <a:cubicBezTo>
                    <a:pt x="0" y="1505"/>
                    <a:pt x="430" y="1935"/>
                    <a:pt x="977" y="1935"/>
                  </a:cubicBezTo>
                  <a:cubicBezTo>
                    <a:pt x="1504" y="1935"/>
                    <a:pt x="1934" y="1505"/>
                    <a:pt x="1934" y="978"/>
                  </a:cubicBezTo>
                  <a:cubicBezTo>
                    <a:pt x="1934" y="430"/>
                    <a:pt x="1504" y="0"/>
                    <a:pt x="9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116"/>
            <p:cNvSpPr/>
            <p:nvPr/>
          </p:nvSpPr>
          <p:spPr>
            <a:xfrm>
              <a:off x="3104145" y="3242901"/>
              <a:ext cx="22521" cy="22509"/>
            </a:xfrm>
            <a:custGeom>
              <a:avLst/>
              <a:gdLst/>
              <a:ahLst/>
              <a:cxnLst/>
              <a:rect l="l" t="t" r="r" b="b"/>
              <a:pathLst>
                <a:path w="1936" h="1935" extrusionOk="0">
                  <a:moveTo>
                    <a:pt x="978" y="0"/>
                  </a:moveTo>
                  <a:cubicBezTo>
                    <a:pt x="431" y="0"/>
                    <a:pt x="1" y="430"/>
                    <a:pt x="1" y="978"/>
                  </a:cubicBezTo>
                  <a:cubicBezTo>
                    <a:pt x="1" y="1505"/>
                    <a:pt x="431" y="1935"/>
                    <a:pt x="978" y="1935"/>
                  </a:cubicBezTo>
                  <a:cubicBezTo>
                    <a:pt x="1505" y="1935"/>
                    <a:pt x="1935" y="1505"/>
                    <a:pt x="1935" y="978"/>
                  </a:cubicBezTo>
                  <a:cubicBezTo>
                    <a:pt x="1935" y="430"/>
                    <a:pt x="1505" y="0"/>
                    <a:pt x="9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116"/>
            <p:cNvSpPr/>
            <p:nvPr/>
          </p:nvSpPr>
          <p:spPr>
            <a:xfrm>
              <a:off x="3153257" y="3242901"/>
              <a:ext cx="22521" cy="22509"/>
            </a:xfrm>
            <a:custGeom>
              <a:avLst/>
              <a:gdLst/>
              <a:ahLst/>
              <a:cxnLst/>
              <a:rect l="l" t="t" r="r" b="b"/>
              <a:pathLst>
                <a:path w="1936" h="1935" extrusionOk="0">
                  <a:moveTo>
                    <a:pt x="958" y="0"/>
                  </a:moveTo>
                  <a:cubicBezTo>
                    <a:pt x="431" y="0"/>
                    <a:pt x="1" y="430"/>
                    <a:pt x="1" y="978"/>
                  </a:cubicBezTo>
                  <a:cubicBezTo>
                    <a:pt x="1" y="1505"/>
                    <a:pt x="431" y="1935"/>
                    <a:pt x="958" y="1935"/>
                  </a:cubicBezTo>
                  <a:cubicBezTo>
                    <a:pt x="1505" y="1935"/>
                    <a:pt x="1935" y="1505"/>
                    <a:pt x="1935" y="978"/>
                  </a:cubicBezTo>
                  <a:cubicBezTo>
                    <a:pt x="1935" y="430"/>
                    <a:pt x="1505" y="0"/>
                    <a:pt x="9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116"/>
            <p:cNvSpPr/>
            <p:nvPr/>
          </p:nvSpPr>
          <p:spPr>
            <a:xfrm>
              <a:off x="3072318" y="3331575"/>
              <a:ext cx="86872" cy="86627"/>
            </a:xfrm>
            <a:custGeom>
              <a:avLst/>
              <a:gdLst/>
              <a:ahLst/>
              <a:cxnLst/>
              <a:rect l="l" t="t" r="r" b="b"/>
              <a:pathLst>
                <a:path w="7468" h="7447" extrusionOk="0">
                  <a:moveTo>
                    <a:pt x="3733" y="0"/>
                  </a:moveTo>
                  <a:cubicBezTo>
                    <a:pt x="1681" y="0"/>
                    <a:pt x="1" y="1661"/>
                    <a:pt x="1" y="3714"/>
                  </a:cubicBezTo>
                  <a:cubicBezTo>
                    <a:pt x="1" y="5786"/>
                    <a:pt x="1681" y="7446"/>
                    <a:pt x="3733" y="7446"/>
                  </a:cubicBezTo>
                  <a:cubicBezTo>
                    <a:pt x="5805" y="7446"/>
                    <a:pt x="7467" y="5786"/>
                    <a:pt x="7467" y="3714"/>
                  </a:cubicBezTo>
                  <a:cubicBezTo>
                    <a:pt x="7467" y="1661"/>
                    <a:pt x="5805" y="0"/>
                    <a:pt x="37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116"/>
            <p:cNvSpPr/>
            <p:nvPr/>
          </p:nvSpPr>
          <p:spPr>
            <a:xfrm>
              <a:off x="3197135" y="3342940"/>
              <a:ext cx="304923" cy="20020"/>
            </a:xfrm>
            <a:custGeom>
              <a:avLst/>
              <a:gdLst/>
              <a:ahLst/>
              <a:cxnLst/>
              <a:rect l="l" t="t" r="r" b="b"/>
              <a:pathLst>
                <a:path w="26213" h="1721" extrusionOk="0">
                  <a:moveTo>
                    <a:pt x="803" y="1"/>
                  </a:moveTo>
                  <a:cubicBezTo>
                    <a:pt x="352" y="1"/>
                    <a:pt x="0" y="352"/>
                    <a:pt x="0" y="801"/>
                  </a:cubicBezTo>
                  <a:lnTo>
                    <a:pt x="0" y="918"/>
                  </a:lnTo>
                  <a:cubicBezTo>
                    <a:pt x="0" y="1369"/>
                    <a:pt x="352" y="1721"/>
                    <a:pt x="803" y="1721"/>
                  </a:cubicBezTo>
                  <a:lnTo>
                    <a:pt x="25410" y="1721"/>
                  </a:lnTo>
                  <a:cubicBezTo>
                    <a:pt x="25840" y="1721"/>
                    <a:pt x="26212" y="1369"/>
                    <a:pt x="26212" y="918"/>
                  </a:cubicBezTo>
                  <a:lnTo>
                    <a:pt x="26212" y="801"/>
                  </a:lnTo>
                  <a:cubicBezTo>
                    <a:pt x="26212" y="352"/>
                    <a:pt x="25840" y="1"/>
                    <a:pt x="254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116"/>
            <p:cNvSpPr/>
            <p:nvPr/>
          </p:nvSpPr>
          <p:spPr>
            <a:xfrm>
              <a:off x="3197135" y="3392960"/>
              <a:ext cx="169858" cy="20020"/>
            </a:xfrm>
            <a:custGeom>
              <a:avLst/>
              <a:gdLst/>
              <a:ahLst/>
              <a:cxnLst/>
              <a:rect l="l" t="t" r="r" b="b"/>
              <a:pathLst>
                <a:path w="14602" h="1721" extrusionOk="0">
                  <a:moveTo>
                    <a:pt x="803" y="1"/>
                  </a:moveTo>
                  <a:cubicBezTo>
                    <a:pt x="352" y="1"/>
                    <a:pt x="0" y="352"/>
                    <a:pt x="0" y="801"/>
                  </a:cubicBezTo>
                  <a:lnTo>
                    <a:pt x="0" y="919"/>
                  </a:lnTo>
                  <a:cubicBezTo>
                    <a:pt x="0" y="1369"/>
                    <a:pt x="352" y="1721"/>
                    <a:pt x="803" y="1721"/>
                  </a:cubicBezTo>
                  <a:lnTo>
                    <a:pt x="13820" y="1721"/>
                  </a:lnTo>
                  <a:cubicBezTo>
                    <a:pt x="14250" y="1721"/>
                    <a:pt x="14602" y="1369"/>
                    <a:pt x="14602" y="919"/>
                  </a:cubicBezTo>
                  <a:lnTo>
                    <a:pt x="14602" y="801"/>
                  </a:lnTo>
                  <a:cubicBezTo>
                    <a:pt x="14602" y="352"/>
                    <a:pt x="14250" y="1"/>
                    <a:pt x="138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116"/>
            <p:cNvSpPr/>
            <p:nvPr/>
          </p:nvSpPr>
          <p:spPr>
            <a:xfrm>
              <a:off x="3387454" y="3392960"/>
              <a:ext cx="48659" cy="20020"/>
            </a:xfrm>
            <a:custGeom>
              <a:avLst/>
              <a:gdLst/>
              <a:ahLst/>
              <a:cxnLst/>
              <a:rect l="l" t="t" r="r" b="b"/>
              <a:pathLst>
                <a:path w="4183" h="1721" extrusionOk="0">
                  <a:moveTo>
                    <a:pt x="860" y="1"/>
                  </a:moveTo>
                  <a:cubicBezTo>
                    <a:pt x="371" y="1"/>
                    <a:pt x="0" y="392"/>
                    <a:pt x="0" y="861"/>
                  </a:cubicBezTo>
                  <a:cubicBezTo>
                    <a:pt x="0" y="1330"/>
                    <a:pt x="371" y="1721"/>
                    <a:pt x="860" y="1721"/>
                  </a:cubicBezTo>
                  <a:lnTo>
                    <a:pt x="3323" y="1721"/>
                  </a:lnTo>
                  <a:cubicBezTo>
                    <a:pt x="3792" y="1721"/>
                    <a:pt x="4183" y="1330"/>
                    <a:pt x="4183" y="861"/>
                  </a:cubicBezTo>
                  <a:cubicBezTo>
                    <a:pt x="4183" y="392"/>
                    <a:pt x="3792" y="1"/>
                    <a:pt x="33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1" name="Google Shape;3901;p116"/>
          <p:cNvGrpSpPr/>
          <p:nvPr/>
        </p:nvGrpSpPr>
        <p:grpSpPr>
          <a:xfrm>
            <a:off x="844075" y="1297075"/>
            <a:ext cx="1889100" cy="146100"/>
            <a:chOff x="2432300" y="1490925"/>
            <a:chExt cx="1889100" cy="146100"/>
          </a:xfrm>
        </p:grpSpPr>
        <p:sp>
          <p:nvSpPr>
            <p:cNvPr id="3902" name="Google Shape;3902;p116"/>
            <p:cNvSpPr/>
            <p:nvPr/>
          </p:nvSpPr>
          <p:spPr>
            <a:xfrm>
              <a:off x="2432300" y="1490925"/>
              <a:ext cx="18891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03" name="Google Shape;3903;p116"/>
            <p:cNvGrpSpPr/>
            <p:nvPr/>
          </p:nvGrpSpPr>
          <p:grpSpPr>
            <a:xfrm rot="10800000" flipH="1">
              <a:off x="2497649" y="1516972"/>
              <a:ext cx="429322" cy="93999"/>
              <a:chOff x="5795037" y="809024"/>
              <a:chExt cx="431653" cy="94500"/>
            </a:xfrm>
          </p:grpSpPr>
          <p:sp>
            <p:nvSpPr>
              <p:cNvPr id="3904" name="Google Shape;3904;p116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5" name="Google Shape;3905;p116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6" name="Google Shape;3906;p116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07" name="Google Shape;3907;p116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8" name="Google Shape;3908;p116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9" name="Google Shape;3909;p116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0" name="Google Shape;3910;p116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03225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67"/>
          <p:cNvSpPr txBox="1">
            <a:spLocks noGrp="1"/>
          </p:cNvSpPr>
          <p:nvPr>
            <p:ph type="title"/>
          </p:nvPr>
        </p:nvSpPr>
        <p:spPr>
          <a:xfrm>
            <a:off x="425875" y="1992874"/>
            <a:ext cx="8484512" cy="9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4400" dirty="0"/>
              <a:t>2 . </a:t>
            </a:r>
            <a:r>
              <a:rPr lang="fr-FR" sz="4400" dirty="0"/>
              <a:t>Les liens et les boutons</a:t>
            </a:r>
            <a:endParaRPr lang="en" sz="4400" b="1" dirty="0">
              <a:latin typeface="Montserrat"/>
              <a:sym typeface="Montserrat"/>
            </a:endParaRPr>
          </a:p>
        </p:txBody>
      </p:sp>
      <p:sp>
        <p:nvSpPr>
          <p:cNvPr id="1111" name="Google Shape;1111;p67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2" name="Google Shape;1112;p67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3" name="Google Shape;1113;p67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4" name="Google Shape;1114;p67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38268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70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70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70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70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546E8116-63FC-7F6F-A1D4-A41696CD3ABA}"/>
              </a:ext>
            </a:extLst>
          </p:cNvPr>
          <p:cNvSpPr/>
          <p:nvPr/>
        </p:nvSpPr>
        <p:spPr>
          <a:xfrm rot="11681337">
            <a:off x="1457156" y="1096716"/>
            <a:ext cx="5559624" cy="2484368"/>
          </a:xfrm>
          <a:prstGeom prst="arc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riangle isocèle 10">
            <a:extLst>
              <a:ext uri="{FF2B5EF4-FFF2-40B4-BE49-F238E27FC236}">
                <a16:creationId xmlns:a16="http://schemas.microsoft.com/office/drawing/2014/main" id="{325B5DA1-F7F0-1B7C-58EF-7F03B59A4376}"/>
              </a:ext>
            </a:extLst>
          </p:cNvPr>
          <p:cNvSpPr/>
          <p:nvPr/>
        </p:nvSpPr>
        <p:spPr>
          <a:xfrm rot="17145323" flipV="1">
            <a:off x="3916714" y="3406717"/>
            <a:ext cx="196357" cy="279033"/>
          </a:xfrm>
          <a:prstGeom prst="triangle">
            <a:avLst/>
          </a:prstGeom>
          <a:solidFill>
            <a:srgbClr val="FFC3D0"/>
          </a:solidFill>
          <a:ln>
            <a:solidFill>
              <a:srgbClr val="FFC3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3">
                    <a:lumMod val="25000"/>
                  </a:schemeClr>
                </a:solidFill>
              </a:ln>
              <a:solidFill>
                <a:srgbClr val="FFC3D0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A0AE335-DB47-92BD-E582-DA3B3A439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975" y="578253"/>
            <a:ext cx="5886743" cy="1469024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9723EED1-327C-AEAF-BD22-FC46973335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7747" y="1897285"/>
            <a:ext cx="4565703" cy="2928347"/>
          </a:xfrm>
          <a:prstGeom prst="rect">
            <a:avLst/>
          </a:prstGeom>
        </p:spPr>
      </p:pic>
      <p:sp>
        <p:nvSpPr>
          <p:cNvPr id="1197" name="Google Shape;1197;p70"/>
          <p:cNvSpPr txBox="1">
            <a:spLocks noGrp="1"/>
          </p:cNvSpPr>
          <p:nvPr>
            <p:ph type="title"/>
          </p:nvPr>
        </p:nvSpPr>
        <p:spPr>
          <a:xfrm>
            <a:off x="1505248" y="3053550"/>
            <a:ext cx="3846169" cy="6045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200" dirty="0"/>
              <a:t>Links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35474867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70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70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70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70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546E8116-63FC-7F6F-A1D4-A41696CD3ABA}"/>
              </a:ext>
            </a:extLst>
          </p:cNvPr>
          <p:cNvSpPr/>
          <p:nvPr/>
        </p:nvSpPr>
        <p:spPr>
          <a:xfrm rot="11681337">
            <a:off x="1457156" y="1096716"/>
            <a:ext cx="5559624" cy="2484368"/>
          </a:xfrm>
          <a:prstGeom prst="arc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riangle isocèle 10">
            <a:extLst>
              <a:ext uri="{FF2B5EF4-FFF2-40B4-BE49-F238E27FC236}">
                <a16:creationId xmlns:a16="http://schemas.microsoft.com/office/drawing/2014/main" id="{325B5DA1-F7F0-1B7C-58EF-7F03B59A4376}"/>
              </a:ext>
            </a:extLst>
          </p:cNvPr>
          <p:cNvSpPr/>
          <p:nvPr/>
        </p:nvSpPr>
        <p:spPr>
          <a:xfrm rot="17145323" flipV="1">
            <a:off x="3916714" y="3406717"/>
            <a:ext cx="196357" cy="279033"/>
          </a:xfrm>
          <a:prstGeom prst="triangle">
            <a:avLst/>
          </a:prstGeom>
          <a:solidFill>
            <a:srgbClr val="FFC3D0"/>
          </a:solidFill>
          <a:ln>
            <a:solidFill>
              <a:srgbClr val="FFC3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3">
                    <a:lumMod val="25000"/>
                  </a:schemeClr>
                </a:solidFill>
              </a:ln>
              <a:solidFill>
                <a:srgbClr val="FFC3D0"/>
              </a:solidFill>
            </a:endParaRPr>
          </a:p>
        </p:txBody>
      </p:sp>
      <p:sp>
        <p:nvSpPr>
          <p:cNvPr id="1197" name="Google Shape;1197;p70"/>
          <p:cNvSpPr txBox="1">
            <a:spLocks noGrp="1"/>
          </p:cNvSpPr>
          <p:nvPr>
            <p:ph type="title"/>
          </p:nvPr>
        </p:nvSpPr>
        <p:spPr>
          <a:xfrm>
            <a:off x="1155625" y="3243976"/>
            <a:ext cx="3846169" cy="6045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200" dirty="0"/>
              <a:t>Buttons</a:t>
            </a:r>
            <a:endParaRPr sz="32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8381FAB-F0E2-D525-02C9-52EFAA2469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899" y="526401"/>
            <a:ext cx="6870023" cy="147289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9723EED1-327C-AEAF-BD22-FC46973335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7747" y="1897285"/>
            <a:ext cx="4565703" cy="292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5197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4210;p123">
            <a:extLst>
              <a:ext uri="{FF2B5EF4-FFF2-40B4-BE49-F238E27FC236}">
                <a16:creationId xmlns:a16="http://schemas.microsoft.com/office/drawing/2014/main" id="{11F2504A-958B-5D25-9B16-1F7E638F2A3D}"/>
              </a:ext>
            </a:extLst>
          </p:cNvPr>
          <p:cNvGrpSpPr/>
          <p:nvPr/>
        </p:nvGrpSpPr>
        <p:grpSpPr>
          <a:xfrm>
            <a:off x="4723939" y="1147650"/>
            <a:ext cx="3628999" cy="2848200"/>
            <a:chOff x="4331274" y="1329001"/>
            <a:chExt cx="3628999" cy="2848200"/>
          </a:xfrm>
        </p:grpSpPr>
        <p:grpSp>
          <p:nvGrpSpPr>
            <p:cNvPr id="5" name="Google Shape;4211;p123">
              <a:extLst>
                <a:ext uri="{FF2B5EF4-FFF2-40B4-BE49-F238E27FC236}">
                  <a16:creationId xmlns:a16="http://schemas.microsoft.com/office/drawing/2014/main" id="{6E1F8FD2-BBE6-C904-DE82-1FC8913CC96A}"/>
                </a:ext>
              </a:extLst>
            </p:cNvPr>
            <p:cNvGrpSpPr/>
            <p:nvPr/>
          </p:nvGrpSpPr>
          <p:grpSpPr>
            <a:xfrm rot="5400000" flipH="1">
              <a:off x="5234996" y="2541645"/>
              <a:ext cx="801000" cy="801000"/>
              <a:chOff x="5372267" y="434783"/>
              <a:chExt cx="801000" cy="801000"/>
            </a:xfrm>
          </p:grpSpPr>
          <p:sp>
            <p:nvSpPr>
              <p:cNvPr id="45" name="Google Shape;4212;p123">
                <a:extLst>
                  <a:ext uri="{FF2B5EF4-FFF2-40B4-BE49-F238E27FC236}">
                    <a16:creationId xmlns:a16="http://schemas.microsoft.com/office/drawing/2014/main" id="{D671BB2E-6A18-E21B-F59A-C30A7F46F8B1}"/>
                  </a:ext>
                </a:extLst>
              </p:cNvPr>
              <p:cNvSpPr/>
              <p:nvPr/>
            </p:nvSpPr>
            <p:spPr>
              <a:xfrm>
                <a:off x="5372267" y="434783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dk1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213;p123">
                <a:extLst>
                  <a:ext uri="{FF2B5EF4-FFF2-40B4-BE49-F238E27FC236}">
                    <a16:creationId xmlns:a16="http://schemas.microsoft.com/office/drawing/2014/main" id="{22F80E79-5B20-2685-1246-5EF52E3403B8}"/>
                  </a:ext>
                </a:extLst>
              </p:cNvPr>
              <p:cNvSpPr/>
              <p:nvPr/>
            </p:nvSpPr>
            <p:spPr>
              <a:xfrm rot="10800000" flipH="1">
                <a:off x="5372267" y="434783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dk2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" name="Google Shape;4214;p123">
              <a:extLst>
                <a:ext uri="{FF2B5EF4-FFF2-40B4-BE49-F238E27FC236}">
                  <a16:creationId xmlns:a16="http://schemas.microsoft.com/office/drawing/2014/main" id="{6775A4C0-23A8-1F71-CC1E-E571ACF97893}"/>
                </a:ext>
              </a:extLst>
            </p:cNvPr>
            <p:cNvSpPr/>
            <p:nvPr/>
          </p:nvSpPr>
          <p:spPr>
            <a:xfrm rot="-430288" flipH="1">
              <a:off x="5768217" y="2126655"/>
              <a:ext cx="542144" cy="1716950"/>
            </a:xfrm>
            <a:custGeom>
              <a:avLst/>
              <a:gdLst/>
              <a:ahLst/>
              <a:cxnLst/>
              <a:rect l="l" t="t" r="r" b="b"/>
              <a:pathLst>
                <a:path w="28348" h="89777" extrusionOk="0">
                  <a:moveTo>
                    <a:pt x="22990" y="0"/>
                  </a:moveTo>
                  <a:cubicBezTo>
                    <a:pt x="20759" y="0"/>
                    <a:pt x="19253" y="2249"/>
                    <a:pt x="18933" y="4480"/>
                  </a:cubicBezTo>
                  <a:cubicBezTo>
                    <a:pt x="18764" y="5765"/>
                    <a:pt x="18764" y="7016"/>
                    <a:pt x="18764" y="8215"/>
                  </a:cubicBezTo>
                  <a:cubicBezTo>
                    <a:pt x="18764" y="10616"/>
                    <a:pt x="18764" y="12881"/>
                    <a:pt x="17445" y="15281"/>
                  </a:cubicBezTo>
                  <a:cubicBezTo>
                    <a:pt x="16634" y="16769"/>
                    <a:pt x="15535" y="18071"/>
                    <a:pt x="14453" y="19322"/>
                  </a:cubicBezTo>
                  <a:cubicBezTo>
                    <a:pt x="13693" y="20235"/>
                    <a:pt x="12881" y="21181"/>
                    <a:pt x="12221" y="22178"/>
                  </a:cubicBezTo>
                  <a:cubicBezTo>
                    <a:pt x="9839" y="25694"/>
                    <a:pt x="9010" y="30005"/>
                    <a:pt x="9805" y="34653"/>
                  </a:cubicBezTo>
                  <a:cubicBezTo>
                    <a:pt x="10515" y="38795"/>
                    <a:pt x="9433" y="42090"/>
                    <a:pt x="6052" y="46030"/>
                  </a:cubicBezTo>
                  <a:cubicBezTo>
                    <a:pt x="3077" y="49512"/>
                    <a:pt x="1" y="53096"/>
                    <a:pt x="964" y="58167"/>
                  </a:cubicBezTo>
                  <a:cubicBezTo>
                    <a:pt x="1302" y="59958"/>
                    <a:pt x="2131" y="61716"/>
                    <a:pt x="2924" y="63441"/>
                  </a:cubicBezTo>
                  <a:cubicBezTo>
                    <a:pt x="4311" y="66364"/>
                    <a:pt x="5714" y="69391"/>
                    <a:pt x="4885" y="72772"/>
                  </a:cubicBezTo>
                  <a:cubicBezTo>
                    <a:pt x="4599" y="73921"/>
                    <a:pt x="4040" y="74985"/>
                    <a:pt x="3517" y="75999"/>
                  </a:cubicBezTo>
                  <a:cubicBezTo>
                    <a:pt x="3246" y="76524"/>
                    <a:pt x="2958" y="77065"/>
                    <a:pt x="2722" y="77606"/>
                  </a:cubicBezTo>
                  <a:cubicBezTo>
                    <a:pt x="1741" y="79837"/>
                    <a:pt x="1471" y="82186"/>
                    <a:pt x="1978" y="84248"/>
                  </a:cubicBezTo>
                  <a:cubicBezTo>
                    <a:pt x="2367" y="85905"/>
                    <a:pt x="3314" y="87426"/>
                    <a:pt x="4565" y="88441"/>
                  </a:cubicBezTo>
                  <a:cubicBezTo>
                    <a:pt x="5020" y="88813"/>
                    <a:pt x="5494" y="89101"/>
                    <a:pt x="6001" y="89320"/>
                  </a:cubicBezTo>
                  <a:cubicBezTo>
                    <a:pt x="6677" y="89624"/>
                    <a:pt x="7472" y="89777"/>
                    <a:pt x="8401" y="89777"/>
                  </a:cubicBezTo>
                  <a:cubicBezTo>
                    <a:pt x="10768" y="89777"/>
                    <a:pt x="13727" y="88762"/>
                    <a:pt x="15552" y="87309"/>
                  </a:cubicBezTo>
                  <a:cubicBezTo>
                    <a:pt x="18527" y="84976"/>
                    <a:pt x="18392" y="81866"/>
                    <a:pt x="18239" y="78569"/>
                  </a:cubicBezTo>
                  <a:cubicBezTo>
                    <a:pt x="18122" y="75932"/>
                    <a:pt x="18003" y="73227"/>
                    <a:pt x="19456" y="70777"/>
                  </a:cubicBezTo>
                  <a:cubicBezTo>
                    <a:pt x="20099" y="69661"/>
                    <a:pt x="20910" y="68647"/>
                    <a:pt x="21671" y="67649"/>
                  </a:cubicBezTo>
                  <a:cubicBezTo>
                    <a:pt x="22972" y="65976"/>
                    <a:pt x="24207" y="64403"/>
                    <a:pt x="24832" y="62426"/>
                  </a:cubicBezTo>
                  <a:cubicBezTo>
                    <a:pt x="25796" y="59418"/>
                    <a:pt x="24967" y="56172"/>
                    <a:pt x="24122" y="53670"/>
                  </a:cubicBezTo>
                  <a:cubicBezTo>
                    <a:pt x="23885" y="52994"/>
                    <a:pt x="23632" y="52300"/>
                    <a:pt x="23396" y="51624"/>
                  </a:cubicBezTo>
                  <a:cubicBezTo>
                    <a:pt x="22600" y="49444"/>
                    <a:pt x="21789" y="47195"/>
                    <a:pt x="21536" y="44846"/>
                  </a:cubicBezTo>
                  <a:cubicBezTo>
                    <a:pt x="21282" y="42226"/>
                    <a:pt x="21773" y="40096"/>
                    <a:pt x="23057" y="38304"/>
                  </a:cubicBezTo>
                  <a:cubicBezTo>
                    <a:pt x="23396" y="37831"/>
                    <a:pt x="23767" y="37391"/>
                    <a:pt x="24122" y="36952"/>
                  </a:cubicBezTo>
                  <a:cubicBezTo>
                    <a:pt x="24680" y="36259"/>
                    <a:pt x="25271" y="35532"/>
                    <a:pt x="25728" y="34754"/>
                  </a:cubicBezTo>
                  <a:cubicBezTo>
                    <a:pt x="27638" y="31441"/>
                    <a:pt x="26826" y="28078"/>
                    <a:pt x="25947" y="24511"/>
                  </a:cubicBezTo>
                  <a:cubicBezTo>
                    <a:pt x="25187" y="21434"/>
                    <a:pt x="24410" y="18274"/>
                    <a:pt x="25508" y="15130"/>
                  </a:cubicBezTo>
                  <a:cubicBezTo>
                    <a:pt x="25812" y="14267"/>
                    <a:pt x="26218" y="13439"/>
                    <a:pt x="26623" y="12644"/>
                  </a:cubicBezTo>
                  <a:cubicBezTo>
                    <a:pt x="26860" y="12155"/>
                    <a:pt x="27097" y="11647"/>
                    <a:pt x="27317" y="11157"/>
                  </a:cubicBezTo>
                  <a:cubicBezTo>
                    <a:pt x="28162" y="9213"/>
                    <a:pt x="28348" y="6745"/>
                    <a:pt x="27790" y="4530"/>
                  </a:cubicBezTo>
                  <a:cubicBezTo>
                    <a:pt x="27317" y="2637"/>
                    <a:pt x="26150" y="1082"/>
                    <a:pt x="24663" y="390"/>
                  </a:cubicBezTo>
                  <a:cubicBezTo>
                    <a:pt x="24105" y="135"/>
                    <a:pt x="23531" y="0"/>
                    <a:pt x="229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" name="Google Shape;4215;p123">
              <a:extLst>
                <a:ext uri="{FF2B5EF4-FFF2-40B4-BE49-F238E27FC236}">
                  <a16:creationId xmlns:a16="http://schemas.microsoft.com/office/drawing/2014/main" id="{CA44EB7F-B60C-05C6-D4BF-19048053D1A1}"/>
                </a:ext>
              </a:extLst>
            </p:cNvPr>
            <p:cNvGrpSpPr/>
            <p:nvPr/>
          </p:nvGrpSpPr>
          <p:grpSpPr>
            <a:xfrm flipH="1">
              <a:off x="5061739" y="1452317"/>
              <a:ext cx="627083" cy="436814"/>
              <a:chOff x="5779976" y="1418876"/>
              <a:chExt cx="421200" cy="293400"/>
            </a:xfrm>
          </p:grpSpPr>
          <p:sp>
            <p:nvSpPr>
              <p:cNvPr id="43" name="Google Shape;4216;p123">
                <a:extLst>
                  <a:ext uri="{FF2B5EF4-FFF2-40B4-BE49-F238E27FC236}">
                    <a16:creationId xmlns:a16="http://schemas.microsoft.com/office/drawing/2014/main" id="{DD6C9779-C9BF-5AEA-EAB5-7408950AF80F}"/>
                  </a:ext>
                </a:extLst>
              </p:cNvPr>
              <p:cNvSpPr/>
              <p:nvPr/>
            </p:nvSpPr>
            <p:spPr>
              <a:xfrm>
                <a:off x="5779976" y="1418876"/>
                <a:ext cx="421200" cy="293400"/>
              </a:xfrm>
              <a:prstGeom prst="wedgeRoundRectCallout">
                <a:avLst>
                  <a:gd name="adj1" fmla="val -17374"/>
                  <a:gd name="adj2" fmla="val 73101"/>
                  <a:gd name="adj3" fmla="val 0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  <a:reflection stA="7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217;p123">
                <a:extLst>
                  <a:ext uri="{FF2B5EF4-FFF2-40B4-BE49-F238E27FC236}">
                    <a16:creationId xmlns:a16="http://schemas.microsoft.com/office/drawing/2014/main" id="{53B8D959-F53E-7BF6-9794-21CD3D735170}"/>
                  </a:ext>
                </a:extLst>
              </p:cNvPr>
              <p:cNvSpPr/>
              <p:nvPr/>
            </p:nvSpPr>
            <p:spPr>
              <a:xfrm>
                <a:off x="5908478" y="1501513"/>
                <a:ext cx="157557" cy="139114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7017" extrusionOk="0">
                    <a:moveTo>
                      <a:pt x="5119" y="1"/>
                    </a:moveTo>
                    <a:cubicBezTo>
                      <a:pt x="2198" y="1"/>
                      <a:pt x="0" y="2389"/>
                      <a:pt x="0" y="5554"/>
                    </a:cubicBezTo>
                    <a:cubicBezTo>
                      <a:pt x="0" y="8974"/>
                      <a:pt x="2744" y="11311"/>
                      <a:pt x="6902" y="14855"/>
                    </a:cubicBezTo>
                    <a:cubicBezTo>
                      <a:pt x="7607" y="15458"/>
                      <a:pt x="8408" y="16138"/>
                      <a:pt x="9239" y="16867"/>
                    </a:cubicBezTo>
                    <a:cubicBezTo>
                      <a:pt x="9352" y="16966"/>
                      <a:pt x="9493" y="17016"/>
                      <a:pt x="9635" y="17016"/>
                    </a:cubicBezTo>
                    <a:cubicBezTo>
                      <a:pt x="9776" y="17016"/>
                      <a:pt x="9918" y="16966"/>
                      <a:pt x="10031" y="16867"/>
                    </a:cubicBezTo>
                    <a:cubicBezTo>
                      <a:pt x="10862" y="16138"/>
                      <a:pt x="11663" y="15458"/>
                      <a:pt x="12370" y="14855"/>
                    </a:cubicBezTo>
                    <a:cubicBezTo>
                      <a:pt x="16526" y="11314"/>
                      <a:pt x="19272" y="8974"/>
                      <a:pt x="19272" y="5554"/>
                    </a:cubicBezTo>
                    <a:cubicBezTo>
                      <a:pt x="19272" y="2389"/>
                      <a:pt x="17071" y="1"/>
                      <a:pt x="14153" y="1"/>
                    </a:cubicBezTo>
                    <a:cubicBezTo>
                      <a:pt x="13105" y="1"/>
                      <a:pt x="12148" y="332"/>
                      <a:pt x="11301" y="986"/>
                    </a:cubicBezTo>
                    <a:cubicBezTo>
                      <a:pt x="10491" y="1612"/>
                      <a:pt x="9952" y="2410"/>
                      <a:pt x="9636" y="2991"/>
                    </a:cubicBezTo>
                    <a:cubicBezTo>
                      <a:pt x="9317" y="2410"/>
                      <a:pt x="8778" y="1612"/>
                      <a:pt x="7968" y="986"/>
                    </a:cubicBezTo>
                    <a:cubicBezTo>
                      <a:pt x="7122" y="332"/>
                      <a:pt x="6164" y="1"/>
                      <a:pt x="51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8000"/>
                  </a:schemeClr>
                </a:outerShdw>
                <a:reflection stA="7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8" name="Google Shape;4218;p123">
              <a:extLst>
                <a:ext uri="{FF2B5EF4-FFF2-40B4-BE49-F238E27FC236}">
                  <a16:creationId xmlns:a16="http://schemas.microsoft.com/office/drawing/2014/main" id="{D26F2A3D-1311-6B6E-3C1F-AA8E62B1E75C}"/>
                </a:ext>
              </a:extLst>
            </p:cNvPr>
            <p:cNvSpPr/>
            <p:nvPr/>
          </p:nvSpPr>
          <p:spPr>
            <a:xfrm>
              <a:off x="6282673" y="1329001"/>
              <a:ext cx="1677600" cy="2848200"/>
            </a:xfrm>
            <a:prstGeom prst="roundRect">
              <a:avLst>
                <a:gd name="adj" fmla="val 10049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6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219;p123">
              <a:extLst>
                <a:ext uri="{FF2B5EF4-FFF2-40B4-BE49-F238E27FC236}">
                  <a16:creationId xmlns:a16="http://schemas.microsoft.com/office/drawing/2014/main" id="{4CF44E23-5670-45D0-1911-A2402477AA92}"/>
                </a:ext>
              </a:extLst>
            </p:cNvPr>
            <p:cNvSpPr/>
            <p:nvPr/>
          </p:nvSpPr>
          <p:spPr>
            <a:xfrm>
              <a:off x="6331650" y="1860175"/>
              <a:ext cx="1577700" cy="2260500"/>
            </a:xfrm>
            <a:prstGeom prst="roundRect">
              <a:avLst>
                <a:gd name="adj" fmla="val 3424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6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220;p123">
              <a:extLst>
                <a:ext uri="{FF2B5EF4-FFF2-40B4-BE49-F238E27FC236}">
                  <a16:creationId xmlns:a16="http://schemas.microsoft.com/office/drawing/2014/main" id="{31643D05-A812-60B9-1318-CEB0C28C372F}"/>
                </a:ext>
              </a:extLst>
            </p:cNvPr>
            <p:cNvSpPr/>
            <p:nvPr/>
          </p:nvSpPr>
          <p:spPr>
            <a:xfrm>
              <a:off x="6474026" y="1445487"/>
              <a:ext cx="71135" cy="71135"/>
            </a:xfrm>
            <a:custGeom>
              <a:avLst/>
              <a:gdLst/>
              <a:ahLst/>
              <a:cxnLst/>
              <a:rect l="l" t="t" r="r" b="b"/>
              <a:pathLst>
                <a:path w="3655" h="3655" extrusionOk="0">
                  <a:moveTo>
                    <a:pt x="1838" y="1"/>
                  </a:moveTo>
                  <a:cubicBezTo>
                    <a:pt x="822" y="1"/>
                    <a:pt x="1" y="822"/>
                    <a:pt x="1" y="1838"/>
                  </a:cubicBezTo>
                  <a:cubicBezTo>
                    <a:pt x="1" y="2834"/>
                    <a:pt x="822" y="3655"/>
                    <a:pt x="1838" y="3655"/>
                  </a:cubicBezTo>
                  <a:cubicBezTo>
                    <a:pt x="2834" y="3655"/>
                    <a:pt x="3655" y="2834"/>
                    <a:pt x="3655" y="1838"/>
                  </a:cubicBezTo>
                  <a:cubicBezTo>
                    <a:pt x="3655" y="822"/>
                    <a:pt x="2834" y="1"/>
                    <a:pt x="18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221;p123">
              <a:extLst>
                <a:ext uri="{FF2B5EF4-FFF2-40B4-BE49-F238E27FC236}">
                  <a16:creationId xmlns:a16="http://schemas.microsoft.com/office/drawing/2014/main" id="{2A62C07E-630C-0C70-7019-27F9CA46E040}"/>
                </a:ext>
              </a:extLst>
            </p:cNvPr>
            <p:cNvSpPr/>
            <p:nvPr/>
          </p:nvSpPr>
          <p:spPr>
            <a:xfrm>
              <a:off x="6615915" y="1445487"/>
              <a:ext cx="71174" cy="71135"/>
            </a:xfrm>
            <a:custGeom>
              <a:avLst/>
              <a:gdLst/>
              <a:ahLst/>
              <a:cxnLst/>
              <a:rect l="l" t="t" r="r" b="b"/>
              <a:pathLst>
                <a:path w="3657" h="3655" extrusionOk="0">
                  <a:moveTo>
                    <a:pt x="1838" y="1"/>
                  </a:moveTo>
                  <a:cubicBezTo>
                    <a:pt x="821" y="1"/>
                    <a:pt x="0" y="822"/>
                    <a:pt x="0" y="1838"/>
                  </a:cubicBezTo>
                  <a:cubicBezTo>
                    <a:pt x="0" y="2834"/>
                    <a:pt x="821" y="3655"/>
                    <a:pt x="1838" y="3655"/>
                  </a:cubicBezTo>
                  <a:cubicBezTo>
                    <a:pt x="2835" y="3655"/>
                    <a:pt x="3656" y="2834"/>
                    <a:pt x="3656" y="1838"/>
                  </a:cubicBezTo>
                  <a:cubicBezTo>
                    <a:pt x="3656" y="822"/>
                    <a:pt x="2835" y="1"/>
                    <a:pt x="18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222;p123">
              <a:extLst>
                <a:ext uri="{FF2B5EF4-FFF2-40B4-BE49-F238E27FC236}">
                  <a16:creationId xmlns:a16="http://schemas.microsoft.com/office/drawing/2014/main" id="{A8D0B544-E17E-A0B2-D3FA-BD76090DFA25}"/>
                </a:ext>
              </a:extLst>
            </p:cNvPr>
            <p:cNvSpPr/>
            <p:nvPr/>
          </p:nvSpPr>
          <p:spPr>
            <a:xfrm>
              <a:off x="6757823" y="1445487"/>
              <a:ext cx="71155" cy="71135"/>
            </a:xfrm>
            <a:custGeom>
              <a:avLst/>
              <a:gdLst/>
              <a:ahLst/>
              <a:cxnLst/>
              <a:rect l="l" t="t" r="r" b="b"/>
              <a:pathLst>
                <a:path w="3656" h="3655" extrusionOk="0">
                  <a:moveTo>
                    <a:pt x="1838" y="1"/>
                  </a:moveTo>
                  <a:cubicBezTo>
                    <a:pt x="822" y="1"/>
                    <a:pt x="1" y="822"/>
                    <a:pt x="1" y="1838"/>
                  </a:cubicBezTo>
                  <a:cubicBezTo>
                    <a:pt x="1" y="2834"/>
                    <a:pt x="822" y="3655"/>
                    <a:pt x="1838" y="3655"/>
                  </a:cubicBezTo>
                  <a:cubicBezTo>
                    <a:pt x="2834" y="3655"/>
                    <a:pt x="3655" y="2834"/>
                    <a:pt x="3655" y="1838"/>
                  </a:cubicBezTo>
                  <a:cubicBezTo>
                    <a:pt x="3655" y="822"/>
                    <a:pt x="2834" y="1"/>
                    <a:pt x="18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223;p123">
              <a:extLst>
                <a:ext uri="{FF2B5EF4-FFF2-40B4-BE49-F238E27FC236}">
                  <a16:creationId xmlns:a16="http://schemas.microsoft.com/office/drawing/2014/main" id="{9F7F42E4-D5E4-F023-D8BC-9177D1B0ED13}"/>
                </a:ext>
              </a:extLst>
            </p:cNvPr>
            <p:cNvSpPr/>
            <p:nvPr/>
          </p:nvSpPr>
          <p:spPr>
            <a:xfrm>
              <a:off x="6432549" y="1666144"/>
              <a:ext cx="721670" cy="44511"/>
            </a:xfrm>
            <a:custGeom>
              <a:avLst/>
              <a:gdLst/>
              <a:ahLst/>
              <a:cxnLst/>
              <a:rect l="l" t="t" r="r" b="b"/>
              <a:pathLst>
                <a:path w="37080" h="2287" extrusionOk="0">
                  <a:moveTo>
                    <a:pt x="1154" y="0"/>
                  </a:moveTo>
                  <a:cubicBezTo>
                    <a:pt x="529" y="0"/>
                    <a:pt x="0" y="508"/>
                    <a:pt x="0" y="1134"/>
                  </a:cubicBezTo>
                  <a:cubicBezTo>
                    <a:pt x="0" y="1778"/>
                    <a:pt x="529" y="2286"/>
                    <a:pt x="1154" y="2286"/>
                  </a:cubicBezTo>
                  <a:lnTo>
                    <a:pt x="35925" y="2286"/>
                  </a:lnTo>
                  <a:cubicBezTo>
                    <a:pt x="36551" y="2286"/>
                    <a:pt x="37079" y="1778"/>
                    <a:pt x="37079" y="1134"/>
                  </a:cubicBezTo>
                  <a:cubicBezTo>
                    <a:pt x="37079" y="508"/>
                    <a:pt x="36551" y="0"/>
                    <a:pt x="359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224;p123">
              <a:extLst>
                <a:ext uri="{FF2B5EF4-FFF2-40B4-BE49-F238E27FC236}">
                  <a16:creationId xmlns:a16="http://schemas.microsoft.com/office/drawing/2014/main" id="{384E1D6C-4CEF-5CD0-EE79-FE75197B8118}"/>
                </a:ext>
              </a:extLst>
            </p:cNvPr>
            <p:cNvSpPr/>
            <p:nvPr/>
          </p:nvSpPr>
          <p:spPr>
            <a:xfrm>
              <a:off x="6068484" y="2157656"/>
              <a:ext cx="1677629" cy="1677220"/>
            </a:xfrm>
            <a:custGeom>
              <a:avLst/>
              <a:gdLst/>
              <a:ahLst/>
              <a:cxnLst/>
              <a:rect l="l" t="t" r="r" b="b"/>
              <a:pathLst>
                <a:path w="86198" h="86177" extrusionOk="0">
                  <a:moveTo>
                    <a:pt x="1583" y="0"/>
                  </a:moveTo>
                  <a:cubicBezTo>
                    <a:pt x="705" y="0"/>
                    <a:pt x="1" y="704"/>
                    <a:pt x="1" y="1564"/>
                  </a:cubicBezTo>
                  <a:lnTo>
                    <a:pt x="1" y="84594"/>
                  </a:lnTo>
                  <a:cubicBezTo>
                    <a:pt x="1" y="85473"/>
                    <a:pt x="705" y="86177"/>
                    <a:pt x="1583" y="86177"/>
                  </a:cubicBezTo>
                  <a:lnTo>
                    <a:pt x="84614" y="86177"/>
                  </a:lnTo>
                  <a:cubicBezTo>
                    <a:pt x="85494" y="86177"/>
                    <a:pt x="86198" y="85473"/>
                    <a:pt x="86198" y="84594"/>
                  </a:cubicBezTo>
                  <a:lnTo>
                    <a:pt x="86198" y="1564"/>
                  </a:lnTo>
                  <a:cubicBezTo>
                    <a:pt x="86198" y="704"/>
                    <a:pt x="85494" y="0"/>
                    <a:pt x="846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225;p123">
              <a:extLst>
                <a:ext uri="{FF2B5EF4-FFF2-40B4-BE49-F238E27FC236}">
                  <a16:creationId xmlns:a16="http://schemas.microsoft.com/office/drawing/2014/main" id="{6E64389F-BE47-2102-9E7E-8ACA15C9E43E}"/>
                </a:ext>
              </a:extLst>
            </p:cNvPr>
            <p:cNvSpPr/>
            <p:nvPr/>
          </p:nvSpPr>
          <p:spPr>
            <a:xfrm>
              <a:off x="6098536" y="3037212"/>
              <a:ext cx="1617509" cy="768049"/>
            </a:xfrm>
            <a:custGeom>
              <a:avLst/>
              <a:gdLst/>
              <a:ahLst/>
              <a:cxnLst/>
              <a:rect l="l" t="t" r="r" b="b"/>
              <a:pathLst>
                <a:path w="83109" h="39463" extrusionOk="0">
                  <a:moveTo>
                    <a:pt x="83070" y="0"/>
                  </a:moveTo>
                  <a:lnTo>
                    <a:pt x="0" y="19"/>
                  </a:lnTo>
                  <a:lnTo>
                    <a:pt x="39" y="39462"/>
                  </a:lnTo>
                  <a:lnTo>
                    <a:pt x="83070" y="39462"/>
                  </a:lnTo>
                  <a:lnTo>
                    <a:pt x="83109" y="39443"/>
                  </a:lnTo>
                  <a:lnTo>
                    <a:pt x="830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226;p123">
              <a:extLst>
                <a:ext uri="{FF2B5EF4-FFF2-40B4-BE49-F238E27FC236}">
                  <a16:creationId xmlns:a16="http://schemas.microsoft.com/office/drawing/2014/main" id="{D6172E50-1A6D-835A-ECEB-1D9B0696CBB9}"/>
                </a:ext>
              </a:extLst>
            </p:cNvPr>
            <p:cNvSpPr/>
            <p:nvPr/>
          </p:nvSpPr>
          <p:spPr>
            <a:xfrm>
              <a:off x="6098536" y="2187318"/>
              <a:ext cx="1616750" cy="849869"/>
            </a:xfrm>
            <a:custGeom>
              <a:avLst/>
              <a:gdLst/>
              <a:ahLst/>
              <a:cxnLst/>
              <a:rect l="l" t="t" r="r" b="b"/>
              <a:pathLst>
                <a:path w="83070" h="43667" extrusionOk="0">
                  <a:moveTo>
                    <a:pt x="83070" y="1"/>
                  </a:moveTo>
                  <a:lnTo>
                    <a:pt x="0" y="40"/>
                  </a:lnTo>
                  <a:lnTo>
                    <a:pt x="39" y="43666"/>
                  </a:lnTo>
                  <a:lnTo>
                    <a:pt x="83070" y="43666"/>
                  </a:lnTo>
                  <a:lnTo>
                    <a:pt x="830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227;p123">
              <a:extLst>
                <a:ext uri="{FF2B5EF4-FFF2-40B4-BE49-F238E27FC236}">
                  <a16:creationId xmlns:a16="http://schemas.microsoft.com/office/drawing/2014/main" id="{A458FC9B-C1B9-A14F-D582-63E75B33533C}"/>
                </a:ext>
              </a:extLst>
            </p:cNvPr>
            <p:cNvSpPr/>
            <p:nvPr/>
          </p:nvSpPr>
          <p:spPr>
            <a:xfrm>
              <a:off x="6818296" y="2384386"/>
              <a:ext cx="323000" cy="448903"/>
            </a:xfrm>
            <a:custGeom>
              <a:avLst/>
              <a:gdLst/>
              <a:ahLst/>
              <a:cxnLst/>
              <a:rect l="l" t="t" r="r" b="b"/>
              <a:pathLst>
                <a:path w="16596" h="23065" extrusionOk="0">
                  <a:moveTo>
                    <a:pt x="6862" y="1"/>
                  </a:moveTo>
                  <a:cubicBezTo>
                    <a:pt x="6198" y="1"/>
                    <a:pt x="5650" y="548"/>
                    <a:pt x="5650" y="1231"/>
                  </a:cubicBezTo>
                  <a:lnTo>
                    <a:pt x="5650" y="3402"/>
                  </a:lnTo>
                  <a:lnTo>
                    <a:pt x="157" y="10574"/>
                  </a:lnTo>
                  <a:cubicBezTo>
                    <a:pt x="40" y="10712"/>
                    <a:pt x="1" y="10868"/>
                    <a:pt x="1" y="11024"/>
                  </a:cubicBezTo>
                  <a:lnTo>
                    <a:pt x="1" y="22322"/>
                  </a:lnTo>
                  <a:cubicBezTo>
                    <a:pt x="1" y="22731"/>
                    <a:pt x="334" y="23065"/>
                    <a:pt x="744" y="23065"/>
                  </a:cubicBezTo>
                  <a:lnTo>
                    <a:pt x="13430" y="23065"/>
                  </a:lnTo>
                  <a:cubicBezTo>
                    <a:pt x="14329" y="23065"/>
                    <a:pt x="15051" y="22341"/>
                    <a:pt x="15051" y="21441"/>
                  </a:cubicBezTo>
                  <a:cubicBezTo>
                    <a:pt x="15051" y="20542"/>
                    <a:pt x="14329" y="19820"/>
                    <a:pt x="13430" y="19820"/>
                  </a:cubicBezTo>
                  <a:lnTo>
                    <a:pt x="14035" y="19820"/>
                  </a:lnTo>
                  <a:cubicBezTo>
                    <a:pt x="15012" y="19820"/>
                    <a:pt x="15794" y="19018"/>
                    <a:pt x="15794" y="18040"/>
                  </a:cubicBezTo>
                  <a:cubicBezTo>
                    <a:pt x="15794" y="17084"/>
                    <a:pt x="15012" y="16281"/>
                    <a:pt x="14035" y="16281"/>
                  </a:cubicBezTo>
                  <a:lnTo>
                    <a:pt x="14368" y="16281"/>
                  </a:lnTo>
                  <a:cubicBezTo>
                    <a:pt x="15384" y="16281"/>
                    <a:pt x="16205" y="15460"/>
                    <a:pt x="16205" y="14444"/>
                  </a:cubicBezTo>
                  <a:cubicBezTo>
                    <a:pt x="16205" y="13428"/>
                    <a:pt x="15384" y="12607"/>
                    <a:pt x="14368" y="12607"/>
                  </a:cubicBezTo>
                  <a:lnTo>
                    <a:pt x="14681" y="12607"/>
                  </a:lnTo>
                  <a:cubicBezTo>
                    <a:pt x="15736" y="12607"/>
                    <a:pt x="16596" y="11747"/>
                    <a:pt x="16596" y="10691"/>
                  </a:cubicBezTo>
                  <a:cubicBezTo>
                    <a:pt x="16596" y="9636"/>
                    <a:pt x="15736" y="8776"/>
                    <a:pt x="14681" y="8776"/>
                  </a:cubicBezTo>
                  <a:lnTo>
                    <a:pt x="7819" y="8776"/>
                  </a:lnTo>
                  <a:cubicBezTo>
                    <a:pt x="8836" y="7193"/>
                    <a:pt x="9383" y="5336"/>
                    <a:pt x="9383" y="3459"/>
                  </a:cubicBezTo>
                  <a:lnTo>
                    <a:pt x="9383" y="2521"/>
                  </a:lnTo>
                  <a:cubicBezTo>
                    <a:pt x="9383" y="1134"/>
                    <a:pt x="8249" y="1"/>
                    <a:pt x="68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228;p123">
              <a:extLst>
                <a:ext uri="{FF2B5EF4-FFF2-40B4-BE49-F238E27FC236}">
                  <a16:creationId xmlns:a16="http://schemas.microsoft.com/office/drawing/2014/main" id="{83E384D5-FDA3-4101-A6F7-E4A283859E78}"/>
                </a:ext>
              </a:extLst>
            </p:cNvPr>
            <p:cNvSpPr/>
            <p:nvPr/>
          </p:nvSpPr>
          <p:spPr>
            <a:xfrm>
              <a:off x="6673371" y="2579936"/>
              <a:ext cx="122516" cy="289874"/>
            </a:xfrm>
            <a:custGeom>
              <a:avLst/>
              <a:gdLst/>
              <a:ahLst/>
              <a:cxnLst/>
              <a:rect l="l" t="t" r="r" b="b"/>
              <a:pathLst>
                <a:path w="6295" h="14894" extrusionOk="0">
                  <a:moveTo>
                    <a:pt x="997" y="0"/>
                  </a:moveTo>
                  <a:cubicBezTo>
                    <a:pt x="449" y="0"/>
                    <a:pt x="1" y="430"/>
                    <a:pt x="1" y="977"/>
                  </a:cubicBezTo>
                  <a:lnTo>
                    <a:pt x="1" y="13896"/>
                  </a:lnTo>
                  <a:cubicBezTo>
                    <a:pt x="1" y="14444"/>
                    <a:pt x="449" y="14894"/>
                    <a:pt x="997" y="14894"/>
                  </a:cubicBezTo>
                  <a:lnTo>
                    <a:pt x="5297" y="14894"/>
                  </a:lnTo>
                  <a:cubicBezTo>
                    <a:pt x="5844" y="14894"/>
                    <a:pt x="6294" y="14444"/>
                    <a:pt x="6294" y="13896"/>
                  </a:cubicBezTo>
                  <a:lnTo>
                    <a:pt x="6294" y="977"/>
                  </a:lnTo>
                  <a:cubicBezTo>
                    <a:pt x="6294" y="430"/>
                    <a:pt x="5844" y="0"/>
                    <a:pt x="52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229;p123">
              <a:extLst>
                <a:ext uri="{FF2B5EF4-FFF2-40B4-BE49-F238E27FC236}">
                  <a16:creationId xmlns:a16="http://schemas.microsoft.com/office/drawing/2014/main" id="{085C6D96-BA36-A477-EE65-EA9E56CEB0AD}"/>
                </a:ext>
              </a:extLst>
            </p:cNvPr>
            <p:cNvSpPr/>
            <p:nvPr/>
          </p:nvSpPr>
          <p:spPr>
            <a:xfrm>
              <a:off x="6432938" y="3180249"/>
              <a:ext cx="101575" cy="101575"/>
            </a:xfrm>
            <a:custGeom>
              <a:avLst/>
              <a:gdLst/>
              <a:ahLst/>
              <a:cxnLst/>
              <a:rect l="l" t="t" r="r" b="b"/>
              <a:pathLst>
                <a:path w="5219" h="5219" extrusionOk="0">
                  <a:moveTo>
                    <a:pt x="2600" y="0"/>
                  </a:moveTo>
                  <a:cubicBezTo>
                    <a:pt x="1173" y="0"/>
                    <a:pt x="1" y="1173"/>
                    <a:pt x="1" y="2619"/>
                  </a:cubicBezTo>
                  <a:cubicBezTo>
                    <a:pt x="1" y="4066"/>
                    <a:pt x="1173" y="5218"/>
                    <a:pt x="2600" y="5218"/>
                  </a:cubicBezTo>
                  <a:cubicBezTo>
                    <a:pt x="4046" y="5218"/>
                    <a:pt x="5219" y="4066"/>
                    <a:pt x="5219" y="2619"/>
                  </a:cubicBezTo>
                  <a:cubicBezTo>
                    <a:pt x="5219" y="1173"/>
                    <a:pt x="4046" y="0"/>
                    <a:pt x="2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230;p123">
              <a:extLst>
                <a:ext uri="{FF2B5EF4-FFF2-40B4-BE49-F238E27FC236}">
                  <a16:creationId xmlns:a16="http://schemas.microsoft.com/office/drawing/2014/main" id="{DEBA99C0-F631-43BD-92F1-7E12D57023EE}"/>
                </a:ext>
              </a:extLst>
            </p:cNvPr>
            <p:cNvSpPr/>
            <p:nvPr/>
          </p:nvSpPr>
          <p:spPr>
            <a:xfrm>
              <a:off x="6432938" y="3370466"/>
              <a:ext cx="101575" cy="101575"/>
            </a:xfrm>
            <a:custGeom>
              <a:avLst/>
              <a:gdLst/>
              <a:ahLst/>
              <a:cxnLst/>
              <a:rect l="l" t="t" r="r" b="b"/>
              <a:pathLst>
                <a:path w="5219" h="5219" extrusionOk="0">
                  <a:moveTo>
                    <a:pt x="2600" y="0"/>
                  </a:moveTo>
                  <a:cubicBezTo>
                    <a:pt x="1173" y="0"/>
                    <a:pt x="1" y="1173"/>
                    <a:pt x="1" y="2619"/>
                  </a:cubicBezTo>
                  <a:cubicBezTo>
                    <a:pt x="1" y="4045"/>
                    <a:pt x="1173" y="5218"/>
                    <a:pt x="2600" y="5218"/>
                  </a:cubicBezTo>
                  <a:cubicBezTo>
                    <a:pt x="4046" y="5218"/>
                    <a:pt x="5219" y="4045"/>
                    <a:pt x="5219" y="2619"/>
                  </a:cubicBezTo>
                  <a:cubicBezTo>
                    <a:pt x="5219" y="1173"/>
                    <a:pt x="4046" y="0"/>
                    <a:pt x="2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" name="Google Shape;4231;p123">
              <a:extLst>
                <a:ext uri="{FF2B5EF4-FFF2-40B4-BE49-F238E27FC236}">
                  <a16:creationId xmlns:a16="http://schemas.microsoft.com/office/drawing/2014/main" id="{C3C58255-83E1-A05E-0B0D-E4C91CE6642D}"/>
                </a:ext>
              </a:extLst>
            </p:cNvPr>
            <p:cNvGrpSpPr/>
            <p:nvPr/>
          </p:nvGrpSpPr>
          <p:grpSpPr>
            <a:xfrm>
              <a:off x="6647232" y="3130557"/>
              <a:ext cx="948437" cy="402155"/>
              <a:chOff x="5806369" y="3534407"/>
              <a:chExt cx="948437" cy="402155"/>
            </a:xfrm>
          </p:grpSpPr>
          <p:sp>
            <p:nvSpPr>
              <p:cNvPr id="34" name="Google Shape;4232;p123">
                <a:extLst>
                  <a:ext uri="{FF2B5EF4-FFF2-40B4-BE49-F238E27FC236}">
                    <a16:creationId xmlns:a16="http://schemas.microsoft.com/office/drawing/2014/main" id="{27EEFBEF-CBF1-BFD4-2516-0C0089B6B2CE}"/>
                  </a:ext>
                </a:extLst>
              </p:cNvPr>
              <p:cNvSpPr/>
              <p:nvPr/>
            </p:nvSpPr>
            <p:spPr>
              <a:xfrm>
                <a:off x="6432938" y="3560663"/>
                <a:ext cx="101580" cy="101580"/>
              </a:xfrm>
              <a:custGeom>
                <a:avLst/>
                <a:gdLst/>
                <a:ahLst/>
                <a:cxnLst/>
                <a:rect l="l" t="t" r="r" b="b"/>
                <a:pathLst>
                  <a:path w="5219" h="5219" extrusionOk="0">
                    <a:moveTo>
                      <a:pt x="2600" y="1"/>
                    </a:moveTo>
                    <a:cubicBezTo>
                      <a:pt x="1173" y="1"/>
                      <a:pt x="1" y="1153"/>
                      <a:pt x="1" y="2600"/>
                    </a:cubicBezTo>
                    <a:cubicBezTo>
                      <a:pt x="1" y="4046"/>
                      <a:pt x="1173" y="5219"/>
                      <a:pt x="2600" y="5219"/>
                    </a:cubicBezTo>
                    <a:cubicBezTo>
                      <a:pt x="4046" y="5219"/>
                      <a:pt x="5219" y="4046"/>
                      <a:pt x="5219" y="2600"/>
                    </a:cubicBezTo>
                    <a:cubicBezTo>
                      <a:pt x="5219" y="1153"/>
                      <a:pt x="4046" y="1"/>
                      <a:pt x="2600" y="1"/>
                    </a:cubicBezTo>
                    <a:close/>
                  </a:path>
                </a:pathLst>
              </a:custGeom>
              <a:solidFill>
                <a:srgbClr val="C7A2F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  <a:reflection stA="7000" endPos="12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4233;p123">
                <a:extLst>
                  <a:ext uri="{FF2B5EF4-FFF2-40B4-BE49-F238E27FC236}">
                    <a16:creationId xmlns:a16="http://schemas.microsoft.com/office/drawing/2014/main" id="{D29098E4-BBA5-AB8A-F1E8-2D5846EAA1C5}"/>
                  </a:ext>
                </a:extLst>
              </p:cNvPr>
              <p:cNvSpPr/>
              <p:nvPr/>
            </p:nvSpPr>
            <p:spPr>
              <a:xfrm>
                <a:off x="5806369" y="3653504"/>
                <a:ext cx="948437" cy="283058"/>
              </a:xfrm>
              <a:custGeom>
                <a:avLst/>
                <a:gdLst/>
                <a:ahLst/>
                <a:cxnLst/>
                <a:rect l="l" t="t" r="r" b="b"/>
                <a:pathLst>
                  <a:path w="48729" h="14543" extrusionOk="0">
                    <a:moveTo>
                      <a:pt x="0" y="0"/>
                    </a:moveTo>
                    <a:lnTo>
                      <a:pt x="0" y="11688"/>
                    </a:lnTo>
                    <a:cubicBezTo>
                      <a:pt x="0" y="13271"/>
                      <a:pt x="1271" y="14542"/>
                      <a:pt x="2854" y="14542"/>
                    </a:cubicBezTo>
                    <a:lnTo>
                      <a:pt x="45875" y="14542"/>
                    </a:lnTo>
                    <a:cubicBezTo>
                      <a:pt x="47438" y="14542"/>
                      <a:pt x="48728" y="13271"/>
                      <a:pt x="48728" y="11688"/>
                    </a:cubicBezTo>
                    <a:lnTo>
                      <a:pt x="4872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4000"/>
                  </a:schemeClr>
                </a:outerShdw>
                <a:reflection stA="7000" endPos="12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4234;p123">
                <a:extLst>
                  <a:ext uri="{FF2B5EF4-FFF2-40B4-BE49-F238E27FC236}">
                    <a16:creationId xmlns:a16="http://schemas.microsoft.com/office/drawing/2014/main" id="{538CFB0C-7C95-F8E3-3111-694BD3DAB439}"/>
                  </a:ext>
                </a:extLst>
              </p:cNvPr>
              <p:cNvSpPr/>
              <p:nvPr/>
            </p:nvSpPr>
            <p:spPr>
              <a:xfrm>
                <a:off x="5806369" y="3534407"/>
                <a:ext cx="948437" cy="119117"/>
              </a:xfrm>
              <a:custGeom>
                <a:avLst/>
                <a:gdLst/>
                <a:ahLst/>
                <a:cxnLst/>
                <a:rect l="l" t="t" r="r" b="b"/>
                <a:pathLst>
                  <a:path w="48729" h="6120" extrusionOk="0">
                    <a:moveTo>
                      <a:pt x="2854" y="1"/>
                    </a:moveTo>
                    <a:cubicBezTo>
                      <a:pt x="1271" y="1"/>
                      <a:pt x="0" y="1291"/>
                      <a:pt x="0" y="2854"/>
                    </a:cubicBezTo>
                    <a:lnTo>
                      <a:pt x="0" y="6119"/>
                    </a:lnTo>
                    <a:lnTo>
                      <a:pt x="48728" y="6119"/>
                    </a:lnTo>
                    <a:lnTo>
                      <a:pt x="48728" y="2854"/>
                    </a:lnTo>
                    <a:cubicBezTo>
                      <a:pt x="48728" y="1291"/>
                      <a:pt x="47438" y="1"/>
                      <a:pt x="4587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4000"/>
                  </a:schemeClr>
                </a:outerShdw>
                <a:reflection stA="7000" endPos="12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4235;p123">
                <a:extLst>
                  <a:ext uri="{FF2B5EF4-FFF2-40B4-BE49-F238E27FC236}">
                    <a16:creationId xmlns:a16="http://schemas.microsoft.com/office/drawing/2014/main" id="{1494BD60-F949-2F0C-A4C3-DF792FBB7706}"/>
                  </a:ext>
                </a:extLst>
              </p:cNvPr>
              <p:cNvSpPr/>
              <p:nvPr/>
            </p:nvSpPr>
            <p:spPr>
              <a:xfrm>
                <a:off x="5961201" y="3572847"/>
                <a:ext cx="37681" cy="37662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1935" extrusionOk="0">
                    <a:moveTo>
                      <a:pt x="978" y="0"/>
                    </a:moveTo>
                    <a:cubicBezTo>
                      <a:pt x="431" y="0"/>
                      <a:pt x="1" y="430"/>
                      <a:pt x="1" y="978"/>
                    </a:cubicBezTo>
                    <a:cubicBezTo>
                      <a:pt x="1" y="1505"/>
                      <a:pt x="431" y="1935"/>
                      <a:pt x="978" y="1935"/>
                    </a:cubicBezTo>
                    <a:cubicBezTo>
                      <a:pt x="1505" y="1935"/>
                      <a:pt x="1935" y="1505"/>
                      <a:pt x="1935" y="978"/>
                    </a:cubicBezTo>
                    <a:cubicBezTo>
                      <a:pt x="1935" y="430"/>
                      <a:pt x="1505" y="0"/>
                      <a:pt x="9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  <a:reflection stA="7000" endPos="12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4236;p123">
                <a:extLst>
                  <a:ext uri="{FF2B5EF4-FFF2-40B4-BE49-F238E27FC236}">
                    <a16:creationId xmlns:a16="http://schemas.microsoft.com/office/drawing/2014/main" id="{ECBABB99-8E0A-B2A8-AE5D-8775E543BDE8}"/>
                  </a:ext>
                </a:extLst>
              </p:cNvPr>
              <p:cNvSpPr/>
              <p:nvPr/>
            </p:nvSpPr>
            <p:spPr>
              <a:xfrm>
                <a:off x="6043376" y="3572847"/>
                <a:ext cx="37681" cy="37662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1935" extrusionOk="0">
                    <a:moveTo>
                      <a:pt x="958" y="0"/>
                    </a:moveTo>
                    <a:cubicBezTo>
                      <a:pt x="431" y="0"/>
                      <a:pt x="1" y="430"/>
                      <a:pt x="1" y="978"/>
                    </a:cubicBezTo>
                    <a:cubicBezTo>
                      <a:pt x="1" y="1505"/>
                      <a:pt x="431" y="1935"/>
                      <a:pt x="958" y="1935"/>
                    </a:cubicBezTo>
                    <a:cubicBezTo>
                      <a:pt x="1505" y="1935"/>
                      <a:pt x="1935" y="1505"/>
                      <a:pt x="1935" y="978"/>
                    </a:cubicBezTo>
                    <a:cubicBezTo>
                      <a:pt x="1935" y="430"/>
                      <a:pt x="1505" y="0"/>
                      <a:pt x="9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  <a:reflection stA="7000" endPos="12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4237;p123">
                <a:extLst>
                  <a:ext uri="{FF2B5EF4-FFF2-40B4-BE49-F238E27FC236}">
                    <a16:creationId xmlns:a16="http://schemas.microsoft.com/office/drawing/2014/main" id="{3819DFC5-1BE6-14D9-71B8-4503C18B7117}"/>
                  </a:ext>
                </a:extLst>
              </p:cNvPr>
              <p:cNvSpPr/>
              <p:nvPr/>
            </p:nvSpPr>
            <p:spPr>
              <a:xfrm>
                <a:off x="5907949" y="3721217"/>
                <a:ext cx="145353" cy="144945"/>
              </a:xfrm>
              <a:custGeom>
                <a:avLst/>
                <a:gdLst/>
                <a:ahLst/>
                <a:cxnLst/>
                <a:rect l="l" t="t" r="r" b="b"/>
                <a:pathLst>
                  <a:path w="7468" h="7447" extrusionOk="0">
                    <a:moveTo>
                      <a:pt x="3733" y="0"/>
                    </a:moveTo>
                    <a:cubicBezTo>
                      <a:pt x="1681" y="0"/>
                      <a:pt x="1" y="1661"/>
                      <a:pt x="1" y="3714"/>
                    </a:cubicBezTo>
                    <a:cubicBezTo>
                      <a:pt x="1" y="5786"/>
                      <a:pt x="1681" y="7446"/>
                      <a:pt x="3733" y="7446"/>
                    </a:cubicBezTo>
                    <a:cubicBezTo>
                      <a:pt x="5805" y="7446"/>
                      <a:pt x="7467" y="5786"/>
                      <a:pt x="7467" y="3714"/>
                    </a:cubicBezTo>
                    <a:cubicBezTo>
                      <a:pt x="7467" y="1661"/>
                      <a:pt x="5805" y="0"/>
                      <a:pt x="37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  <a:reflection stA="7000" endPos="12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238;p123">
                <a:extLst>
                  <a:ext uri="{FF2B5EF4-FFF2-40B4-BE49-F238E27FC236}">
                    <a16:creationId xmlns:a16="http://schemas.microsoft.com/office/drawing/2014/main" id="{9AB4D24A-A42D-710C-F972-7C0FE0C4EC9E}"/>
                  </a:ext>
                </a:extLst>
              </p:cNvPr>
              <p:cNvSpPr/>
              <p:nvPr/>
            </p:nvSpPr>
            <p:spPr>
              <a:xfrm>
                <a:off x="6116793" y="3740233"/>
                <a:ext cx="510197" cy="33497"/>
              </a:xfrm>
              <a:custGeom>
                <a:avLst/>
                <a:gdLst/>
                <a:ahLst/>
                <a:cxnLst/>
                <a:rect l="l" t="t" r="r" b="b"/>
                <a:pathLst>
                  <a:path w="26213" h="1721" extrusionOk="0">
                    <a:moveTo>
                      <a:pt x="803" y="1"/>
                    </a:moveTo>
                    <a:cubicBezTo>
                      <a:pt x="352" y="1"/>
                      <a:pt x="0" y="352"/>
                      <a:pt x="0" y="801"/>
                    </a:cubicBezTo>
                    <a:lnTo>
                      <a:pt x="0" y="918"/>
                    </a:lnTo>
                    <a:cubicBezTo>
                      <a:pt x="0" y="1369"/>
                      <a:pt x="352" y="1721"/>
                      <a:pt x="803" y="1721"/>
                    </a:cubicBezTo>
                    <a:lnTo>
                      <a:pt x="25410" y="1721"/>
                    </a:lnTo>
                    <a:cubicBezTo>
                      <a:pt x="25840" y="1721"/>
                      <a:pt x="26212" y="1369"/>
                      <a:pt x="26212" y="918"/>
                    </a:cubicBezTo>
                    <a:lnTo>
                      <a:pt x="26212" y="801"/>
                    </a:lnTo>
                    <a:cubicBezTo>
                      <a:pt x="26212" y="352"/>
                      <a:pt x="25840" y="1"/>
                      <a:pt x="254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  <a:reflection stA="7000" endPos="12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239;p123">
                <a:extLst>
                  <a:ext uri="{FF2B5EF4-FFF2-40B4-BE49-F238E27FC236}">
                    <a16:creationId xmlns:a16="http://schemas.microsoft.com/office/drawing/2014/main" id="{F0133195-3000-AE3F-0996-1ED6A9B78FB6}"/>
                  </a:ext>
                </a:extLst>
              </p:cNvPr>
              <p:cNvSpPr/>
              <p:nvPr/>
            </p:nvSpPr>
            <p:spPr>
              <a:xfrm>
                <a:off x="6116793" y="3823926"/>
                <a:ext cx="284206" cy="33497"/>
              </a:xfrm>
              <a:custGeom>
                <a:avLst/>
                <a:gdLst/>
                <a:ahLst/>
                <a:cxnLst/>
                <a:rect l="l" t="t" r="r" b="b"/>
                <a:pathLst>
                  <a:path w="14602" h="1721" extrusionOk="0">
                    <a:moveTo>
                      <a:pt x="803" y="1"/>
                    </a:moveTo>
                    <a:cubicBezTo>
                      <a:pt x="352" y="1"/>
                      <a:pt x="0" y="352"/>
                      <a:pt x="0" y="801"/>
                    </a:cubicBezTo>
                    <a:lnTo>
                      <a:pt x="0" y="919"/>
                    </a:lnTo>
                    <a:cubicBezTo>
                      <a:pt x="0" y="1369"/>
                      <a:pt x="352" y="1721"/>
                      <a:pt x="803" y="1721"/>
                    </a:cubicBezTo>
                    <a:lnTo>
                      <a:pt x="13820" y="1721"/>
                    </a:lnTo>
                    <a:cubicBezTo>
                      <a:pt x="14250" y="1721"/>
                      <a:pt x="14602" y="1369"/>
                      <a:pt x="14602" y="919"/>
                    </a:cubicBezTo>
                    <a:lnTo>
                      <a:pt x="14602" y="801"/>
                    </a:lnTo>
                    <a:cubicBezTo>
                      <a:pt x="14602" y="352"/>
                      <a:pt x="14250" y="1"/>
                      <a:pt x="138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  <a:reflection stA="7000" endPos="12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40;p123">
                <a:extLst>
                  <a:ext uri="{FF2B5EF4-FFF2-40B4-BE49-F238E27FC236}">
                    <a16:creationId xmlns:a16="http://schemas.microsoft.com/office/drawing/2014/main" id="{0CA33A36-C29A-26B7-3848-3CF349D4024F}"/>
                  </a:ext>
                </a:extLst>
              </p:cNvPr>
              <p:cNvSpPr/>
              <p:nvPr/>
            </p:nvSpPr>
            <p:spPr>
              <a:xfrm>
                <a:off x="6435235" y="3823926"/>
                <a:ext cx="81416" cy="33497"/>
              </a:xfrm>
              <a:custGeom>
                <a:avLst/>
                <a:gdLst/>
                <a:ahLst/>
                <a:cxnLst/>
                <a:rect l="l" t="t" r="r" b="b"/>
                <a:pathLst>
                  <a:path w="4183" h="1721" extrusionOk="0">
                    <a:moveTo>
                      <a:pt x="860" y="1"/>
                    </a:moveTo>
                    <a:cubicBezTo>
                      <a:pt x="371" y="1"/>
                      <a:pt x="0" y="392"/>
                      <a:pt x="0" y="861"/>
                    </a:cubicBezTo>
                    <a:cubicBezTo>
                      <a:pt x="0" y="1330"/>
                      <a:pt x="371" y="1721"/>
                      <a:pt x="860" y="1721"/>
                    </a:cubicBezTo>
                    <a:lnTo>
                      <a:pt x="3323" y="1721"/>
                    </a:lnTo>
                    <a:cubicBezTo>
                      <a:pt x="3792" y="1721"/>
                      <a:pt x="4183" y="1330"/>
                      <a:pt x="4183" y="861"/>
                    </a:cubicBezTo>
                    <a:cubicBezTo>
                      <a:pt x="4183" y="392"/>
                      <a:pt x="3792" y="1"/>
                      <a:pt x="332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  <a:reflection stA="7000" endPos="12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" name="Google Shape;4241;p123">
              <a:extLst>
                <a:ext uri="{FF2B5EF4-FFF2-40B4-BE49-F238E27FC236}">
                  <a16:creationId xmlns:a16="http://schemas.microsoft.com/office/drawing/2014/main" id="{75F84483-0899-6A1C-EB63-465BFAC44FE9}"/>
                </a:ext>
              </a:extLst>
            </p:cNvPr>
            <p:cNvSpPr/>
            <p:nvPr/>
          </p:nvSpPr>
          <p:spPr>
            <a:xfrm>
              <a:off x="5900339" y="1446873"/>
              <a:ext cx="481230" cy="481210"/>
            </a:xfrm>
            <a:custGeom>
              <a:avLst/>
              <a:gdLst/>
              <a:ahLst/>
              <a:cxnLst/>
              <a:rect l="l" t="t" r="r" b="b"/>
              <a:pathLst>
                <a:path w="24726" h="24725" extrusionOk="0">
                  <a:moveTo>
                    <a:pt x="12372" y="0"/>
                  </a:moveTo>
                  <a:cubicBezTo>
                    <a:pt x="5552" y="0"/>
                    <a:pt x="1" y="5551"/>
                    <a:pt x="1" y="12353"/>
                  </a:cubicBezTo>
                  <a:cubicBezTo>
                    <a:pt x="1" y="19174"/>
                    <a:pt x="5552" y="24725"/>
                    <a:pt x="12372" y="24725"/>
                  </a:cubicBezTo>
                  <a:cubicBezTo>
                    <a:pt x="19174" y="24725"/>
                    <a:pt x="24725" y="19174"/>
                    <a:pt x="24725" y="12353"/>
                  </a:cubicBezTo>
                  <a:cubicBezTo>
                    <a:pt x="24725" y="5551"/>
                    <a:pt x="19174" y="0"/>
                    <a:pt x="12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242;p123">
              <a:extLst>
                <a:ext uri="{FF2B5EF4-FFF2-40B4-BE49-F238E27FC236}">
                  <a16:creationId xmlns:a16="http://schemas.microsoft.com/office/drawing/2014/main" id="{F08E5EFD-D4B8-402F-ACF7-E2D7CA332B2D}"/>
                </a:ext>
              </a:extLst>
            </p:cNvPr>
            <p:cNvSpPr/>
            <p:nvPr/>
          </p:nvSpPr>
          <p:spPr>
            <a:xfrm>
              <a:off x="6055152" y="1516105"/>
              <a:ext cx="171601" cy="171212"/>
            </a:xfrm>
            <a:custGeom>
              <a:avLst/>
              <a:gdLst/>
              <a:ahLst/>
              <a:cxnLst/>
              <a:rect l="l" t="t" r="r" b="b"/>
              <a:pathLst>
                <a:path w="8817" h="8797" extrusionOk="0">
                  <a:moveTo>
                    <a:pt x="4418" y="1"/>
                  </a:moveTo>
                  <a:cubicBezTo>
                    <a:pt x="1976" y="1"/>
                    <a:pt x="1" y="1974"/>
                    <a:pt x="1" y="4398"/>
                  </a:cubicBezTo>
                  <a:cubicBezTo>
                    <a:pt x="1" y="6821"/>
                    <a:pt x="1976" y="8796"/>
                    <a:pt x="4418" y="8796"/>
                  </a:cubicBezTo>
                  <a:cubicBezTo>
                    <a:pt x="6842" y="8796"/>
                    <a:pt x="8817" y="6821"/>
                    <a:pt x="8817" y="4398"/>
                  </a:cubicBezTo>
                  <a:cubicBezTo>
                    <a:pt x="8817" y="1974"/>
                    <a:pt x="6842" y="1"/>
                    <a:pt x="4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243;p123">
              <a:extLst>
                <a:ext uri="{FF2B5EF4-FFF2-40B4-BE49-F238E27FC236}">
                  <a16:creationId xmlns:a16="http://schemas.microsoft.com/office/drawing/2014/main" id="{4FC74B05-0BDA-9027-584F-EB5C7E253EBC}"/>
                </a:ext>
              </a:extLst>
            </p:cNvPr>
            <p:cNvSpPr/>
            <p:nvPr/>
          </p:nvSpPr>
          <p:spPr>
            <a:xfrm>
              <a:off x="5976422" y="1724578"/>
              <a:ext cx="329461" cy="188708"/>
            </a:xfrm>
            <a:custGeom>
              <a:avLst/>
              <a:gdLst/>
              <a:ahLst/>
              <a:cxnLst/>
              <a:rect l="l" t="t" r="r" b="b"/>
              <a:pathLst>
                <a:path w="16928" h="9696" extrusionOk="0">
                  <a:moveTo>
                    <a:pt x="8463" y="1"/>
                  </a:moveTo>
                  <a:cubicBezTo>
                    <a:pt x="4535" y="1"/>
                    <a:pt x="1231" y="2502"/>
                    <a:pt x="1" y="6000"/>
                  </a:cubicBezTo>
                  <a:cubicBezTo>
                    <a:pt x="2112" y="8268"/>
                    <a:pt x="5122" y="9695"/>
                    <a:pt x="8463" y="9695"/>
                  </a:cubicBezTo>
                  <a:cubicBezTo>
                    <a:pt x="11806" y="9695"/>
                    <a:pt x="14817" y="8268"/>
                    <a:pt x="16927" y="6000"/>
                  </a:cubicBezTo>
                  <a:cubicBezTo>
                    <a:pt x="15695" y="2502"/>
                    <a:pt x="12372" y="1"/>
                    <a:pt x="84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7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" name="Google Shape;4244;p123">
              <a:extLst>
                <a:ext uri="{FF2B5EF4-FFF2-40B4-BE49-F238E27FC236}">
                  <a16:creationId xmlns:a16="http://schemas.microsoft.com/office/drawing/2014/main" id="{D841CC8D-7FFD-AC30-CB78-3FB0055964B8}"/>
                </a:ext>
              </a:extLst>
            </p:cNvPr>
            <p:cNvGrpSpPr/>
            <p:nvPr/>
          </p:nvGrpSpPr>
          <p:grpSpPr>
            <a:xfrm>
              <a:off x="4331274" y="2093184"/>
              <a:ext cx="1074309" cy="356822"/>
              <a:chOff x="1725115" y="1291147"/>
              <a:chExt cx="519090" cy="172403"/>
            </a:xfrm>
          </p:grpSpPr>
          <p:sp>
            <p:nvSpPr>
              <p:cNvPr id="31" name="Google Shape;4245;p123">
                <a:extLst>
                  <a:ext uri="{FF2B5EF4-FFF2-40B4-BE49-F238E27FC236}">
                    <a16:creationId xmlns:a16="http://schemas.microsoft.com/office/drawing/2014/main" id="{B2734621-8773-6476-8A0A-87C58E16E833}"/>
                  </a:ext>
                </a:extLst>
              </p:cNvPr>
              <p:cNvSpPr/>
              <p:nvPr/>
            </p:nvSpPr>
            <p:spPr>
              <a:xfrm>
                <a:off x="1725115" y="1291147"/>
                <a:ext cx="519090" cy="172403"/>
              </a:xfrm>
              <a:custGeom>
                <a:avLst/>
                <a:gdLst/>
                <a:ahLst/>
                <a:cxnLst/>
                <a:rect l="l" t="t" r="r" b="b"/>
                <a:pathLst>
                  <a:path w="28959" h="9618" extrusionOk="0">
                    <a:moveTo>
                      <a:pt x="18640" y="1"/>
                    </a:moveTo>
                    <a:cubicBezTo>
                      <a:pt x="16417" y="1"/>
                      <a:pt x="14193" y="709"/>
                      <a:pt x="12640" y="1957"/>
                    </a:cubicBezTo>
                    <a:cubicBezTo>
                      <a:pt x="11219" y="3097"/>
                      <a:pt x="9782" y="4972"/>
                      <a:pt x="9291" y="6953"/>
                    </a:cubicBezTo>
                    <a:cubicBezTo>
                      <a:pt x="8237" y="6100"/>
                      <a:pt x="6888" y="5651"/>
                      <a:pt x="5543" y="5651"/>
                    </a:cubicBezTo>
                    <a:cubicBezTo>
                      <a:pt x="5009" y="5651"/>
                      <a:pt x="4476" y="5722"/>
                      <a:pt x="3962" y="5867"/>
                    </a:cubicBezTo>
                    <a:cubicBezTo>
                      <a:pt x="2139" y="6392"/>
                      <a:pt x="632" y="7830"/>
                      <a:pt x="1" y="9618"/>
                    </a:cubicBezTo>
                    <a:lnTo>
                      <a:pt x="28959" y="9529"/>
                    </a:lnTo>
                    <a:cubicBezTo>
                      <a:pt x="28451" y="5937"/>
                      <a:pt x="26348" y="3027"/>
                      <a:pt x="23227" y="1186"/>
                    </a:cubicBezTo>
                    <a:cubicBezTo>
                      <a:pt x="21870" y="374"/>
                      <a:pt x="20255" y="1"/>
                      <a:pt x="186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  <a:reflection stA="7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4246;p123">
                <a:extLst>
                  <a:ext uri="{FF2B5EF4-FFF2-40B4-BE49-F238E27FC236}">
                    <a16:creationId xmlns:a16="http://schemas.microsoft.com/office/drawing/2014/main" id="{A79B3055-BC66-3DAA-0180-407CE46A2D9F}"/>
                  </a:ext>
                </a:extLst>
              </p:cNvPr>
              <p:cNvSpPr/>
              <p:nvPr/>
            </p:nvSpPr>
            <p:spPr>
              <a:xfrm>
                <a:off x="1953865" y="1296811"/>
                <a:ext cx="269951" cy="147971"/>
              </a:xfrm>
              <a:custGeom>
                <a:avLst/>
                <a:gdLst/>
                <a:ahLst/>
                <a:cxnLst/>
                <a:rect l="l" t="t" r="r" b="b"/>
                <a:pathLst>
                  <a:path w="15060" h="8255" extrusionOk="0">
                    <a:moveTo>
                      <a:pt x="5623" y="1"/>
                    </a:moveTo>
                    <a:cubicBezTo>
                      <a:pt x="5130" y="1"/>
                      <a:pt x="4634" y="39"/>
                      <a:pt x="4138" y="117"/>
                    </a:cubicBezTo>
                    <a:cubicBezTo>
                      <a:pt x="2964" y="292"/>
                      <a:pt x="1789" y="783"/>
                      <a:pt x="1036" y="1694"/>
                    </a:cubicBezTo>
                    <a:cubicBezTo>
                      <a:pt x="265" y="2606"/>
                      <a:pt x="1" y="3973"/>
                      <a:pt x="580" y="5025"/>
                    </a:cubicBezTo>
                    <a:cubicBezTo>
                      <a:pt x="1036" y="5848"/>
                      <a:pt x="1929" y="6339"/>
                      <a:pt x="2789" y="6724"/>
                    </a:cubicBezTo>
                    <a:cubicBezTo>
                      <a:pt x="5102" y="7736"/>
                      <a:pt x="7623" y="8255"/>
                      <a:pt x="10136" y="8255"/>
                    </a:cubicBezTo>
                    <a:cubicBezTo>
                      <a:pt x="10803" y="8255"/>
                      <a:pt x="11469" y="8218"/>
                      <a:pt x="12131" y="8145"/>
                    </a:cubicBezTo>
                    <a:cubicBezTo>
                      <a:pt x="12692" y="8075"/>
                      <a:pt x="13253" y="7986"/>
                      <a:pt x="13744" y="7759"/>
                    </a:cubicBezTo>
                    <a:cubicBezTo>
                      <a:pt x="14235" y="7514"/>
                      <a:pt x="14673" y="7093"/>
                      <a:pt x="14831" y="6567"/>
                    </a:cubicBezTo>
                    <a:cubicBezTo>
                      <a:pt x="15059" y="5761"/>
                      <a:pt x="14603" y="4920"/>
                      <a:pt x="14077" y="4253"/>
                    </a:cubicBezTo>
                    <a:cubicBezTo>
                      <a:pt x="12036" y="1664"/>
                      <a:pt x="8896" y="1"/>
                      <a:pt x="56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  <a:reflection stA="7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4247;p123">
                <a:extLst>
                  <a:ext uri="{FF2B5EF4-FFF2-40B4-BE49-F238E27FC236}">
                    <a16:creationId xmlns:a16="http://schemas.microsoft.com/office/drawing/2014/main" id="{0CD7C5C6-CA45-67ED-EC5F-16F42BBB511D}"/>
                  </a:ext>
                </a:extLst>
              </p:cNvPr>
              <p:cNvSpPr/>
              <p:nvPr/>
            </p:nvSpPr>
            <p:spPr>
              <a:xfrm>
                <a:off x="1773837" y="1396227"/>
                <a:ext cx="83907" cy="48523"/>
              </a:xfrm>
              <a:custGeom>
                <a:avLst/>
                <a:gdLst/>
                <a:ahLst/>
                <a:cxnLst/>
                <a:rect l="l" t="t" r="r" b="b"/>
                <a:pathLst>
                  <a:path w="4681" h="2707" extrusionOk="0">
                    <a:moveTo>
                      <a:pt x="2283" y="0"/>
                    </a:moveTo>
                    <a:cubicBezTo>
                      <a:pt x="1541" y="0"/>
                      <a:pt x="523" y="100"/>
                      <a:pt x="228" y="530"/>
                    </a:cubicBezTo>
                    <a:cubicBezTo>
                      <a:pt x="1" y="881"/>
                      <a:pt x="17" y="1372"/>
                      <a:pt x="228" y="1722"/>
                    </a:cubicBezTo>
                    <a:cubicBezTo>
                      <a:pt x="438" y="2090"/>
                      <a:pt x="807" y="2353"/>
                      <a:pt x="1193" y="2494"/>
                    </a:cubicBezTo>
                    <a:cubicBezTo>
                      <a:pt x="1595" y="2634"/>
                      <a:pt x="2016" y="2669"/>
                      <a:pt x="2436" y="2686"/>
                    </a:cubicBezTo>
                    <a:cubicBezTo>
                      <a:pt x="2577" y="2698"/>
                      <a:pt x="2718" y="2706"/>
                      <a:pt x="2858" y="2706"/>
                    </a:cubicBezTo>
                    <a:cubicBezTo>
                      <a:pt x="3119" y="2706"/>
                      <a:pt x="3377" y="2678"/>
                      <a:pt x="3628" y="2599"/>
                    </a:cubicBezTo>
                    <a:cubicBezTo>
                      <a:pt x="4014" y="2475"/>
                      <a:pt x="4383" y="2195"/>
                      <a:pt x="4523" y="1828"/>
                    </a:cubicBezTo>
                    <a:cubicBezTo>
                      <a:pt x="4680" y="1372"/>
                      <a:pt x="4505" y="846"/>
                      <a:pt x="4154" y="512"/>
                    </a:cubicBezTo>
                    <a:cubicBezTo>
                      <a:pt x="3804" y="197"/>
                      <a:pt x="3331" y="40"/>
                      <a:pt x="2857" y="21"/>
                    </a:cubicBezTo>
                    <a:cubicBezTo>
                      <a:pt x="2710" y="9"/>
                      <a:pt x="2509" y="0"/>
                      <a:pt x="2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  <a:reflection stA="7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" name="Google Shape;4248;p123">
              <a:extLst>
                <a:ext uri="{FF2B5EF4-FFF2-40B4-BE49-F238E27FC236}">
                  <a16:creationId xmlns:a16="http://schemas.microsoft.com/office/drawing/2014/main" id="{BF0E64E2-836B-7D21-EACE-090C0BAFDC6C}"/>
                </a:ext>
              </a:extLst>
            </p:cNvPr>
            <p:cNvSpPr/>
            <p:nvPr/>
          </p:nvSpPr>
          <p:spPr>
            <a:xfrm>
              <a:off x="5561036" y="3739088"/>
              <a:ext cx="185700" cy="1857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249;p123">
              <a:extLst>
                <a:ext uri="{FF2B5EF4-FFF2-40B4-BE49-F238E27FC236}">
                  <a16:creationId xmlns:a16="http://schemas.microsoft.com/office/drawing/2014/main" id="{DE567313-DD65-9C64-87B6-96D839DA9983}"/>
                </a:ext>
              </a:extLst>
            </p:cNvPr>
            <p:cNvSpPr/>
            <p:nvPr/>
          </p:nvSpPr>
          <p:spPr>
            <a:xfrm>
              <a:off x="5885696" y="3574551"/>
              <a:ext cx="86400" cy="864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" name="Google Shape;4250;p123">
              <a:extLst>
                <a:ext uri="{FF2B5EF4-FFF2-40B4-BE49-F238E27FC236}">
                  <a16:creationId xmlns:a16="http://schemas.microsoft.com/office/drawing/2014/main" id="{C6DB26EF-123F-F6FF-C2F5-F06C019C9EB5}"/>
                </a:ext>
              </a:extLst>
            </p:cNvPr>
            <p:cNvGrpSpPr/>
            <p:nvPr/>
          </p:nvGrpSpPr>
          <p:grpSpPr>
            <a:xfrm>
              <a:off x="4825565" y="3357409"/>
              <a:ext cx="546643" cy="356848"/>
              <a:chOff x="5013102" y="2654046"/>
              <a:chExt cx="546643" cy="356848"/>
            </a:xfrm>
          </p:grpSpPr>
          <p:sp>
            <p:nvSpPr>
              <p:cNvPr id="29" name="Google Shape;4251;p123">
                <a:extLst>
                  <a:ext uri="{FF2B5EF4-FFF2-40B4-BE49-F238E27FC236}">
                    <a16:creationId xmlns:a16="http://schemas.microsoft.com/office/drawing/2014/main" id="{99BBBC27-9F5F-81A6-24DD-56F1EBA1EF73}"/>
                  </a:ext>
                </a:extLst>
              </p:cNvPr>
              <p:cNvSpPr/>
              <p:nvPr/>
            </p:nvSpPr>
            <p:spPr>
              <a:xfrm>
                <a:off x="5013102" y="2654046"/>
                <a:ext cx="546643" cy="356848"/>
              </a:xfrm>
              <a:custGeom>
                <a:avLst/>
                <a:gdLst/>
                <a:ahLst/>
                <a:cxnLst/>
                <a:rect l="l" t="t" r="r" b="b"/>
                <a:pathLst>
                  <a:path w="35922" h="23446" extrusionOk="0">
                    <a:moveTo>
                      <a:pt x="3448" y="1"/>
                    </a:moveTo>
                    <a:cubicBezTo>
                      <a:pt x="1555" y="1"/>
                      <a:pt x="0" y="1538"/>
                      <a:pt x="0" y="3432"/>
                    </a:cubicBezTo>
                    <a:lnTo>
                      <a:pt x="0" y="15552"/>
                    </a:lnTo>
                    <a:cubicBezTo>
                      <a:pt x="0" y="17446"/>
                      <a:pt x="1555" y="18983"/>
                      <a:pt x="3448" y="18983"/>
                    </a:cubicBezTo>
                    <a:lnTo>
                      <a:pt x="24950" y="18983"/>
                    </a:lnTo>
                    <a:lnTo>
                      <a:pt x="29074" y="23446"/>
                    </a:lnTo>
                    <a:lnTo>
                      <a:pt x="29074" y="18983"/>
                    </a:lnTo>
                    <a:lnTo>
                      <a:pt x="32473" y="18983"/>
                    </a:lnTo>
                    <a:cubicBezTo>
                      <a:pt x="34382" y="18983"/>
                      <a:pt x="35921" y="17446"/>
                      <a:pt x="35921" y="15552"/>
                    </a:cubicBezTo>
                    <a:lnTo>
                      <a:pt x="35921" y="3432"/>
                    </a:lnTo>
                    <a:cubicBezTo>
                      <a:pt x="35921" y="1538"/>
                      <a:pt x="34382" y="1"/>
                      <a:pt x="324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4252;p123">
                <a:extLst>
                  <a:ext uri="{FF2B5EF4-FFF2-40B4-BE49-F238E27FC236}">
                    <a16:creationId xmlns:a16="http://schemas.microsoft.com/office/drawing/2014/main" id="{4B308888-B728-8523-BD19-B4230BA8BA36}"/>
                  </a:ext>
                </a:extLst>
              </p:cNvPr>
              <p:cNvSpPr/>
              <p:nvPr/>
            </p:nvSpPr>
            <p:spPr>
              <a:xfrm>
                <a:off x="5106723" y="2758236"/>
                <a:ext cx="359392" cy="76161"/>
              </a:xfrm>
              <a:custGeom>
                <a:avLst/>
                <a:gdLst/>
                <a:ahLst/>
                <a:cxnLst/>
                <a:rect l="l" t="t" r="r" b="b"/>
                <a:pathLst>
                  <a:path w="23617" h="5004" extrusionOk="0">
                    <a:moveTo>
                      <a:pt x="2503" y="0"/>
                    </a:moveTo>
                    <a:cubicBezTo>
                      <a:pt x="1117" y="0"/>
                      <a:pt x="1" y="1116"/>
                      <a:pt x="1" y="2502"/>
                    </a:cubicBezTo>
                    <a:cubicBezTo>
                      <a:pt x="1" y="3888"/>
                      <a:pt x="1117" y="5004"/>
                      <a:pt x="2503" y="5004"/>
                    </a:cubicBezTo>
                    <a:cubicBezTo>
                      <a:pt x="3873" y="5004"/>
                      <a:pt x="4988" y="3888"/>
                      <a:pt x="4988" y="2502"/>
                    </a:cubicBezTo>
                    <a:cubicBezTo>
                      <a:pt x="4988" y="1116"/>
                      <a:pt x="3873" y="0"/>
                      <a:pt x="2503" y="0"/>
                    </a:cubicBezTo>
                    <a:close/>
                    <a:moveTo>
                      <a:pt x="11817" y="0"/>
                    </a:moveTo>
                    <a:cubicBezTo>
                      <a:pt x="10431" y="0"/>
                      <a:pt x="9316" y="1116"/>
                      <a:pt x="9316" y="2502"/>
                    </a:cubicBezTo>
                    <a:cubicBezTo>
                      <a:pt x="9316" y="3888"/>
                      <a:pt x="10431" y="5004"/>
                      <a:pt x="11817" y="5004"/>
                    </a:cubicBezTo>
                    <a:cubicBezTo>
                      <a:pt x="13186" y="5004"/>
                      <a:pt x="14301" y="3888"/>
                      <a:pt x="14301" y="2502"/>
                    </a:cubicBezTo>
                    <a:cubicBezTo>
                      <a:pt x="14301" y="1116"/>
                      <a:pt x="13186" y="0"/>
                      <a:pt x="11817" y="0"/>
                    </a:cubicBezTo>
                    <a:close/>
                    <a:moveTo>
                      <a:pt x="21131" y="0"/>
                    </a:moveTo>
                    <a:cubicBezTo>
                      <a:pt x="19744" y="0"/>
                      <a:pt x="18629" y="1116"/>
                      <a:pt x="18629" y="2502"/>
                    </a:cubicBezTo>
                    <a:cubicBezTo>
                      <a:pt x="18629" y="3888"/>
                      <a:pt x="19744" y="5004"/>
                      <a:pt x="21131" y="5004"/>
                    </a:cubicBezTo>
                    <a:cubicBezTo>
                      <a:pt x="22500" y="5004"/>
                      <a:pt x="23616" y="3888"/>
                      <a:pt x="23616" y="2502"/>
                    </a:cubicBezTo>
                    <a:cubicBezTo>
                      <a:pt x="23616" y="1116"/>
                      <a:pt x="22500" y="0"/>
                      <a:pt x="2113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" name="Google Shape;4204;p123">
            <a:extLst>
              <a:ext uri="{FF2B5EF4-FFF2-40B4-BE49-F238E27FC236}">
                <a16:creationId xmlns:a16="http://schemas.microsoft.com/office/drawing/2014/main" id="{B1FB8B39-A27C-4168-5D53-5983A3114C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4608" y="771162"/>
            <a:ext cx="5526300" cy="8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latin typeface="Darker Grotesque"/>
                <a:sym typeface="Darker Grotesque"/>
              </a:rPr>
              <a:t>Super!</a:t>
            </a:r>
            <a:endParaRPr sz="6000" dirty="0">
              <a:latin typeface="Darker Grotesque"/>
              <a:sym typeface="Darker Grotesque"/>
            </a:endParaRPr>
          </a:p>
        </p:txBody>
      </p:sp>
      <p:sp>
        <p:nvSpPr>
          <p:cNvPr id="48" name="Google Shape;4205;p123">
            <a:extLst>
              <a:ext uri="{FF2B5EF4-FFF2-40B4-BE49-F238E27FC236}">
                <a16:creationId xmlns:a16="http://schemas.microsoft.com/office/drawing/2014/main" id="{23C65C35-D054-995F-61CD-39335EFB6634}"/>
              </a:ext>
            </a:extLst>
          </p:cNvPr>
          <p:cNvSpPr txBox="1">
            <a:spLocks/>
          </p:cNvSpPr>
          <p:nvPr/>
        </p:nvSpPr>
        <p:spPr>
          <a:xfrm>
            <a:off x="791062" y="1735640"/>
            <a:ext cx="34347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1"/>
              </a:buClr>
              <a:buSzPts val="1100"/>
            </a:pPr>
            <a:r>
              <a:rPr lang="en-US" sz="1600" b="1" dirty="0">
                <a:solidFill>
                  <a:schemeClr val="lt1"/>
                </a:solidFill>
                <a:latin typeface="Darker Grotesque"/>
                <a:sym typeface="Darker Grotesque"/>
              </a:rPr>
              <a:t>Est ce que tu as des questions 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70"/>
          <p:cNvSpPr txBox="1">
            <a:spLocks noGrp="1"/>
          </p:cNvSpPr>
          <p:nvPr>
            <p:ph type="title"/>
          </p:nvPr>
        </p:nvSpPr>
        <p:spPr>
          <a:xfrm>
            <a:off x="459387" y="1578350"/>
            <a:ext cx="5099903" cy="11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Tableau</a:t>
            </a:r>
            <a:endParaRPr dirty="0"/>
          </a:p>
        </p:txBody>
      </p:sp>
      <p:sp>
        <p:nvSpPr>
          <p:cNvPr id="1198" name="Google Shape;1198;p70"/>
          <p:cNvSpPr txBox="1">
            <a:spLocks noGrp="1"/>
          </p:cNvSpPr>
          <p:nvPr>
            <p:ph type="subTitle" idx="1"/>
          </p:nvPr>
        </p:nvSpPr>
        <p:spPr>
          <a:xfrm>
            <a:off x="793033" y="2711403"/>
            <a:ext cx="4061196" cy="18744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En raison de l'utilisation généralisée des tableaux dans des widgets tiers tels que les calendriers et les sélecteurs de dates, l'équipe Bootstrap a conçu des tableaux pour être opt-in. Ajoutez simplement la classe de base .table à n'importe quel &lt;table&gt;, puis étendez-la avec des styles personnalisés ou diverses classes de modificateurs incluses.</a:t>
            </a:r>
            <a:endParaRPr lang="en-US" dirty="0"/>
          </a:p>
        </p:txBody>
      </p:sp>
      <p:grpSp>
        <p:nvGrpSpPr>
          <p:cNvPr id="1199" name="Google Shape;1199;p70"/>
          <p:cNvGrpSpPr/>
          <p:nvPr/>
        </p:nvGrpSpPr>
        <p:grpSpPr>
          <a:xfrm>
            <a:off x="4489040" y="1414615"/>
            <a:ext cx="4256539" cy="2259874"/>
            <a:chOff x="4374739" y="1425006"/>
            <a:chExt cx="4256539" cy="2259874"/>
          </a:xfrm>
        </p:grpSpPr>
        <p:sp>
          <p:nvSpPr>
            <p:cNvPr id="1200" name="Google Shape;1200;p70"/>
            <p:cNvSpPr/>
            <p:nvPr/>
          </p:nvSpPr>
          <p:spPr>
            <a:xfrm>
              <a:off x="6905597" y="3112174"/>
              <a:ext cx="419225" cy="572706"/>
            </a:xfrm>
            <a:custGeom>
              <a:avLst/>
              <a:gdLst/>
              <a:ahLst/>
              <a:cxnLst/>
              <a:rect l="l" t="t" r="r" b="b"/>
              <a:pathLst>
                <a:path w="21685" h="29624" extrusionOk="0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2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70"/>
            <p:cNvSpPr/>
            <p:nvPr/>
          </p:nvSpPr>
          <p:spPr>
            <a:xfrm flipH="1">
              <a:off x="7687763" y="1908249"/>
              <a:ext cx="943514" cy="1288940"/>
            </a:xfrm>
            <a:custGeom>
              <a:avLst/>
              <a:gdLst/>
              <a:ahLst/>
              <a:cxnLst/>
              <a:rect l="l" t="t" r="r" b="b"/>
              <a:pathLst>
                <a:path w="21685" h="29624" extrusionOk="0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2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02" name="Google Shape;1202;p70"/>
            <p:cNvGrpSpPr/>
            <p:nvPr/>
          </p:nvGrpSpPr>
          <p:grpSpPr>
            <a:xfrm>
              <a:off x="4851597" y="1425006"/>
              <a:ext cx="1542900" cy="316800"/>
              <a:chOff x="4801222" y="1142831"/>
              <a:chExt cx="1542900" cy="316800"/>
            </a:xfrm>
          </p:grpSpPr>
          <p:sp>
            <p:nvSpPr>
              <p:cNvPr id="1203" name="Google Shape;1203;p70"/>
              <p:cNvSpPr/>
              <p:nvPr/>
            </p:nvSpPr>
            <p:spPr>
              <a:xfrm>
                <a:off x="4801222" y="1142831"/>
                <a:ext cx="1542900" cy="316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185738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70"/>
              <p:cNvSpPr/>
              <p:nvPr/>
            </p:nvSpPr>
            <p:spPr>
              <a:xfrm>
                <a:off x="5161905" y="1239184"/>
                <a:ext cx="604800" cy="351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70"/>
              <p:cNvSpPr/>
              <p:nvPr/>
            </p:nvSpPr>
            <p:spPr>
              <a:xfrm>
                <a:off x="5810078" y="1239184"/>
                <a:ext cx="442500" cy="351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70"/>
              <p:cNvSpPr/>
              <p:nvPr/>
            </p:nvSpPr>
            <p:spPr>
              <a:xfrm>
                <a:off x="5161905" y="1344867"/>
                <a:ext cx="274800" cy="351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70"/>
              <p:cNvSpPr/>
              <p:nvPr/>
            </p:nvSpPr>
            <p:spPr>
              <a:xfrm>
                <a:off x="4858914" y="1184993"/>
                <a:ext cx="232500" cy="232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08" name="Google Shape;1208;p70"/>
            <p:cNvSpPr/>
            <p:nvPr/>
          </p:nvSpPr>
          <p:spPr>
            <a:xfrm>
              <a:off x="6517358" y="1636165"/>
              <a:ext cx="521400" cy="105600"/>
            </a:xfrm>
            <a:prstGeom prst="roundRect">
              <a:avLst>
                <a:gd name="adj" fmla="val 42298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70"/>
            <p:cNvSpPr/>
            <p:nvPr/>
          </p:nvSpPr>
          <p:spPr>
            <a:xfrm>
              <a:off x="4374739" y="2773665"/>
              <a:ext cx="394500" cy="274800"/>
            </a:xfrm>
            <a:prstGeom prst="wedgeRoundRectCallout">
              <a:avLst>
                <a:gd name="adj1" fmla="val -17374"/>
                <a:gd name="adj2" fmla="val 73101"/>
                <a:gd name="adj3" fmla="val 0"/>
              </a:avLst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0" name="Google Shape;1210;p70"/>
            <p:cNvGrpSpPr/>
            <p:nvPr/>
          </p:nvGrpSpPr>
          <p:grpSpPr>
            <a:xfrm>
              <a:off x="5386483" y="2396195"/>
              <a:ext cx="801000" cy="801000"/>
              <a:chOff x="5372267" y="434783"/>
              <a:chExt cx="801000" cy="801000"/>
            </a:xfrm>
          </p:grpSpPr>
          <p:sp>
            <p:nvSpPr>
              <p:cNvPr id="1211" name="Google Shape;1211;p70"/>
              <p:cNvSpPr/>
              <p:nvPr/>
            </p:nvSpPr>
            <p:spPr>
              <a:xfrm>
                <a:off x="5372267" y="434783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70"/>
              <p:cNvSpPr/>
              <p:nvPr/>
            </p:nvSpPr>
            <p:spPr>
              <a:xfrm rot="10800000" flipH="1">
                <a:off x="5372267" y="434783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3" name="Google Shape;1213;p70"/>
            <p:cNvGrpSpPr/>
            <p:nvPr/>
          </p:nvGrpSpPr>
          <p:grpSpPr>
            <a:xfrm>
              <a:off x="4785772" y="2647318"/>
              <a:ext cx="739744" cy="1028624"/>
              <a:chOff x="8161500" y="2897475"/>
              <a:chExt cx="1020900" cy="1419575"/>
            </a:xfrm>
          </p:grpSpPr>
          <p:sp>
            <p:nvSpPr>
              <p:cNvPr id="1214" name="Google Shape;1214;p70"/>
              <p:cNvSpPr/>
              <p:nvPr/>
            </p:nvSpPr>
            <p:spPr>
              <a:xfrm>
                <a:off x="8424000" y="2897475"/>
                <a:ext cx="758400" cy="758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  <a:effectLst>
                <a:outerShdw blurRad="214313" dist="19050" dir="5400000" algn="bl" rotWithShape="0">
                  <a:schemeClr val="dk1">
                    <a:alpha val="3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70"/>
              <p:cNvSpPr/>
              <p:nvPr/>
            </p:nvSpPr>
            <p:spPr>
              <a:xfrm>
                <a:off x="8877600" y="3669350"/>
                <a:ext cx="138900" cy="138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16" name="Google Shape;1216;p70"/>
              <p:cNvGrpSpPr/>
              <p:nvPr/>
            </p:nvGrpSpPr>
            <p:grpSpPr>
              <a:xfrm>
                <a:off x="8662225" y="3048175"/>
                <a:ext cx="281950" cy="894600"/>
                <a:chOff x="9961275" y="3048175"/>
                <a:chExt cx="281950" cy="894600"/>
              </a:xfrm>
            </p:grpSpPr>
            <p:cxnSp>
              <p:nvCxnSpPr>
                <p:cNvPr id="1217" name="Google Shape;1217;p70"/>
                <p:cNvCxnSpPr/>
                <p:nvPr/>
              </p:nvCxnSpPr>
              <p:spPr>
                <a:xfrm>
                  <a:off x="10097400" y="3048175"/>
                  <a:ext cx="0" cy="894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7150" dist="19050" dir="5400000" algn="bl" rotWithShape="0">
                    <a:schemeClr val="dk1">
                      <a:alpha val="28000"/>
                    </a:schemeClr>
                  </a:outerShdw>
                </a:effectLst>
              </p:spPr>
            </p:cxnSp>
            <p:cxnSp>
              <p:nvCxnSpPr>
                <p:cNvPr id="1218" name="Google Shape;1218;p70"/>
                <p:cNvCxnSpPr/>
                <p:nvPr/>
              </p:nvCxnSpPr>
              <p:spPr>
                <a:xfrm>
                  <a:off x="9961275" y="3354450"/>
                  <a:ext cx="131400" cy="1314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7150" dist="19050" dir="5400000" algn="bl" rotWithShape="0">
                    <a:schemeClr val="dk1">
                      <a:alpha val="28000"/>
                    </a:schemeClr>
                  </a:outerShdw>
                </a:effectLst>
              </p:spPr>
            </p:cxnSp>
            <p:cxnSp>
              <p:nvCxnSpPr>
                <p:cNvPr id="1219" name="Google Shape;1219;p70"/>
                <p:cNvCxnSpPr/>
                <p:nvPr/>
              </p:nvCxnSpPr>
              <p:spPr>
                <a:xfrm flipH="1">
                  <a:off x="10102175" y="3150275"/>
                  <a:ext cx="111900" cy="111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7150" dist="19050" dir="5400000" algn="bl" rotWithShape="0">
                    <a:schemeClr val="dk1">
                      <a:alpha val="28000"/>
                    </a:schemeClr>
                  </a:outerShdw>
                </a:effectLst>
              </p:spPr>
            </p:cxnSp>
            <p:cxnSp>
              <p:nvCxnSpPr>
                <p:cNvPr id="1220" name="Google Shape;1220;p70"/>
                <p:cNvCxnSpPr/>
                <p:nvPr/>
              </p:nvCxnSpPr>
              <p:spPr>
                <a:xfrm flipH="1">
                  <a:off x="10092625" y="3753100"/>
                  <a:ext cx="150600" cy="150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7150" dist="19050" dir="5400000" algn="bl" rotWithShape="0">
                    <a:schemeClr val="dk1">
                      <a:alpha val="28000"/>
                    </a:schemeClr>
                  </a:outerShdw>
                </a:effectLst>
              </p:spPr>
            </p:cxnSp>
          </p:grpSp>
          <p:sp>
            <p:nvSpPr>
              <p:cNvPr id="1221" name="Google Shape;1221;p70"/>
              <p:cNvSpPr/>
              <p:nvPr/>
            </p:nvSpPr>
            <p:spPr>
              <a:xfrm>
                <a:off x="8586863" y="3937850"/>
                <a:ext cx="432675" cy="379200"/>
              </a:xfrm>
              <a:custGeom>
                <a:avLst/>
                <a:gdLst/>
                <a:ahLst/>
                <a:cxnLst/>
                <a:rect l="l" t="t" r="r" b="b"/>
                <a:pathLst>
                  <a:path w="17307" h="15168" extrusionOk="0">
                    <a:moveTo>
                      <a:pt x="0" y="0"/>
                    </a:moveTo>
                    <a:lnTo>
                      <a:pt x="17307" y="0"/>
                    </a:lnTo>
                    <a:lnTo>
                      <a:pt x="15362" y="15168"/>
                    </a:lnTo>
                    <a:lnTo>
                      <a:pt x="1556" y="1516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  <a:effectLst>
                <a:outerShdw blurRad="328613" dist="19050" dir="5400000" algn="bl" rotWithShape="0">
                  <a:schemeClr val="dk1">
                    <a:alpha val="24000"/>
                  </a:schemeClr>
                </a:outerShdw>
              </a:effectLst>
            </p:spPr>
          </p:sp>
          <p:grpSp>
            <p:nvGrpSpPr>
              <p:cNvPr id="1222" name="Google Shape;1222;p70"/>
              <p:cNvGrpSpPr/>
              <p:nvPr/>
            </p:nvGrpSpPr>
            <p:grpSpPr>
              <a:xfrm>
                <a:off x="8161500" y="3500302"/>
                <a:ext cx="525000" cy="298200"/>
                <a:chOff x="10048800" y="3500302"/>
                <a:chExt cx="525000" cy="298200"/>
              </a:xfrm>
            </p:grpSpPr>
            <p:sp>
              <p:nvSpPr>
                <p:cNvPr id="1223" name="Google Shape;1223;p70"/>
                <p:cNvSpPr/>
                <p:nvPr/>
              </p:nvSpPr>
              <p:spPr>
                <a:xfrm>
                  <a:off x="10048800" y="3500302"/>
                  <a:ext cx="525000" cy="298200"/>
                </a:xfrm>
                <a:prstGeom prst="wedgeRoundRectCallout">
                  <a:avLst>
                    <a:gd name="adj1" fmla="val 31681"/>
                    <a:gd name="adj2" fmla="val 70641"/>
                    <a:gd name="adj3" fmla="val 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4" name="Google Shape;1224;p70"/>
                <p:cNvSpPr/>
                <p:nvPr/>
              </p:nvSpPr>
              <p:spPr>
                <a:xfrm>
                  <a:off x="10111975" y="3601931"/>
                  <a:ext cx="78600" cy="78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5" name="Google Shape;1225;p70"/>
                <p:cNvSpPr/>
                <p:nvPr/>
              </p:nvSpPr>
              <p:spPr>
                <a:xfrm>
                  <a:off x="10271953" y="3601931"/>
                  <a:ext cx="78600" cy="78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6" name="Google Shape;1226;p70"/>
                <p:cNvSpPr/>
                <p:nvPr/>
              </p:nvSpPr>
              <p:spPr>
                <a:xfrm>
                  <a:off x="10431932" y="3601931"/>
                  <a:ext cx="78600" cy="78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227" name="Google Shape;1227;p70"/>
            <p:cNvSpPr/>
            <p:nvPr/>
          </p:nvSpPr>
          <p:spPr>
            <a:xfrm>
              <a:off x="8032619" y="3271615"/>
              <a:ext cx="253800" cy="2538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70"/>
            <p:cNvSpPr/>
            <p:nvPr/>
          </p:nvSpPr>
          <p:spPr>
            <a:xfrm>
              <a:off x="5386471" y="2095984"/>
              <a:ext cx="197100" cy="1971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29" name="Google Shape;1229;p70"/>
            <p:cNvGrpSpPr/>
            <p:nvPr/>
          </p:nvGrpSpPr>
          <p:grpSpPr>
            <a:xfrm>
              <a:off x="4408235" y="1688223"/>
              <a:ext cx="3745392" cy="1987726"/>
              <a:chOff x="2442475" y="1834625"/>
              <a:chExt cx="3131075" cy="1661700"/>
            </a:xfrm>
          </p:grpSpPr>
          <p:sp>
            <p:nvSpPr>
              <p:cNvPr id="1230" name="Google Shape;1230;p70"/>
              <p:cNvSpPr/>
              <p:nvPr/>
            </p:nvSpPr>
            <p:spPr>
              <a:xfrm>
                <a:off x="2442475" y="1941350"/>
                <a:ext cx="2724775" cy="107300"/>
              </a:xfrm>
              <a:custGeom>
                <a:avLst/>
                <a:gdLst/>
                <a:ahLst/>
                <a:cxnLst/>
                <a:rect l="l" t="t" r="r" b="b"/>
                <a:pathLst>
                  <a:path w="108991" h="4292" extrusionOk="0">
                    <a:moveTo>
                      <a:pt x="2283" y="0"/>
                    </a:moveTo>
                    <a:cubicBezTo>
                      <a:pt x="1141" y="0"/>
                      <a:pt x="0" y="867"/>
                      <a:pt x="0" y="2009"/>
                    </a:cubicBezTo>
                    <a:cubicBezTo>
                      <a:pt x="0" y="3424"/>
                      <a:pt x="1141" y="4291"/>
                      <a:pt x="2283" y="4291"/>
                    </a:cubicBezTo>
                    <a:lnTo>
                      <a:pt x="106982" y="4291"/>
                    </a:lnTo>
                    <a:cubicBezTo>
                      <a:pt x="108124" y="4291"/>
                      <a:pt x="108991" y="3424"/>
                      <a:pt x="108991" y="2009"/>
                    </a:cubicBezTo>
                    <a:cubicBezTo>
                      <a:pt x="108991" y="867"/>
                      <a:pt x="108124" y="0"/>
                      <a:pt x="1069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70"/>
              <p:cNvSpPr/>
              <p:nvPr/>
            </p:nvSpPr>
            <p:spPr>
              <a:xfrm>
                <a:off x="2442475" y="1834625"/>
                <a:ext cx="428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713" extrusionOk="0">
                    <a:moveTo>
                      <a:pt x="845" y="1"/>
                    </a:moveTo>
                    <a:cubicBezTo>
                      <a:pt x="274" y="1"/>
                      <a:pt x="0" y="275"/>
                      <a:pt x="0" y="845"/>
                    </a:cubicBezTo>
                    <a:cubicBezTo>
                      <a:pt x="0" y="1416"/>
                      <a:pt x="274" y="1713"/>
                      <a:pt x="845" y="1713"/>
                    </a:cubicBezTo>
                    <a:cubicBezTo>
                      <a:pt x="1415" y="1713"/>
                      <a:pt x="1712" y="1416"/>
                      <a:pt x="1712" y="845"/>
                    </a:cubicBezTo>
                    <a:cubicBezTo>
                      <a:pt x="1712" y="275"/>
                      <a:pt x="1415" y="1"/>
                      <a:pt x="8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70"/>
              <p:cNvSpPr/>
              <p:nvPr/>
            </p:nvSpPr>
            <p:spPr>
              <a:xfrm>
                <a:off x="2534900" y="1834625"/>
                <a:ext cx="50250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2010" h="1713" extrusionOk="0">
                    <a:moveTo>
                      <a:pt x="868" y="1"/>
                    </a:moveTo>
                    <a:cubicBezTo>
                      <a:pt x="571" y="1"/>
                      <a:pt x="1" y="275"/>
                      <a:pt x="1" y="845"/>
                    </a:cubicBezTo>
                    <a:cubicBezTo>
                      <a:pt x="1" y="1416"/>
                      <a:pt x="571" y="1713"/>
                      <a:pt x="868" y="1713"/>
                    </a:cubicBezTo>
                    <a:cubicBezTo>
                      <a:pt x="1439" y="1713"/>
                      <a:pt x="2009" y="1416"/>
                      <a:pt x="2009" y="845"/>
                    </a:cubicBezTo>
                    <a:cubicBezTo>
                      <a:pt x="2009" y="275"/>
                      <a:pt x="1439" y="1"/>
                      <a:pt x="8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70"/>
              <p:cNvSpPr/>
              <p:nvPr/>
            </p:nvSpPr>
            <p:spPr>
              <a:xfrm>
                <a:off x="2627925" y="1834625"/>
                <a:ext cx="4967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1713" extrusionOk="0">
                    <a:moveTo>
                      <a:pt x="1142" y="1"/>
                    </a:moveTo>
                    <a:cubicBezTo>
                      <a:pt x="571" y="1"/>
                      <a:pt x="0" y="275"/>
                      <a:pt x="0" y="845"/>
                    </a:cubicBezTo>
                    <a:cubicBezTo>
                      <a:pt x="0" y="1416"/>
                      <a:pt x="571" y="1713"/>
                      <a:pt x="1142" y="1713"/>
                    </a:cubicBezTo>
                    <a:cubicBezTo>
                      <a:pt x="1712" y="1713"/>
                      <a:pt x="1986" y="1416"/>
                      <a:pt x="1986" y="845"/>
                    </a:cubicBezTo>
                    <a:cubicBezTo>
                      <a:pt x="1986" y="275"/>
                      <a:pt x="1712" y="1"/>
                      <a:pt x="114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70"/>
              <p:cNvSpPr/>
              <p:nvPr/>
            </p:nvSpPr>
            <p:spPr>
              <a:xfrm>
                <a:off x="4646250" y="2191275"/>
                <a:ext cx="927300" cy="1305050"/>
              </a:xfrm>
              <a:custGeom>
                <a:avLst/>
                <a:gdLst/>
                <a:ahLst/>
                <a:cxnLst/>
                <a:rect l="l" t="t" r="r" b="b"/>
                <a:pathLst>
                  <a:path w="37092" h="52202" extrusionOk="0">
                    <a:moveTo>
                      <a:pt x="1142" y="1"/>
                    </a:moveTo>
                    <a:cubicBezTo>
                      <a:pt x="571" y="1"/>
                      <a:pt x="0" y="571"/>
                      <a:pt x="0" y="1142"/>
                    </a:cubicBezTo>
                    <a:lnTo>
                      <a:pt x="0" y="51061"/>
                    </a:lnTo>
                    <a:cubicBezTo>
                      <a:pt x="0" y="51631"/>
                      <a:pt x="571" y="52202"/>
                      <a:pt x="1142" y="52202"/>
                    </a:cubicBezTo>
                    <a:lnTo>
                      <a:pt x="35950" y="52202"/>
                    </a:lnTo>
                    <a:cubicBezTo>
                      <a:pt x="36818" y="52202"/>
                      <a:pt x="37092" y="51631"/>
                      <a:pt x="37092" y="51061"/>
                    </a:cubicBezTo>
                    <a:lnTo>
                      <a:pt x="37092" y="1142"/>
                    </a:lnTo>
                    <a:cubicBezTo>
                      <a:pt x="37092" y="571"/>
                      <a:pt x="36818" y="1"/>
                      <a:pt x="3595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70"/>
              <p:cNvSpPr/>
              <p:nvPr/>
            </p:nvSpPr>
            <p:spPr>
              <a:xfrm>
                <a:off x="4703325" y="2297975"/>
                <a:ext cx="502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1713" extrusionOk="0">
                    <a:moveTo>
                      <a:pt x="1141" y="1"/>
                    </a:moveTo>
                    <a:cubicBezTo>
                      <a:pt x="571" y="1"/>
                      <a:pt x="0" y="298"/>
                      <a:pt x="0" y="868"/>
                    </a:cubicBezTo>
                    <a:cubicBezTo>
                      <a:pt x="0" y="1439"/>
                      <a:pt x="571" y="1713"/>
                      <a:pt x="1141" y="1713"/>
                    </a:cubicBezTo>
                    <a:cubicBezTo>
                      <a:pt x="1712" y="1713"/>
                      <a:pt x="2009" y="1439"/>
                      <a:pt x="2009" y="868"/>
                    </a:cubicBezTo>
                    <a:cubicBezTo>
                      <a:pt x="2009" y="298"/>
                      <a:pt x="1712" y="1"/>
                      <a:pt x="11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70"/>
              <p:cNvSpPr/>
              <p:nvPr/>
            </p:nvSpPr>
            <p:spPr>
              <a:xfrm>
                <a:off x="4803175" y="2297975"/>
                <a:ext cx="428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713" extrusionOk="0">
                    <a:moveTo>
                      <a:pt x="868" y="1"/>
                    </a:moveTo>
                    <a:cubicBezTo>
                      <a:pt x="297" y="1"/>
                      <a:pt x="0" y="298"/>
                      <a:pt x="0" y="868"/>
                    </a:cubicBezTo>
                    <a:cubicBezTo>
                      <a:pt x="0" y="1439"/>
                      <a:pt x="297" y="1713"/>
                      <a:pt x="868" y="1713"/>
                    </a:cubicBezTo>
                    <a:cubicBezTo>
                      <a:pt x="1438" y="1713"/>
                      <a:pt x="1712" y="1439"/>
                      <a:pt x="1712" y="868"/>
                    </a:cubicBezTo>
                    <a:cubicBezTo>
                      <a:pt x="1712" y="298"/>
                      <a:pt x="1438" y="1"/>
                      <a:pt x="8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70"/>
              <p:cNvSpPr/>
              <p:nvPr/>
            </p:nvSpPr>
            <p:spPr>
              <a:xfrm>
                <a:off x="4896175" y="2297975"/>
                <a:ext cx="4967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1713" extrusionOk="0">
                    <a:moveTo>
                      <a:pt x="1142" y="1"/>
                    </a:moveTo>
                    <a:cubicBezTo>
                      <a:pt x="572" y="1"/>
                      <a:pt x="1" y="298"/>
                      <a:pt x="1" y="868"/>
                    </a:cubicBezTo>
                    <a:cubicBezTo>
                      <a:pt x="1" y="1439"/>
                      <a:pt x="572" y="1713"/>
                      <a:pt x="1142" y="1713"/>
                    </a:cubicBezTo>
                    <a:cubicBezTo>
                      <a:pt x="1416" y="1713"/>
                      <a:pt x="1987" y="1439"/>
                      <a:pt x="1987" y="868"/>
                    </a:cubicBezTo>
                    <a:cubicBezTo>
                      <a:pt x="1987" y="298"/>
                      <a:pt x="1416" y="1"/>
                      <a:pt x="114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70"/>
              <p:cNvSpPr/>
              <p:nvPr/>
            </p:nvSpPr>
            <p:spPr>
              <a:xfrm>
                <a:off x="4845975" y="2827891"/>
                <a:ext cx="535275" cy="535275"/>
              </a:xfrm>
              <a:custGeom>
                <a:avLst/>
                <a:gdLst/>
                <a:ahLst/>
                <a:cxnLst/>
                <a:rect l="l" t="t" r="r" b="b"/>
                <a:pathLst>
                  <a:path w="21411" h="21411" extrusionOk="0">
                    <a:moveTo>
                      <a:pt x="10568" y="6574"/>
                    </a:moveTo>
                    <a:cubicBezTo>
                      <a:pt x="12851" y="6574"/>
                      <a:pt x="14563" y="8560"/>
                      <a:pt x="14563" y="10842"/>
                    </a:cubicBezTo>
                    <a:cubicBezTo>
                      <a:pt x="14563" y="12851"/>
                      <a:pt x="12851" y="14837"/>
                      <a:pt x="10568" y="14837"/>
                    </a:cubicBezTo>
                    <a:cubicBezTo>
                      <a:pt x="8286" y="14837"/>
                      <a:pt x="6574" y="12851"/>
                      <a:pt x="6574" y="10842"/>
                    </a:cubicBezTo>
                    <a:cubicBezTo>
                      <a:pt x="6574" y="8560"/>
                      <a:pt x="8286" y="6574"/>
                      <a:pt x="10568" y="6574"/>
                    </a:cubicBezTo>
                    <a:close/>
                    <a:moveTo>
                      <a:pt x="8560" y="0"/>
                    </a:moveTo>
                    <a:lnTo>
                      <a:pt x="8560" y="2009"/>
                    </a:lnTo>
                    <a:cubicBezTo>
                      <a:pt x="7715" y="2283"/>
                      <a:pt x="6848" y="2580"/>
                      <a:pt x="6003" y="3150"/>
                    </a:cubicBezTo>
                    <a:lnTo>
                      <a:pt x="4565" y="1712"/>
                    </a:lnTo>
                    <a:lnTo>
                      <a:pt x="1712" y="4565"/>
                    </a:lnTo>
                    <a:lnTo>
                      <a:pt x="3150" y="6277"/>
                    </a:lnTo>
                    <a:cubicBezTo>
                      <a:pt x="2580" y="6848"/>
                      <a:pt x="2283" y="7715"/>
                      <a:pt x="2009" y="8560"/>
                    </a:cubicBezTo>
                    <a:lnTo>
                      <a:pt x="0" y="8560"/>
                    </a:lnTo>
                    <a:lnTo>
                      <a:pt x="0" y="12851"/>
                    </a:lnTo>
                    <a:lnTo>
                      <a:pt x="2009" y="12851"/>
                    </a:lnTo>
                    <a:cubicBezTo>
                      <a:pt x="2283" y="13695"/>
                      <a:pt x="2580" y="14563"/>
                      <a:pt x="3150" y="15407"/>
                    </a:cubicBezTo>
                    <a:lnTo>
                      <a:pt x="1712" y="16845"/>
                    </a:lnTo>
                    <a:lnTo>
                      <a:pt x="4565" y="19698"/>
                    </a:lnTo>
                    <a:lnTo>
                      <a:pt x="6003" y="18260"/>
                    </a:lnTo>
                    <a:cubicBezTo>
                      <a:pt x="6848" y="18831"/>
                      <a:pt x="7715" y="19128"/>
                      <a:pt x="8560" y="19402"/>
                    </a:cubicBezTo>
                    <a:lnTo>
                      <a:pt x="8560" y="21410"/>
                    </a:lnTo>
                    <a:lnTo>
                      <a:pt x="12554" y="21410"/>
                    </a:lnTo>
                    <a:lnTo>
                      <a:pt x="12851" y="19402"/>
                    </a:lnTo>
                    <a:cubicBezTo>
                      <a:pt x="13696" y="19128"/>
                      <a:pt x="14563" y="18831"/>
                      <a:pt x="15134" y="18260"/>
                    </a:cubicBezTo>
                    <a:lnTo>
                      <a:pt x="16845" y="19698"/>
                    </a:lnTo>
                    <a:lnTo>
                      <a:pt x="19699" y="16845"/>
                    </a:lnTo>
                    <a:lnTo>
                      <a:pt x="18261" y="15407"/>
                    </a:lnTo>
                    <a:cubicBezTo>
                      <a:pt x="18831" y="14563"/>
                      <a:pt x="19128" y="13695"/>
                      <a:pt x="19128" y="12851"/>
                    </a:cubicBezTo>
                    <a:lnTo>
                      <a:pt x="21410" y="12851"/>
                    </a:lnTo>
                    <a:lnTo>
                      <a:pt x="21410" y="8560"/>
                    </a:lnTo>
                    <a:lnTo>
                      <a:pt x="19128" y="8560"/>
                    </a:lnTo>
                    <a:cubicBezTo>
                      <a:pt x="19128" y="7715"/>
                      <a:pt x="18831" y="6848"/>
                      <a:pt x="18261" y="6277"/>
                    </a:cubicBezTo>
                    <a:lnTo>
                      <a:pt x="19699" y="4565"/>
                    </a:lnTo>
                    <a:lnTo>
                      <a:pt x="16845" y="1712"/>
                    </a:lnTo>
                    <a:lnTo>
                      <a:pt x="15134" y="3150"/>
                    </a:lnTo>
                    <a:cubicBezTo>
                      <a:pt x="14563" y="2580"/>
                      <a:pt x="13696" y="2283"/>
                      <a:pt x="12851" y="2009"/>
                    </a:cubicBezTo>
                    <a:lnTo>
                      <a:pt x="1255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70"/>
              <p:cNvSpPr/>
              <p:nvPr/>
            </p:nvSpPr>
            <p:spPr>
              <a:xfrm>
                <a:off x="3598000" y="2191275"/>
                <a:ext cx="927300" cy="1305050"/>
              </a:xfrm>
              <a:custGeom>
                <a:avLst/>
                <a:gdLst/>
                <a:ahLst/>
                <a:cxnLst/>
                <a:rect l="l" t="t" r="r" b="b"/>
                <a:pathLst>
                  <a:path w="37092" h="52202" extrusionOk="0">
                    <a:moveTo>
                      <a:pt x="1142" y="1"/>
                    </a:moveTo>
                    <a:cubicBezTo>
                      <a:pt x="274" y="1"/>
                      <a:pt x="0" y="571"/>
                      <a:pt x="0" y="1142"/>
                    </a:cubicBezTo>
                    <a:lnTo>
                      <a:pt x="0" y="51061"/>
                    </a:lnTo>
                    <a:cubicBezTo>
                      <a:pt x="0" y="51631"/>
                      <a:pt x="274" y="52202"/>
                      <a:pt x="1142" y="52202"/>
                    </a:cubicBezTo>
                    <a:lnTo>
                      <a:pt x="35950" y="52202"/>
                    </a:lnTo>
                    <a:cubicBezTo>
                      <a:pt x="36521" y="52202"/>
                      <a:pt x="37092" y="51631"/>
                      <a:pt x="37092" y="51061"/>
                    </a:cubicBezTo>
                    <a:lnTo>
                      <a:pt x="37092" y="1142"/>
                    </a:lnTo>
                    <a:cubicBezTo>
                      <a:pt x="37092" y="571"/>
                      <a:pt x="36521" y="1"/>
                      <a:pt x="359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70"/>
              <p:cNvSpPr/>
              <p:nvPr/>
            </p:nvSpPr>
            <p:spPr>
              <a:xfrm>
                <a:off x="3655050" y="2433800"/>
                <a:ext cx="813175" cy="1005475"/>
              </a:xfrm>
              <a:custGeom>
                <a:avLst/>
                <a:gdLst/>
                <a:ahLst/>
                <a:cxnLst/>
                <a:rect l="l" t="t" r="r" b="b"/>
                <a:pathLst>
                  <a:path w="32527" h="40219" extrusionOk="0">
                    <a:moveTo>
                      <a:pt x="1" y="0"/>
                    </a:moveTo>
                    <a:lnTo>
                      <a:pt x="1" y="40218"/>
                    </a:lnTo>
                    <a:lnTo>
                      <a:pt x="32527" y="40218"/>
                    </a:lnTo>
                    <a:lnTo>
                      <a:pt x="3252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70"/>
              <p:cNvSpPr/>
              <p:nvPr/>
            </p:nvSpPr>
            <p:spPr>
              <a:xfrm>
                <a:off x="3647650" y="2297975"/>
                <a:ext cx="502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1713" extrusionOk="0">
                    <a:moveTo>
                      <a:pt x="868" y="1"/>
                    </a:moveTo>
                    <a:cubicBezTo>
                      <a:pt x="297" y="1"/>
                      <a:pt x="0" y="298"/>
                      <a:pt x="0" y="868"/>
                    </a:cubicBezTo>
                    <a:cubicBezTo>
                      <a:pt x="0" y="1439"/>
                      <a:pt x="297" y="1713"/>
                      <a:pt x="868" y="1713"/>
                    </a:cubicBezTo>
                    <a:cubicBezTo>
                      <a:pt x="1438" y="1713"/>
                      <a:pt x="2009" y="1439"/>
                      <a:pt x="2009" y="868"/>
                    </a:cubicBezTo>
                    <a:cubicBezTo>
                      <a:pt x="2009" y="298"/>
                      <a:pt x="1438" y="1"/>
                      <a:pt x="8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70"/>
              <p:cNvSpPr/>
              <p:nvPr/>
            </p:nvSpPr>
            <p:spPr>
              <a:xfrm>
                <a:off x="3740650" y="2297975"/>
                <a:ext cx="4967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1713" extrusionOk="0">
                    <a:moveTo>
                      <a:pt x="1142" y="1"/>
                    </a:moveTo>
                    <a:cubicBezTo>
                      <a:pt x="571" y="1"/>
                      <a:pt x="1" y="298"/>
                      <a:pt x="1" y="868"/>
                    </a:cubicBezTo>
                    <a:cubicBezTo>
                      <a:pt x="1" y="1439"/>
                      <a:pt x="571" y="1713"/>
                      <a:pt x="1142" y="1713"/>
                    </a:cubicBezTo>
                    <a:cubicBezTo>
                      <a:pt x="1416" y="1713"/>
                      <a:pt x="1987" y="1439"/>
                      <a:pt x="1987" y="868"/>
                    </a:cubicBezTo>
                    <a:cubicBezTo>
                      <a:pt x="1987" y="298"/>
                      <a:pt x="1416" y="1"/>
                      <a:pt x="11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70"/>
              <p:cNvSpPr/>
              <p:nvPr/>
            </p:nvSpPr>
            <p:spPr>
              <a:xfrm>
                <a:off x="3840525" y="2297975"/>
                <a:ext cx="428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713" extrusionOk="0">
                    <a:moveTo>
                      <a:pt x="845" y="1"/>
                    </a:moveTo>
                    <a:cubicBezTo>
                      <a:pt x="274" y="1"/>
                      <a:pt x="0" y="298"/>
                      <a:pt x="0" y="868"/>
                    </a:cubicBezTo>
                    <a:cubicBezTo>
                      <a:pt x="0" y="1439"/>
                      <a:pt x="274" y="1713"/>
                      <a:pt x="845" y="1713"/>
                    </a:cubicBezTo>
                    <a:cubicBezTo>
                      <a:pt x="1415" y="1713"/>
                      <a:pt x="1712" y="1439"/>
                      <a:pt x="1712" y="868"/>
                    </a:cubicBezTo>
                    <a:cubicBezTo>
                      <a:pt x="1712" y="298"/>
                      <a:pt x="1415" y="1"/>
                      <a:pt x="84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70"/>
              <p:cNvSpPr/>
              <p:nvPr/>
            </p:nvSpPr>
            <p:spPr>
              <a:xfrm>
                <a:off x="3790300" y="3061500"/>
                <a:ext cx="542125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1685" h="1416" extrusionOk="0">
                    <a:moveTo>
                      <a:pt x="571" y="0"/>
                    </a:moveTo>
                    <a:cubicBezTo>
                      <a:pt x="297" y="0"/>
                      <a:pt x="1" y="274"/>
                      <a:pt x="1" y="571"/>
                    </a:cubicBezTo>
                    <a:cubicBezTo>
                      <a:pt x="1" y="1141"/>
                      <a:pt x="297" y="1415"/>
                      <a:pt x="571" y="1415"/>
                    </a:cubicBezTo>
                    <a:lnTo>
                      <a:pt x="20840" y="1415"/>
                    </a:lnTo>
                    <a:cubicBezTo>
                      <a:pt x="21411" y="1415"/>
                      <a:pt x="21685" y="1141"/>
                      <a:pt x="21685" y="571"/>
                    </a:cubicBezTo>
                    <a:cubicBezTo>
                      <a:pt x="21685" y="274"/>
                      <a:pt x="21411" y="0"/>
                      <a:pt x="2084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70"/>
              <p:cNvSpPr/>
              <p:nvPr/>
            </p:nvSpPr>
            <p:spPr>
              <a:xfrm>
                <a:off x="3790300" y="3175625"/>
                <a:ext cx="542125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1685" h="1416" extrusionOk="0">
                    <a:moveTo>
                      <a:pt x="571" y="0"/>
                    </a:moveTo>
                    <a:cubicBezTo>
                      <a:pt x="297" y="0"/>
                      <a:pt x="1" y="274"/>
                      <a:pt x="1" y="571"/>
                    </a:cubicBezTo>
                    <a:cubicBezTo>
                      <a:pt x="1" y="1141"/>
                      <a:pt x="297" y="1415"/>
                      <a:pt x="571" y="1415"/>
                    </a:cubicBezTo>
                    <a:lnTo>
                      <a:pt x="20840" y="1415"/>
                    </a:lnTo>
                    <a:cubicBezTo>
                      <a:pt x="21411" y="1415"/>
                      <a:pt x="21685" y="1141"/>
                      <a:pt x="21685" y="571"/>
                    </a:cubicBezTo>
                    <a:cubicBezTo>
                      <a:pt x="21685" y="274"/>
                      <a:pt x="21411" y="0"/>
                      <a:pt x="2084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70"/>
              <p:cNvSpPr/>
              <p:nvPr/>
            </p:nvSpPr>
            <p:spPr>
              <a:xfrm>
                <a:off x="3932950" y="3282325"/>
                <a:ext cx="2568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0273" h="1713" extrusionOk="0">
                    <a:moveTo>
                      <a:pt x="571" y="0"/>
                    </a:moveTo>
                    <a:cubicBezTo>
                      <a:pt x="298" y="0"/>
                      <a:pt x="1" y="571"/>
                      <a:pt x="1" y="868"/>
                    </a:cubicBezTo>
                    <a:cubicBezTo>
                      <a:pt x="1" y="1142"/>
                      <a:pt x="298" y="1712"/>
                      <a:pt x="571" y="1712"/>
                    </a:cubicBezTo>
                    <a:lnTo>
                      <a:pt x="9428" y="1712"/>
                    </a:lnTo>
                    <a:cubicBezTo>
                      <a:pt x="9998" y="1712"/>
                      <a:pt x="10272" y="1142"/>
                      <a:pt x="10272" y="868"/>
                    </a:cubicBezTo>
                    <a:cubicBezTo>
                      <a:pt x="10272" y="571"/>
                      <a:pt x="9998" y="0"/>
                      <a:pt x="94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70"/>
              <p:cNvSpPr/>
              <p:nvPr/>
            </p:nvSpPr>
            <p:spPr>
              <a:xfrm>
                <a:off x="3911850" y="2533650"/>
                <a:ext cx="306450" cy="306450"/>
              </a:xfrm>
              <a:custGeom>
                <a:avLst/>
                <a:gdLst/>
                <a:ahLst/>
                <a:cxnLst/>
                <a:rect l="l" t="t" r="r" b="b"/>
                <a:pathLst>
                  <a:path w="12258" h="12258" extrusionOk="0">
                    <a:moveTo>
                      <a:pt x="5981" y="1"/>
                    </a:moveTo>
                    <a:cubicBezTo>
                      <a:pt x="2557" y="1"/>
                      <a:pt x="0" y="2557"/>
                      <a:pt x="0" y="5981"/>
                    </a:cubicBezTo>
                    <a:cubicBezTo>
                      <a:pt x="0" y="9405"/>
                      <a:pt x="2557" y="12258"/>
                      <a:pt x="5981" y="12258"/>
                    </a:cubicBezTo>
                    <a:cubicBezTo>
                      <a:pt x="9404" y="12258"/>
                      <a:pt x="12258" y="9405"/>
                      <a:pt x="12258" y="5981"/>
                    </a:cubicBezTo>
                    <a:cubicBezTo>
                      <a:pt x="12258" y="2557"/>
                      <a:pt x="9404" y="1"/>
                      <a:pt x="59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70"/>
              <p:cNvSpPr/>
              <p:nvPr/>
            </p:nvSpPr>
            <p:spPr>
              <a:xfrm>
                <a:off x="4004300" y="2576450"/>
                <a:ext cx="114150" cy="106725"/>
              </a:xfrm>
              <a:custGeom>
                <a:avLst/>
                <a:gdLst/>
                <a:ahLst/>
                <a:cxnLst/>
                <a:rect l="l" t="t" r="r" b="b"/>
                <a:pathLst>
                  <a:path w="4566" h="4269" extrusionOk="0">
                    <a:moveTo>
                      <a:pt x="2283" y="1"/>
                    </a:moveTo>
                    <a:cubicBezTo>
                      <a:pt x="1141" y="1"/>
                      <a:pt x="0" y="845"/>
                      <a:pt x="0" y="2283"/>
                    </a:cubicBezTo>
                    <a:cubicBezTo>
                      <a:pt x="0" y="3424"/>
                      <a:pt x="1141" y="4269"/>
                      <a:pt x="2283" y="4269"/>
                    </a:cubicBezTo>
                    <a:cubicBezTo>
                      <a:pt x="3424" y="4269"/>
                      <a:pt x="4565" y="3424"/>
                      <a:pt x="4565" y="2283"/>
                    </a:cubicBezTo>
                    <a:cubicBezTo>
                      <a:pt x="4565" y="845"/>
                      <a:pt x="3424" y="1"/>
                      <a:pt x="22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70"/>
              <p:cNvSpPr/>
              <p:nvPr/>
            </p:nvSpPr>
            <p:spPr>
              <a:xfrm>
                <a:off x="3954650" y="2711700"/>
                <a:ext cx="214000" cy="121550"/>
              </a:xfrm>
              <a:custGeom>
                <a:avLst/>
                <a:gdLst/>
                <a:ahLst/>
                <a:cxnLst/>
                <a:rect l="l" t="t" r="r" b="b"/>
                <a:pathLst>
                  <a:path w="8560" h="4862" extrusionOk="0">
                    <a:moveTo>
                      <a:pt x="4269" y="0"/>
                    </a:moveTo>
                    <a:cubicBezTo>
                      <a:pt x="2283" y="0"/>
                      <a:pt x="571" y="1141"/>
                      <a:pt x="0" y="2853"/>
                    </a:cubicBezTo>
                    <a:cubicBezTo>
                      <a:pt x="1141" y="3995"/>
                      <a:pt x="2557" y="4862"/>
                      <a:pt x="4269" y="4862"/>
                    </a:cubicBezTo>
                    <a:cubicBezTo>
                      <a:pt x="5980" y="4862"/>
                      <a:pt x="7418" y="3995"/>
                      <a:pt x="8560" y="2853"/>
                    </a:cubicBezTo>
                    <a:cubicBezTo>
                      <a:pt x="7989" y="1141"/>
                      <a:pt x="6277" y="0"/>
                      <a:pt x="4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0" name="Google Shape;1250;p70"/>
            <p:cNvGrpSpPr/>
            <p:nvPr/>
          </p:nvGrpSpPr>
          <p:grpSpPr>
            <a:xfrm>
              <a:off x="7199564" y="2548592"/>
              <a:ext cx="836053" cy="232500"/>
              <a:chOff x="7110769" y="2167592"/>
              <a:chExt cx="836053" cy="232500"/>
            </a:xfrm>
          </p:grpSpPr>
          <p:sp>
            <p:nvSpPr>
              <p:cNvPr id="1251" name="Google Shape;1251;p70"/>
              <p:cNvSpPr/>
              <p:nvPr/>
            </p:nvSpPr>
            <p:spPr>
              <a:xfrm>
                <a:off x="7110769" y="2167592"/>
                <a:ext cx="338100" cy="2325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9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70"/>
              <p:cNvSpPr/>
              <p:nvPr/>
            </p:nvSpPr>
            <p:spPr>
              <a:xfrm>
                <a:off x="7552322" y="2167610"/>
                <a:ext cx="394500" cy="351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70"/>
              <p:cNvSpPr/>
              <p:nvPr/>
            </p:nvSpPr>
            <p:spPr>
              <a:xfrm>
                <a:off x="7552322" y="2259290"/>
                <a:ext cx="274800" cy="351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70"/>
              <p:cNvSpPr/>
              <p:nvPr/>
            </p:nvSpPr>
            <p:spPr>
              <a:xfrm>
                <a:off x="7552322" y="2350970"/>
                <a:ext cx="159600" cy="351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5" name="Google Shape;1255;p70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70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70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70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198;p70">
            <a:extLst>
              <a:ext uri="{FF2B5EF4-FFF2-40B4-BE49-F238E27FC236}">
                <a16:creationId xmlns:a16="http://schemas.microsoft.com/office/drawing/2014/main" id="{A7682DF7-47D5-B494-4307-C578B7BB0BA3}"/>
              </a:ext>
            </a:extLst>
          </p:cNvPr>
          <p:cNvSpPr txBox="1">
            <a:spLocks/>
          </p:cNvSpPr>
          <p:nvPr/>
        </p:nvSpPr>
        <p:spPr>
          <a:xfrm>
            <a:off x="1038953" y="331338"/>
            <a:ext cx="1586428" cy="254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/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749981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71"/>
          <p:cNvSpPr txBox="1">
            <a:spLocks noGrp="1"/>
          </p:cNvSpPr>
          <p:nvPr>
            <p:ph type="title"/>
          </p:nvPr>
        </p:nvSpPr>
        <p:spPr>
          <a:xfrm flipH="1">
            <a:off x="4844006" y="888361"/>
            <a:ext cx="3324900" cy="11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Liste</a:t>
            </a:r>
            <a:endParaRPr dirty="0"/>
          </a:p>
        </p:txBody>
      </p:sp>
      <p:sp>
        <p:nvSpPr>
          <p:cNvPr id="1264" name="Google Shape;1264;p71"/>
          <p:cNvSpPr txBox="1">
            <a:spLocks noGrp="1"/>
          </p:cNvSpPr>
          <p:nvPr>
            <p:ph type="subTitle" idx="1"/>
          </p:nvPr>
        </p:nvSpPr>
        <p:spPr>
          <a:xfrm flipH="1">
            <a:off x="5585864" y="2075190"/>
            <a:ext cx="3091500" cy="19567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fr-FR" dirty="0"/>
              <a:t>Les groupes de listes sont un composant flexible et puissant pour afficher une série de contenus. Modifiez-les et étendez-les pour prendre en charge pratiquement tous les contenus à l'intérieur</a:t>
            </a:r>
            <a:endParaRPr dirty="0"/>
          </a:p>
        </p:txBody>
      </p:sp>
      <p:sp>
        <p:nvSpPr>
          <p:cNvPr id="1265" name="Google Shape;1265;p71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6" name="Google Shape;1266;p71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71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8" name="Google Shape;1268;p71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9" name="Google Shape;1269;p71"/>
          <p:cNvGrpSpPr/>
          <p:nvPr/>
        </p:nvGrpSpPr>
        <p:grpSpPr>
          <a:xfrm>
            <a:off x="661749" y="1313054"/>
            <a:ext cx="3628631" cy="2517384"/>
            <a:chOff x="1109417" y="1193720"/>
            <a:chExt cx="3628631" cy="2517384"/>
          </a:xfrm>
        </p:grpSpPr>
        <p:grpSp>
          <p:nvGrpSpPr>
            <p:cNvPr id="1270" name="Google Shape;1270;p71"/>
            <p:cNvGrpSpPr/>
            <p:nvPr/>
          </p:nvGrpSpPr>
          <p:grpSpPr>
            <a:xfrm rot="5400000">
              <a:off x="2245108" y="1193720"/>
              <a:ext cx="801000" cy="801000"/>
              <a:chOff x="5372267" y="434783"/>
              <a:chExt cx="801000" cy="801000"/>
            </a:xfrm>
          </p:grpSpPr>
          <p:sp>
            <p:nvSpPr>
              <p:cNvPr id="1271" name="Google Shape;1271;p71"/>
              <p:cNvSpPr/>
              <p:nvPr/>
            </p:nvSpPr>
            <p:spPr>
              <a:xfrm>
                <a:off x="5372267" y="434783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71"/>
              <p:cNvSpPr/>
              <p:nvPr/>
            </p:nvSpPr>
            <p:spPr>
              <a:xfrm rot="10800000" flipH="1">
                <a:off x="5372267" y="434783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73" name="Google Shape;1273;p71"/>
            <p:cNvSpPr/>
            <p:nvPr/>
          </p:nvSpPr>
          <p:spPr>
            <a:xfrm flipH="1">
              <a:off x="4240547" y="2715949"/>
              <a:ext cx="419225" cy="572706"/>
            </a:xfrm>
            <a:custGeom>
              <a:avLst/>
              <a:gdLst/>
              <a:ahLst/>
              <a:cxnLst/>
              <a:rect l="l" t="t" r="r" b="b"/>
              <a:pathLst>
                <a:path w="21685" h="29624" extrusionOk="0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2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74" name="Google Shape;1274;p71"/>
            <p:cNvGrpSpPr/>
            <p:nvPr/>
          </p:nvGrpSpPr>
          <p:grpSpPr>
            <a:xfrm flipH="1">
              <a:off x="1353013" y="1432192"/>
              <a:ext cx="903412" cy="1289407"/>
              <a:chOff x="5484390" y="2699155"/>
              <a:chExt cx="1632940" cy="2330636"/>
            </a:xfrm>
          </p:grpSpPr>
          <p:sp>
            <p:nvSpPr>
              <p:cNvPr id="1275" name="Google Shape;1275;p71"/>
              <p:cNvSpPr/>
              <p:nvPr/>
            </p:nvSpPr>
            <p:spPr>
              <a:xfrm rot="1337864">
                <a:off x="5849934" y="2791559"/>
                <a:ext cx="901851" cy="2104597"/>
              </a:xfrm>
              <a:custGeom>
                <a:avLst/>
                <a:gdLst/>
                <a:ahLst/>
                <a:cxnLst/>
                <a:rect l="l" t="t" r="r" b="b"/>
                <a:pathLst>
                  <a:path w="27098" h="63237" extrusionOk="0">
                    <a:moveTo>
                      <a:pt x="3771" y="1"/>
                    </a:moveTo>
                    <a:cubicBezTo>
                      <a:pt x="3500" y="1"/>
                      <a:pt x="3230" y="34"/>
                      <a:pt x="2976" y="102"/>
                    </a:cubicBezTo>
                    <a:cubicBezTo>
                      <a:pt x="1878" y="406"/>
                      <a:pt x="1116" y="1116"/>
                      <a:pt x="728" y="2214"/>
                    </a:cubicBezTo>
                    <a:cubicBezTo>
                      <a:pt x="1" y="4260"/>
                      <a:pt x="744" y="7083"/>
                      <a:pt x="1878" y="8621"/>
                    </a:cubicBezTo>
                    <a:cubicBezTo>
                      <a:pt x="2216" y="9095"/>
                      <a:pt x="2621" y="9568"/>
                      <a:pt x="3010" y="10024"/>
                    </a:cubicBezTo>
                    <a:cubicBezTo>
                      <a:pt x="3922" y="11123"/>
                      <a:pt x="4887" y="12255"/>
                      <a:pt x="5326" y="13659"/>
                    </a:cubicBezTo>
                    <a:cubicBezTo>
                      <a:pt x="6154" y="16228"/>
                      <a:pt x="5410" y="18426"/>
                      <a:pt x="4684" y="20555"/>
                    </a:cubicBezTo>
                    <a:cubicBezTo>
                      <a:pt x="4294" y="21687"/>
                      <a:pt x="3889" y="22871"/>
                      <a:pt x="3719" y="24122"/>
                    </a:cubicBezTo>
                    <a:cubicBezTo>
                      <a:pt x="3365" y="26725"/>
                      <a:pt x="3922" y="29125"/>
                      <a:pt x="5258" y="30748"/>
                    </a:cubicBezTo>
                    <a:cubicBezTo>
                      <a:pt x="5630" y="31187"/>
                      <a:pt x="6086" y="31593"/>
                      <a:pt x="6509" y="31999"/>
                    </a:cubicBezTo>
                    <a:cubicBezTo>
                      <a:pt x="7134" y="32557"/>
                      <a:pt x="7776" y="33148"/>
                      <a:pt x="8233" y="33876"/>
                    </a:cubicBezTo>
                    <a:cubicBezTo>
                      <a:pt x="9670" y="36073"/>
                      <a:pt x="9146" y="38981"/>
                      <a:pt x="8639" y="40975"/>
                    </a:cubicBezTo>
                    <a:cubicBezTo>
                      <a:pt x="8572" y="41262"/>
                      <a:pt x="8486" y="41550"/>
                      <a:pt x="8419" y="41837"/>
                    </a:cubicBezTo>
                    <a:cubicBezTo>
                      <a:pt x="7895" y="43798"/>
                      <a:pt x="7371" y="45810"/>
                      <a:pt x="7794" y="47737"/>
                    </a:cubicBezTo>
                    <a:cubicBezTo>
                      <a:pt x="8335" y="50171"/>
                      <a:pt x="10228" y="51878"/>
                      <a:pt x="12223" y="53687"/>
                    </a:cubicBezTo>
                    <a:cubicBezTo>
                      <a:pt x="13879" y="55174"/>
                      <a:pt x="15586" y="56712"/>
                      <a:pt x="16516" y="58740"/>
                    </a:cubicBezTo>
                    <a:cubicBezTo>
                      <a:pt x="16719" y="59180"/>
                      <a:pt x="16888" y="59637"/>
                      <a:pt x="17040" y="60077"/>
                    </a:cubicBezTo>
                    <a:cubicBezTo>
                      <a:pt x="17328" y="60870"/>
                      <a:pt x="17598" y="61632"/>
                      <a:pt x="18071" y="62256"/>
                    </a:cubicBezTo>
                    <a:cubicBezTo>
                      <a:pt x="18561" y="62916"/>
                      <a:pt x="19221" y="63237"/>
                      <a:pt x="20082" y="63237"/>
                    </a:cubicBezTo>
                    <a:cubicBezTo>
                      <a:pt x="20522" y="63237"/>
                      <a:pt x="21013" y="63153"/>
                      <a:pt x="21536" y="62984"/>
                    </a:cubicBezTo>
                    <a:cubicBezTo>
                      <a:pt x="22162" y="62781"/>
                      <a:pt x="22838" y="62459"/>
                      <a:pt x="23514" y="62054"/>
                    </a:cubicBezTo>
                    <a:cubicBezTo>
                      <a:pt x="25694" y="60753"/>
                      <a:pt x="27098" y="58251"/>
                      <a:pt x="27030" y="55833"/>
                    </a:cubicBezTo>
                    <a:cubicBezTo>
                      <a:pt x="26963" y="53500"/>
                      <a:pt x="25796" y="51489"/>
                      <a:pt x="24579" y="49342"/>
                    </a:cubicBezTo>
                    <a:cubicBezTo>
                      <a:pt x="23700" y="47838"/>
                      <a:pt x="22804" y="46265"/>
                      <a:pt x="22331" y="44559"/>
                    </a:cubicBezTo>
                    <a:cubicBezTo>
                      <a:pt x="21367" y="41212"/>
                      <a:pt x="22111" y="37696"/>
                      <a:pt x="22838" y="34298"/>
                    </a:cubicBezTo>
                    <a:cubicBezTo>
                      <a:pt x="22922" y="33926"/>
                      <a:pt x="22990" y="33554"/>
                      <a:pt x="23075" y="33182"/>
                    </a:cubicBezTo>
                    <a:cubicBezTo>
                      <a:pt x="23801" y="29616"/>
                      <a:pt x="24292" y="25559"/>
                      <a:pt x="22331" y="22381"/>
                    </a:cubicBezTo>
                    <a:cubicBezTo>
                      <a:pt x="20995" y="20234"/>
                      <a:pt x="18714" y="18831"/>
                      <a:pt x="16516" y="17479"/>
                    </a:cubicBezTo>
                    <a:cubicBezTo>
                      <a:pt x="14082" y="15974"/>
                      <a:pt x="11563" y="14436"/>
                      <a:pt x="10244" y="11883"/>
                    </a:cubicBezTo>
                    <a:cubicBezTo>
                      <a:pt x="9484" y="10429"/>
                      <a:pt x="9196" y="8773"/>
                      <a:pt x="8926" y="7184"/>
                    </a:cubicBezTo>
                    <a:lnTo>
                      <a:pt x="8842" y="6728"/>
                    </a:lnTo>
                    <a:cubicBezTo>
                      <a:pt x="8554" y="5054"/>
                      <a:pt x="8182" y="3314"/>
                      <a:pt x="7168" y="1928"/>
                    </a:cubicBezTo>
                    <a:cubicBezTo>
                      <a:pt x="6323" y="760"/>
                      <a:pt x="4988" y="1"/>
                      <a:pt x="37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5000" endPos="18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71"/>
              <p:cNvSpPr/>
              <p:nvPr/>
            </p:nvSpPr>
            <p:spPr>
              <a:xfrm>
                <a:off x="5976368" y="2785366"/>
                <a:ext cx="708700" cy="2244425"/>
              </a:xfrm>
              <a:custGeom>
                <a:avLst/>
                <a:gdLst/>
                <a:ahLst/>
                <a:cxnLst/>
                <a:rect l="l" t="t" r="r" b="b"/>
                <a:pathLst>
                  <a:path w="28348" h="89777" extrusionOk="0">
                    <a:moveTo>
                      <a:pt x="22990" y="0"/>
                    </a:moveTo>
                    <a:cubicBezTo>
                      <a:pt x="20759" y="0"/>
                      <a:pt x="19253" y="2249"/>
                      <a:pt x="18933" y="4480"/>
                    </a:cubicBezTo>
                    <a:cubicBezTo>
                      <a:pt x="18764" y="5765"/>
                      <a:pt x="18764" y="7016"/>
                      <a:pt x="18764" y="8215"/>
                    </a:cubicBezTo>
                    <a:cubicBezTo>
                      <a:pt x="18764" y="10616"/>
                      <a:pt x="18764" y="12881"/>
                      <a:pt x="17445" y="15281"/>
                    </a:cubicBezTo>
                    <a:cubicBezTo>
                      <a:pt x="16634" y="16769"/>
                      <a:pt x="15535" y="18071"/>
                      <a:pt x="14453" y="19322"/>
                    </a:cubicBezTo>
                    <a:cubicBezTo>
                      <a:pt x="13693" y="20235"/>
                      <a:pt x="12881" y="21181"/>
                      <a:pt x="12221" y="22178"/>
                    </a:cubicBezTo>
                    <a:cubicBezTo>
                      <a:pt x="9839" y="25694"/>
                      <a:pt x="9010" y="30005"/>
                      <a:pt x="9805" y="34653"/>
                    </a:cubicBezTo>
                    <a:cubicBezTo>
                      <a:pt x="10515" y="38795"/>
                      <a:pt x="9433" y="42090"/>
                      <a:pt x="6052" y="46030"/>
                    </a:cubicBezTo>
                    <a:cubicBezTo>
                      <a:pt x="3077" y="49512"/>
                      <a:pt x="1" y="53096"/>
                      <a:pt x="964" y="58167"/>
                    </a:cubicBezTo>
                    <a:cubicBezTo>
                      <a:pt x="1302" y="59958"/>
                      <a:pt x="2131" y="61716"/>
                      <a:pt x="2924" y="63441"/>
                    </a:cubicBezTo>
                    <a:cubicBezTo>
                      <a:pt x="4311" y="66364"/>
                      <a:pt x="5714" y="69391"/>
                      <a:pt x="4885" y="72772"/>
                    </a:cubicBezTo>
                    <a:cubicBezTo>
                      <a:pt x="4599" y="73921"/>
                      <a:pt x="4040" y="74985"/>
                      <a:pt x="3517" y="75999"/>
                    </a:cubicBezTo>
                    <a:cubicBezTo>
                      <a:pt x="3246" y="76524"/>
                      <a:pt x="2958" y="77065"/>
                      <a:pt x="2722" y="77606"/>
                    </a:cubicBezTo>
                    <a:cubicBezTo>
                      <a:pt x="1741" y="79837"/>
                      <a:pt x="1471" y="82186"/>
                      <a:pt x="1978" y="84248"/>
                    </a:cubicBezTo>
                    <a:cubicBezTo>
                      <a:pt x="2367" y="85905"/>
                      <a:pt x="3314" y="87426"/>
                      <a:pt x="4565" y="88441"/>
                    </a:cubicBezTo>
                    <a:cubicBezTo>
                      <a:pt x="5020" y="88813"/>
                      <a:pt x="5494" y="89101"/>
                      <a:pt x="6001" y="89320"/>
                    </a:cubicBezTo>
                    <a:cubicBezTo>
                      <a:pt x="6677" y="89624"/>
                      <a:pt x="7472" y="89777"/>
                      <a:pt x="8401" y="89777"/>
                    </a:cubicBezTo>
                    <a:cubicBezTo>
                      <a:pt x="10768" y="89777"/>
                      <a:pt x="13727" y="88762"/>
                      <a:pt x="15552" y="87309"/>
                    </a:cubicBezTo>
                    <a:cubicBezTo>
                      <a:pt x="18527" y="84976"/>
                      <a:pt x="18392" y="81866"/>
                      <a:pt x="18239" y="78569"/>
                    </a:cubicBezTo>
                    <a:cubicBezTo>
                      <a:pt x="18122" y="75932"/>
                      <a:pt x="18003" y="73227"/>
                      <a:pt x="19456" y="70777"/>
                    </a:cubicBezTo>
                    <a:cubicBezTo>
                      <a:pt x="20099" y="69661"/>
                      <a:pt x="20910" y="68647"/>
                      <a:pt x="21671" y="67649"/>
                    </a:cubicBezTo>
                    <a:cubicBezTo>
                      <a:pt x="22972" y="65976"/>
                      <a:pt x="24207" y="64403"/>
                      <a:pt x="24832" y="62426"/>
                    </a:cubicBezTo>
                    <a:cubicBezTo>
                      <a:pt x="25796" y="59418"/>
                      <a:pt x="24967" y="56172"/>
                      <a:pt x="24122" y="53670"/>
                    </a:cubicBezTo>
                    <a:cubicBezTo>
                      <a:pt x="23885" y="52994"/>
                      <a:pt x="23632" y="52300"/>
                      <a:pt x="23396" y="51624"/>
                    </a:cubicBezTo>
                    <a:cubicBezTo>
                      <a:pt x="22600" y="49444"/>
                      <a:pt x="21789" y="47195"/>
                      <a:pt x="21536" y="44846"/>
                    </a:cubicBezTo>
                    <a:cubicBezTo>
                      <a:pt x="21282" y="42226"/>
                      <a:pt x="21773" y="40096"/>
                      <a:pt x="23057" y="38304"/>
                    </a:cubicBezTo>
                    <a:cubicBezTo>
                      <a:pt x="23396" y="37831"/>
                      <a:pt x="23767" y="37391"/>
                      <a:pt x="24122" y="36952"/>
                    </a:cubicBezTo>
                    <a:cubicBezTo>
                      <a:pt x="24680" y="36259"/>
                      <a:pt x="25271" y="35532"/>
                      <a:pt x="25728" y="34754"/>
                    </a:cubicBezTo>
                    <a:cubicBezTo>
                      <a:pt x="27638" y="31441"/>
                      <a:pt x="26826" y="28078"/>
                      <a:pt x="25947" y="24511"/>
                    </a:cubicBezTo>
                    <a:cubicBezTo>
                      <a:pt x="25187" y="21434"/>
                      <a:pt x="24410" y="18274"/>
                      <a:pt x="25508" y="15130"/>
                    </a:cubicBezTo>
                    <a:cubicBezTo>
                      <a:pt x="25812" y="14267"/>
                      <a:pt x="26218" y="13439"/>
                      <a:pt x="26623" y="12644"/>
                    </a:cubicBezTo>
                    <a:cubicBezTo>
                      <a:pt x="26860" y="12155"/>
                      <a:pt x="27097" y="11647"/>
                      <a:pt x="27317" y="11157"/>
                    </a:cubicBezTo>
                    <a:cubicBezTo>
                      <a:pt x="28162" y="9213"/>
                      <a:pt x="28348" y="6745"/>
                      <a:pt x="27790" y="4530"/>
                    </a:cubicBezTo>
                    <a:cubicBezTo>
                      <a:pt x="27317" y="2637"/>
                      <a:pt x="26150" y="1082"/>
                      <a:pt x="24663" y="390"/>
                    </a:cubicBezTo>
                    <a:cubicBezTo>
                      <a:pt x="24105" y="135"/>
                      <a:pt x="23531" y="0"/>
                      <a:pt x="229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5000" endPos="18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77" name="Google Shape;1277;p71"/>
            <p:cNvGrpSpPr/>
            <p:nvPr/>
          </p:nvGrpSpPr>
          <p:grpSpPr>
            <a:xfrm rot="-6299960">
              <a:off x="981513" y="2079961"/>
              <a:ext cx="603326" cy="198124"/>
              <a:chOff x="6872640" y="3345236"/>
              <a:chExt cx="575161" cy="188875"/>
            </a:xfrm>
          </p:grpSpPr>
          <p:sp>
            <p:nvSpPr>
              <p:cNvPr id="1278" name="Google Shape;1278;p71"/>
              <p:cNvSpPr/>
              <p:nvPr/>
            </p:nvSpPr>
            <p:spPr>
              <a:xfrm>
                <a:off x="7327202" y="3345236"/>
                <a:ext cx="120600" cy="1206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71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80" name="Google Shape;1280;p71"/>
            <p:cNvSpPr/>
            <p:nvPr/>
          </p:nvSpPr>
          <p:spPr>
            <a:xfrm>
              <a:off x="1794422" y="1623401"/>
              <a:ext cx="2605157" cy="2087702"/>
            </a:xfrm>
            <a:custGeom>
              <a:avLst/>
              <a:gdLst/>
              <a:ahLst/>
              <a:cxnLst/>
              <a:rect l="l" t="t" r="r" b="b"/>
              <a:pathLst>
                <a:path w="232154" h="209493" extrusionOk="0">
                  <a:moveTo>
                    <a:pt x="14702" y="0"/>
                  </a:moveTo>
                  <a:cubicBezTo>
                    <a:pt x="6580" y="0"/>
                    <a:pt x="0" y="6580"/>
                    <a:pt x="0" y="14702"/>
                  </a:cubicBezTo>
                  <a:lnTo>
                    <a:pt x="0" y="165069"/>
                  </a:lnTo>
                  <a:cubicBezTo>
                    <a:pt x="0" y="173189"/>
                    <a:pt x="6580" y="179769"/>
                    <a:pt x="14702" y="179769"/>
                  </a:cubicBezTo>
                  <a:lnTo>
                    <a:pt x="84962" y="179769"/>
                  </a:lnTo>
                  <a:lnTo>
                    <a:pt x="84962" y="203879"/>
                  </a:lnTo>
                  <a:lnTo>
                    <a:pt x="69202" y="203879"/>
                  </a:lnTo>
                  <a:cubicBezTo>
                    <a:pt x="67637" y="203879"/>
                    <a:pt x="66395" y="205146"/>
                    <a:pt x="66395" y="206686"/>
                  </a:cubicBezTo>
                  <a:cubicBezTo>
                    <a:pt x="66395" y="208251"/>
                    <a:pt x="67637" y="209493"/>
                    <a:pt x="69202" y="209493"/>
                  </a:cubicBezTo>
                  <a:lnTo>
                    <a:pt x="162952" y="209493"/>
                  </a:lnTo>
                  <a:cubicBezTo>
                    <a:pt x="164516" y="209493"/>
                    <a:pt x="165759" y="208251"/>
                    <a:pt x="165759" y="206686"/>
                  </a:cubicBezTo>
                  <a:cubicBezTo>
                    <a:pt x="165759" y="205146"/>
                    <a:pt x="164516" y="203879"/>
                    <a:pt x="162952" y="203879"/>
                  </a:cubicBezTo>
                  <a:lnTo>
                    <a:pt x="147192" y="203879"/>
                  </a:lnTo>
                  <a:lnTo>
                    <a:pt x="147192" y="179769"/>
                  </a:lnTo>
                  <a:lnTo>
                    <a:pt x="217452" y="179769"/>
                  </a:lnTo>
                  <a:cubicBezTo>
                    <a:pt x="225574" y="179769"/>
                    <a:pt x="232154" y="173189"/>
                    <a:pt x="232154" y="165069"/>
                  </a:cubicBezTo>
                  <a:lnTo>
                    <a:pt x="232154" y="14702"/>
                  </a:lnTo>
                  <a:cubicBezTo>
                    <a:pt x="232154" y="6580"/>
                    <a:pt x="225574" y="0"/>
                    <a:pt x="2174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71"/>
            <p:cNvSpPr/>
            <p:nvPr/>
          </p:nvSpPr>
          <p:spPr>
            <a:xfrm>
              <a:off x="1913294" y="1729680"/>
              <a:ext cx="2366811" cy="1535902"/>
            </a:xfrm>
            <a:custGeom>
              <a:avLst/>
              <a:gdLst/>
              <a:ahLst/>
              <a:cxnLst/>
              <a:rect l="l" t="t" r="r" b="b"/>
              <a:pathLst>
                <a:path w="96483" h="62611" extrusionOk="0">
                  <a:moveTo>
                    <a:pt x="3310" y="1"/>
                  </a:moveTo>
                  <a:cubicBezTo>
                    <a:pt x="1484" y="1"/>
                    <a:pt x="0" y="1484"/>
                    <a:pt x="0" y="3310"/>
                  </a:cubicBezTo>
                  <a:lnTo>
                    <a:pt x="0" y="62610"/>
                  </a:lnTo>
                  <a:lnTo>
                    <a:pt x="96483" y="62610"/>
                  </a:lnTo>
                  <a:lnTo>
                    <a:pt x="96483" y="3310"/>
                  </a:lnTo>
                  <a:cubicBezTo>
                    <a:pt x="96483" y="1484"/>
                    <a:pt x="94999" y="1"/>
                    <a:pt x="931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9000"/>
                </a:schemeClr>
              </a:outerShdw>
              <a:reflection stA="10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71"/>
            <p:cNvSpPr/>
            <p:nvPr/>
          </p:nvSpPr>
          <p:spPr>
            <a:xfrm>
              <a:off x="2039828" y="1893748"/>
              <a:ext cx="2113751" cy="1278328"/>
            </a:xfrm>
            <a:custGeom>
              <a:avLst/>
              <a:gdLst/>
              <a:ahLst/>
              <a:cxnLst/>
              <a:rect l="l" t="t" r="r" b="b"/>
              <a:pathLst>
                <a:path w="86167" h="52111" extrusionOk="0">
                  <a:moveTo>
                    <a:pt x="1" y="1"/>
                  </a:moveTo>
                  <a:lnTo>
                    <a:pt x="1" y="52111"/>
                  </a:lnTo>
                  <a:lnTo>
                    <a:pt x="86166" y="52111"/>
                  </a:lnTo>
                  <a:lnTo>
                    <a:pt x="861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3" name="Google Shape;1283;p71"/>
            <p:cNvGrpSpPr/>
            <p:nvPr/>
          </p:nvGrpSpPr>
          <p:grpSpPr>
            <a:xfrm>
              <a:off x="3285722" y="1558914"/>
              <a:ext cx="775519" cy="540341"/>
              <a:chOff x="3476740" y="1534150"/>
              <a:chExt cx="739293" cy="515101"/>
            </a:xfrm>
          </p:grpSpPr>
          <p:sp>
            <p:nvSpPr>
              <p:cNvPr id="1284" name="Google Shape;1284;p71"/>
              <p:cNvSpPr/>
              <p:nvPr/>
            </p:nvSpPr>
            <p:spPr>
              <a:xfrm>
                <a:off x="3476740" y="1534150"/>
                <a:ext cx="739293" cy="515101"/>
              </a:xfrm>
              <a:custGeom>
                <a:avLst/>
                <a:gdLst/>
                <a:ahLst/>
                <a:cxnLst/>
                <a:rect l="l" t="t" r="r" b="b"/>
                <a:pathLst>
                  <a:path w="31614" h="22027" extrusionOk="0">
                    <a:moveTo>
                      <a:pt x="2123" y="0"/>
                    </a:moveTo>
                    <a:cubicBezTo>
                      <a:pt x="959" y="0"/>
                      <a:pt x="0" y="959"/>
                      <a:pt x="0" y="2146"/>
                    </a:cubicBezTo>
                    <a:lnTo>
                      <a:pt x="0" y="19881"/>
                    </a:lnTo>
                    <a:cubicBezTo>
                      <a:pt x="0" y="21068"/>
                      <a:pt x="959" y="22026"/>
                      <a:pt x="2123" y="22026"/>
                    </a:cubicBezTo>
                    <a:lnTo>
                      <a:pt x="29468" y="22026"/>
                    </a:lnTo>
                    <a:cubicBezTo>
                      <a:pt x="30654" y="22026"/>
                      <a:pt x="31613" y="21068"/>
                      <a:pt x="31613" y="19881"/>
                    </a:cubicBezTo>
                    <a:lnTo>
                      <a:pt x="31613" y="2146"/>
                    </a:lnTo>
                    <a:cubicBezTo>
                      <a:pt x="31613" y="959"/>
                      <a:pt x="30654" y="0"/>
                      <a:pt x="29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1000"/>
                  </a:schemeClr>
                </a:outerShdw>
                <a:reflection stA="10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71"/>
              <p:cNvSpPr/>
              <p:nvPr/>
            </p:nvSpPr>
            <p:spPr>
              <a:xfrm>
                <a:off x="3596827" y="1627015"/>
                <a:ext cx="99316" cy="99316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4247" extrusionOk="0">
                    <a:moveTo>
                      <a:pt x="2123" y="1"/>
                    </a:moveTo>
                    <a:cubicBezTo>
                      <a:pt x="959" y="1"/>
                      <a:pt x="1" y="936"/>
                      <a:pt x="1" y="2123"/>
                    </a:cubicBezTo>
                    <a:cubicBezTo>
                      <a:pt x="1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1000"/>
                  </a:schemeClr>
                </a:outerShdw>
                <a:reflection stA="10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71"/>
              <p:cNvSpPr/>
              <p:nvPr/>
            </p:nvSpPr>
            <p:spPr>
              <a:xfrm>
                <a:off x="3744695" y="1651570"/>
                <a:ext cx="281859" cy="50208"/>
              </a:xfrm>
              <a:custGeom>
                <a:avLst/>
                <a:gdLst/>
                <a:ahLst/>
                <a:cxnLst/>
                <a:rect l="l" t="t" r="r" b="b"/>
                <a:pathLst>
                  <a:path w="12053" h="2147" extrusionOk="0">
                    <a:moveTo>
                      <a:pt x="1073" y="1"/>
                    </a:moveTo>
                    <a:cubicBezTo>
                      <a:pt x="480" y="1"/>
                      <a:pt x="0" y="480"/>
                      <a:pt x="0" y="1073"/>
                    </a:cubicBezTo>
                    <a:cubicBezTo>
                      <a:pt x="0" y="1667"/>
                      <a:pt x="480" y="2146"/>
                      <a:pt x="1073" y="2146"/>
                    </a:cubicBezTo>
                    <a:lnTo>
                      <a:pt x="10979" y="2146"/>
                    </a:lnTo>
                    <a:cubicBezTo>
                      <a:pt x="11573" y="2146"/>
                      <a:pt x="12052" y="1667"/>
                      <a:pt x="12052" y="1073"/>
                    </a:cubicBezTo>
                    <a:cubicBezTo>
                      <a:pt x="12052" y="480"/>
                      <a:pt x="11573" y="1"/>
                      <a:pt x="109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1000"/>
                  </a:schemeClr>
                </a:outerShdw>
                <a:reflection stA="10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71"/>
              <p:cNvSpPr/>
              <p:nvPr/>
            </p:nvSpPr>
            <p:spPr>
              <a:xfrm>
                <a:off x="3609642" y="1811179"/>
                <a:ext cx="485753" cy="13353"/>
              </a:xfrm>
              <a:custGeom>
                <a:avLst/>
                <a:gdLst/>
                <a:ahLst/>
                <a:cxnLst/>
                <a:rect l="l" t="t" r="r" b="b"/>
                <a:pathLst>
                  <a:path w="20772" h="571" extrusionOk="0">
                    <a:moveTo>
                      <a:pt x="1" y="0"/>
                    </a:moveTo>
                    <a:lnTo>
                      <a:pt x="1" y="571"/>
                    </a:lnTo>
                    <a:lnTo>
                      <a:pt x="20772" y="571"/>
                    </a:lnTo>
                    <a:lnTo>
                      <a:pt x="2077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1000"/>
                  </a:schemeClr>
                </a:outerShdw>
                <a:reflection stA="10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71"/>
              <p:cNvSpPr/>
              <p:nvPr/>
            </p:nvSpPr>
            <p:spPr>
              <a:xfrm>
                <a:off x="3609642" y="1865621"/>
                <a:ext cx="485753" cy="12838"/>
              </a:xfrm>
              <a:custGeom>
                <a:avLst/>
                <a:gdLst/>
                <a:ahLst/>
                <a:cxnLst/>
                <a:rect l="l" t="t" r="r" b="b"/>
                <a:pathLst>
                  <a:path w="20772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0772" y="548"/>
                    </a:lnTo>
                    <a:lnTo>
                      <a:pt x="2077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1000"/>
                  </a:schemeClr>
                </a:outerShdw>
                <a:reflection stA="10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71"/>
              <p:cNvSpPr/>
              <p:nvPr/>
            </p:nvSpPr>
            <p:spPr>
              <a:xfrm>
                <a:off x="3609642" y="1919525"/>
                <a:ext cx="319743" cy="12838"/>
              </a:xfrm>
              <a:custGeom>
                <a:avLst/>
                <a:gdLst/>
                <a:ahLst/>
                <a:cxnLst/>
                <a:rect l="l" t="t" r="r" b="b"/>
                <a:pathLst>
                  <a:path w="13673" h="549" extrusionOk="0">
                    <a:moveTo>
                      <a:pt x="1" y="1"/>
                    </a:moveTo>
                    <a:lnTo>
                      <a:pt x="1" y="549"/>
                    </a:lnTo>
                    <a:lnTo>
                      <a:pt x="13673" y="549"/>
                    </a:lnTo>
                    <a:lnTo>
                      <a:pt x="1367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1000"/>
                  </a:schemeClr>
                </a:outerShdw>
                <a:reflection stA="10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0" name="Google Shape;1290;p71"/>
            <p:cNvGrpSpPr/>
            <p:nvPr/>
          </p:nvGrpSpPr>
          <p:grpSpPr>
            <a:xfrm>
              <a:off x="4124359" y="2212687"/>
              <a:ext cx="350894" cy="350184"/>
              <a:chOff x="4276204" y="2157384"/>
              <a:chExt cx="334503" cy="333827"/>
            </a:xfrm>
          </p:grpSpPr>
          <p:sp>
            <p:nvSpPr>
              <p:cNvPr id="1291" name="Google Shape;1291;p71"/>
              <p:cNvSpPr/>
              <p:nvPr/>
            </p:nvSpPr>
            <p:spPr>
              <a:xfrm>
                <a:off x="4276204" y="2157384"/>
                <a:ext cx="334503" cy="333827"/>
              </a:xfrm>
              <a:custGeom>
                <a:avLst/>
                <a:gdLst/>
                <a:ahLst/>
                <a:cxnLst/>
                <a:rect l="l" t="t" r="r" b="b"/>
                <a:pathLst>
                  <a:path w="11368" h="11345" extrusionOk="0">
                    <a:moveTo>
                      <a:pt x="5684" y="1"/>
                    </a:moveTo>
                    <a:cubicBezTo>
                      <a:pt x="2534" y="1"/>
                      <a:pt x="1" y="2534"/>
                      <a:pt x="1" y="5661"/>
                    </a:cubicBezTo>
                    <a:cubicBezTo>
                      <a:pt x="1" y="8811"/>
                      <a:pt x="2534" y="11345"/>
                      <a:pt x="5684" y="11345"/>
                    </a:cubicBezTo>
                    <a:cubicBezTo>
                      <a:pt x="8811" y="11345"/>
                      <a:pt x="11368" y="8811"/>
                      <a:pt x="11368" y="5661"/>
                    </a:cubicBezTo>
                    <a:cubicBezTo>
                      <a:pt x="11368" y="2534"/>
                      <a:pt x="8811" y="1"/>
                      <a:pt x="56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0000"/>
                  </a:schemeClr>
                </a:outerShdw>
                <a:reflection stA="9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71"/>
              <p:cNvSpPr/>
              <p:nvPr/>
            </p:nvSpPr>
            <p:spPr>
              <a:xfrm>
                <a:off x="4352093" y="2253346"/>
                <a:ext cx="182729" cy="141828"/>
              </a:xfrm>
              <a:custGeom>
                <a:avLst/>
                <a:gdLst/>
                <a:ahLst/>
                <a:cxnLst/>
                <a:rect l="l" t="t" r="r" b="b"/>
                <a:pathLst>
                  <a:path w="6210" h="4820" extrusionOk="0">
                    <a:moveTo>
                      <a:pt x="5393" y="0"/>
                    </a:moveTo>
                    <a:cubicBezTo>
                      <a:pt x="5187" y="0"/>
                      <a:pt x="4981" y="88"/>
                      <a:pt x="4840" y="255"/>
                    </a:cubicBezTo>
                    <a:lnTo>
                      <a:pt x="2603" y="3062"/>
                    </a:lnTo>
                    <a:lnTo>
                      <a:pt x="1279" y="1875"/>
                    </a:lnTo>
                    <a:cubicBezTo>
                      <a:pt x="1140" y="1747"/>
                      <a:pt x="965" y="1683"/>
                      <a:pt x="790" y="1683"/>
                    </a:cubicBezTo>
                    <a:cubicBezTo>
                      <a:pt x="594" y="1683"/>
                      <a:pt x="397" y="1764"/>
                      <a:pt x="252" y="1921"/>
                    </a:cubicBezTo>
                    <a:cubicBezTo>
                      <a:pt x="1" y="2218"/>
                      <a:pt x="24" y="2674"/>
                      <a:pt x="321" y="2948"/>
                    </a:cubicBezTo>
                    <a:lnTo>
                      <a:pt x="2192" y="4637"/>
                    </a:lnTo>
                    <a:cubicBezTo>
                      <a:pt x="2329" y="4751"/>
                      <a:pt x="2489" y="4820"/>
                      <a:pt x="2672" y="4820"/>
                    </a:cubicBezTo>
                    <a:lnTo>
                      <a:pt x="2740" y="4820"/>
                    </a:lnTo>
                    <a:cubicBezTo>
                      <a:pt x="2923" y="4820"/>
                      <a:pt x="3128" y="4706"/>
                      <a:pt x="3242" y="4569"/>
                    </a:cubicBezTo>
                    <a:lnTo>
                      <a:pt x="5958" y="1168"/>
                    </a:lnTo>
                    <a:cubicBezTo>
                      <a:pt x="6209" y="871"/>
                      <a:pt x="6164" y="414"/>
                      <a:pt x="5844" y="163"/>
                    </a:cubicBezTo>
                    <a:cubicBezTo>
                      <a:pt x="5714" y="53"/>
                      <a:pt x="5554" y="0"/>
                      <a:pt x="53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0000"/>
                  </a:schemeClr>
                </a:outerShdw>
                <a:reflection stA="9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3" name="Google Shape;1293;p71"/>
            <p:cNvGrpSpPr/>
            <p:nvPr/>
          </p:nvGrpSpPr>
          <p:grpSpPr>
            <a:xfrm>
              <a:off x="2158724" y="2195513"/>
              <a:ext cx="1859229" cy="976549"/>
              <a:chOff x="3659925" y="3369125"/>
              <a:chExt cx="1891550" cy="993525"/>
            </a:xfrm>
          </p:grpSpPr>
          <p:sp>
            <p:nvSpPr>
              <p:cNvPr id="1294" name="Google Shape;1294;p71"/>
              <p:cNvSpPr/>
              <p:nvPr/>
            </p:nvSpPr>
            <p:spPr>
              <a:xfrm>
                <a:off x="3659925" y="3422775"/>
                <a:ext cx="1891550" cy="939875"/>
              </a:xfrm>
              <a:custGeom>
                <a:avLst/>
                <a:gdLst/>
                <a:ahLst/>
                <a:cxnLst/>
                <a:rect l="l" t="t" r="r" b="b"/>
                <a:pathLst>
                  <a:path w="75662" h="37595" extrusionOk="0">
                    <a:moveTo>
                      <a:pt x="23395" y="1"/>
                    </a:moveTo>
                    <a:lnTo>
                      <a:pt x="0" y="33200"/>
                    </a:lnTo>
                    <a:lnTo>
                      <a:pt x="0" y="37595"/>
                    </a:lnTo>
                    <a:lnTo>
                      <a:pt x="75661" y="37595"/>
                    </a:lnTo>
                    <a:lnTo>
                      <a:pt x="57946" y="12442"/>
                    </a:lnTo>
                    <a:lnTo>
                      <a:pt x="49089" y="25018"/>
                    </a:lnTo>
                    <a:lnTo>
                      <a:pt x="45048" y="30749"/>
                    </a:lnTo>
                    <a:lnTo>
                      <a:pt x="36630" y="18798"/>
                    </a:lnTo>
                    <a:lnTo>
                      <a:pt x="233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5000" endPos="18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71"/>
              <p:cNvSpPr/>
              <p:nvPr/>
            </p:nvSpPr>
            <p:spPr>
              <a:xfrm>
                <a:off x="4641575" y="3369125"/>
                <a:ext cx="289100" cy="289075"/>
              </a:xfrm>
              <a:custGeom>
                <a:avLst/>
                <a:gdLst/>
                <a:ahLst/>
                <a:cxnLst/>
                <a:rect l="l" t="t" r="r" b="b"/>
                <a:pathLst>
                  <a:path w="11564" h="11563" extrusionOk="0">
                    <a:moveTo>
                      <a:pt x="5782" y="1"/>
                    </a:moveTo>
                    <a:cubicBezTo>
                      <a:pt x="2588" y="1"/>
                      <a:pt x="1" y="2586"/>
                      <a:pt x="1" y="5782"/>
                    </a:cubicBezTo>
                    <a:cubicBezTo>
                      <a:pt x="1" y="8976"/>
                      <a:pt x="2588" y="11563"/>
                      <a:pt x="5782" y="11563"/>
                    </a:cubicBezTo>
                    <a:cubicBezTo>
                      <a:pt x="8978" y="11563"/>
                      <a:pt x="11563" y="8976"/>
                      <a:pt x="11563" y="5782"/>
                    </a:cubicBezTo>
                    <a:cubicBezTo>
                      <a:pt x="11563" y="2586"/>
                      <a:pt x="8978" y="1"/>
                      <a:pt x="57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5000" endPos="18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6" name="Google Shape;1296;p71"/>
            <p:cNvGrpSpPr/>
            <p:nvPr/>
          </p:nvGrpSpPr>
          <p:grpSpPr>
            <a:xfrm>
              <a:off x="1550178" y="2904087"/>
              <a:ext cx="903418" cy="742602"/>
              <a:chOff x="1465700" y="3424425"/>
              <a:chExt cx="983800" cy="808675"/>
            </a:xfrm>
          </p:grpSpPr>
          <p:sp>
            <p:nvSpPr>
              <p:cNvPr id="1297" name="Google Shape;1297;p71"/>
              <p:cNvSpPr/>
              <p:nvPr/>
            </p:nvSpPr>
            <p:spPr>
              <a:xfrm>
                <a:off x="1494225" y="3424425"/>
                <a:ext cx="911325" cy="737850"/>
              </a:xfrm>
              <a:custGeom>
                <a:avLst/>
                <a:gdLst/>
                <a:ahLst/>
                <a:cxnLst/>
                <a:rect l="l" t="t" r="r" b="b"/>
                <a:pathLst>
                  <a:path w="36453" h="29514" extrusionOk="0">
                    <a:moveTo>
                      <a:pt x="1599" y="0"/>
                    </a:moveTo>
                    <a:cubicBezTo>
                      <a:pt x="708" y="0"/>
                      <a:pt x="1" y="730"/>
                      <a:pt x="1" y="1598"/>
                    </a:cubicBezTo>
                    <a:lnTo>
                      <a:pt x="1" y="6505"/>
                    </a:lnTo>
                    <a:lnTo>
                      <a:pt x="1" y="26135"/>
                    </a:lnTo>
                    <a:cubicBezTo>
                      <a:pt x="1" y="27984"/>
                      <a:pt x="1507" y="29513"/>
                      <a:pt x="3379" y="29513"/>
                    </a:cubicBezTo>
                    <a:lnTo>
                      <a:pt x="33075" y="29513"/>
                    </a:lnTo>
                    <a:cubicBezTo>
                      <a:pt x="34946" y="29513"/>
                      <a:pt x="36453" y="27984"/>
                      <a:pt x="36453" y="26135"/>
                    </a:cubicBezTo>
                    <a:lnTo>
                      <a:pt x="36453" y="6505"/>
                    </a:lnTo>
                    <a:cubicBezTo>
                      <a:pt x="36453" y="4656"/>
                      <a:pt x="34946" y="3150"/>
                      <a:pt x="33075" y="3150"/>
                    </a:cubicBezTo>
                    <a:lnTo>
                      <a:pt x="14381" y="3150"/>
                    </a:lnTo>
                    <a:lnTo>
                      <a:pt x="14107" y="2374"/>
                    </a:lnTo>
                    <a:cubicBezTo>
                      <a:pt x="13582" y="936"/>
                      <a:pt x="12212" y="0"/>
                      <a:pt x="107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0000"/>
                  </a:schemeClr>
                </a:outerShdw>
                <a:reflection stA="10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71"/>
              <p:cNvSpPr/>
              <p:nvPr/>
            </p:nvSpPr>
            <p:spPr>
              <a:xfrm>
                <a:off x="1568425" y="3581400"/>
                <a:ext cx="762950" cy="640275"/>
              </a:xfrm>
              <a:custGeom>
                <a:avLst/>
                <a:gdLst/>
                <a:ahLst/>
                <a:cxnLst/>
                <a:rect l="l" t="t" r="r" b="b"/>
                <a:pathLst>
                  <a:path w="30518" h="25611" extrusionOk="0">
                    <a:moveTo>
                      <a:pt x="0" y="1"/>
                    </a:moveTo>
                    <a:lnTo>
                      <a:pt x="0" y="25611"/>
                    </a:lnTo>
                    <a:lnTo>
                      <a:pt x="30517" y="25611"/>
                    </a:lnTo>
                    <a:lnTo>
                      <a:pt x="3051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0000"/>
                  </a:schemeClr>
                </a:outerShdw>
                <a:reflection stA="10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71"/>
              <p:cNvSpPr/>
              <p:nvPr/>
            </p:nvSpPr>
            <p:spPr>
              <a:xfrm>
                <a:off x="1465700" y="3645325"/>
                <a:ext cx="983800" cy="587775"/>
              </a:xfrm>
              <a:custGeom>
                <a:avLst/>
                <a:gdLst/>
                <a:ahLst/>
                <a:cxnLst/>
                <a:rect l="l" t="t" r="r" b="b"/>
                <a:pathLst>
                  <a:path w="39352" h="23511" extrusionOk="0">
                    <a:moveTo>
                      <a:pt x="27802" y="0"/>
                    </a:moveTo>
                    <a:cubicBezTo>
                      <a:pt x="26158" y="0"/>
                      <a:pt x="24697" y="1027"/>
                      <a:pt x="24127" y="2557"/>
                    </a:cubicBezTo>
                    <a:lnTo>
                      <a:pt x="23830" y="3401"/>
                    </a:lnTo>
                    <a:lnTo>
                      <a:pt x="3653" y="3401"/>
                    </a:lnTo>
                    <a:cubicBezTo>
                      <a:pt x="1621" y="3401"/>
                      <a:pt x="1" y="5022"/>
                      <a:pt x="1" y="7030"/>
                    </a:cubicBezTo>
                    <a:lnTo>
                      <a:pt x="1" y="19881"/>
                    </a:lnTo>
                    <a:cubicBezTo>
                      <a:pt x="1" y="21890"/>
                      <a:pt x="1621" y="23510"/>
                      <a:pt x="3653" y="23510"/>
                    </a:cubicBezTo>
                    <a:lnTo>
                      <a:pt x="35699" y="23510"/>
                    </a:lnTo>
                    <a:cubicBezTo>
                      <a:pt x="37708" y="23510"/>
                      <a:pt x="39351" y="21890"/>
                      <a:pt x="39351" y="19881"/>
                    </a:cubicBezTo>
                    <a:lnTo>
                      <a:pt x="39351" y="7030"/>
                    </a:lnTo>
                    <a:lnTo>
                      <a:pt x="39351" y="1735"/>
                    </a:lnTo>
                    <a:cubicBezTo>
                      <a:pt x="39351" y="776"/>
                      <a:pt x="38575" y="0"/>
                      <a:pt x="376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0000"/>
                  </a:schemeClr>
                </a:outerShdw>
                <a:reflection stA="10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0" name="Google Shape;1300;p71"/>
            <p:cNvGrpSpPr/>
            <p:nvPr/>
          </p:nvGrpSpPr>
          <p:grpSpPr>
            <a:xfrm rot="5400000">
              <a:off x="4337310" y="2069468"/>
              <a:ext cx="603344" cy="198130"/>
              <a:chOff x="6872640" y="3345236"/>
              <a:chExt cx="575161" cy="188875"/>
            </a:xfrm>
          </p:grpSpPr>
          <p:sp>
            <p:nvSpPr>
              <p:cNvPr id="1301" name="Google Shape;1301;p71"/>
              <p:cNvSpPr/>
              <p:nvPr/>
            </p:nvSpPr>
            <p:spPr>
              <a:xfrm>
                <a:off x="7327202" y="3345236"/>
                <a:ext cx="120600" cy="1206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71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03" name="Google Shape;1303;p71"/>
            <p:cNvSpPr/>
            <p:nvPr/>
          </p:nvSpPr>
          <p:spPr>
            <a:xfrm>
              <a:off x="3912779" y="3288654"/>
              <a:ext cx="546000" cy="380400"/>
            </a:xfrm>
            <a:prstGeom prst="wedgeRoundRectCallout">
              <a:avLst>
                <a:gd name="adj1" fmla="val -17374"/>
                <a:gd name="adj2" fmla="val 73101"/>
                <a:gd name="adj3" fmla="val 0"/>
              </a:avLst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198;p70">
            <a:extLst>
              <a:ext uri="{FF2B5EF4-FFF2-40B4-BE49-F238E27FC236}">
                <a16:creationId xmlns:a16="http://schemas.microsoft.com/office/drawing/2014/main" id="{3CD30B70-D682-1533-9C75-2784A76875F2}"/>
              </a:ext>
            </a:extLst>
          </p:cNvPr>
          <p:cNvSpPr txBox="1">
            <a:spLocks/>
          </p:cNvSpPr>
          <p:nvPr/>
        </p:nvSpPr>
        <p:spPr>
          <a:xfrm>
            <a:off x="1038953" y="331338"/>
            <a:ext cx="1586428" cy="254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/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358700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" name="Google Shape;3860;p116"/>
          <p:cNvSpPr txBox="1">
            <a:spLocks noGrp="1"/>
          </p:cNvSpPr>
          <p:nvPr>
            <p:ph type="title"/>
          </p:nvPr>
        </p:nvSpPr>
        <p:spPr>
          <a:xfrm>
            <a:off x="618193" y="1318067"/>
            <a:ext cx="7893073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TABLEAU</a:t>
            </a:r>
            <a:endParaRPr dirty="0"/>
          </a:p>
        </p:txBody>
      </p:sp>
      <p:grpSp>
        <p:nvGrpSpPr>
          <p:cNvPr id="3861" name="Google Shape;3861;p116"/>
          <p:cNvGrpSpPr/>
          <p:nvPr/>
        </p:nvGrpSpPr>
        <p:grpSpPr>
          <a:xfrm>
            <a:off x="707600" y="850763"/>
            <a:ext cx="1074309" cy="356822"/>
            <a:chOff x="1725115" y="1291147"/>
            <a:chExt cx="519090" cy="172403"/>
          </a:xfrm>
        </p:grpSpPr>
        <p:sp>
          <p:nvSpPr>
            <p:cNvPr id="3862" name="Google Shape;3862;p116"/>
            <p:cNvSpPr/>
            <p:nvPr/>
          </p:nvSpPr>
          <p:spPr>
            <a:xfrm>
              <a:off x="1725115" y="1291147"/>
              <a:ext cx="519090" cy="172403"/>
            </a:xfrm>
            <a:custGeom>
              <a:avLst/>
              <a:gdLst/>
              <a:ahLst/>
              <a:cxnLst/>
              <a:rect l="l" t="t" r="r" b="b"/>
              <a:pathLst>
                <a:path w="28959" h="9618" extrusionOk="0">
                  <a:moveTo>
                    <a:pt x="18640" y="1"/>
                  </a:moveTo>
                  <a:cubicBezTo>
                    <a:pt x="16417" y="1"/>
                    <a:pt x="14193" y="709"/>
                    <a:pt x="12640" y="1957"/>
                  </a:cubicBezTo>
                  <a:cubicBezTo>
                    <a:pt x="11219" y="3097"/>
                    <a:pt x="9782" y="4972"/>
                    <a:pt x="9291" y="6953"/>
                  </a:cubicBezTo>
                  <a:cubicBezTo>
                    <a:pt x="8237" y="6100"/>
                    <a:pt x="6888" y="5651"/>
                    <a:pt x="5543" y="5651"/>
                  </a:cubicBezTo>
                  <a:cubicBezTo>
                    <a:pt x="5009" y="5651"/>
                    <a:pt x="4476" y="5722"/>
                    <a:pt x="3962" y="5867"/>
                  </a:cubicBezTo>
                  <a:cubicBezTo>
                    <a:pt x="2139" y="6392"/>
                    <a:pt x="632" y="7830"/>
                    <a:pt x="1" y="9618"/>
                  </a:cubicBezTo>
                  <a:lnTo>
                    <a:pt x="28959" y="9529"/>
                  </a:lnTo>
                  <a:cubicBezTo>
                    <a:pt x="28451" y="5937"/>
                    <a:pt x="26348" y="3027"/>
                    <a:pt x="23227" y="1186"/>
                  </a:cubicBezTo>
                  <a:cubicBezTo>
                    <a:pt x="21870" y="374"/>
                    <a:pt x="20255" y="1"/>
                    <a:pt x="18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116"/>
            <p:cNvSpPr/>
            <p:nvPr/>
          </p:nvSpPr>
          <p:spPr>
            <a:xfrm>
              <a:off x="1953865" y="1296811"/>
              <a:ext cx="269951" cy="147971"/>
            </a:xfrm>
            <a:custGeom>
              <a:avLst/>
              <a:gdLst/>
              <a:ahLst/>
              <a:cxnLst/>
              <a:rect l="l" t="t" r="r" b="b"/>
              <a:pathLst>
                <a:path w="15060" h="8255" extrusionOk="0">
                  <a:moveTo>
                    <a:pt x="5623" y="1"/>
                  </a:moveTo>
                  <a:cubicBezTo>
                    <a:pt x="5130" y="1"/>
                    <a:pt x="4634" y="39"/>
                    <a:pt x="4138" y="117"/>
                  </a:cubicBezTo>
                  <a:cubicBezTo>
                    <a:pt x="2964" y="292"/>
                    <a:pt x="1789" y="783"/>
                    <a:pt x="1036" y="1694"/>
                  </a:cubicBezTo>
                  <a:cubicBezTo>
                    <a:pt x="265" y="2606"/>
                    <a:pt x="1" y="3973"/>
                    <a:pt x="580" y="5025"/>
                  </a:cubicBezTo>
                  <a:cubicBezTo>
                    <a:pt x="1036" y="5848"/>
                    <a:pt x="1929" y="6339"/>
                    <a:pt x="2789" y="6724"/>
                  </a:cubicBezTo>
                  <a:cubicBezTo>
                    <a:pt x="5102" y="7736"/>
                    <a:pt x="7623" y="8255"/>
                    <a:pt x="10136" y="8255"/>
                  </a:cubicBezTo>
                  <a:cubicBezTo>
                    <a:pt x="10803" y="8255"/>
                    <a:pt x="11469" y="8218"/>
                    <a:pt x="12131" y="8145"/>
                  </a:cubicBezTo>
                  <a:cubicBezTo>
                    <a:pt x="12692" y="8075"/>
                    <a:pt x="13253" y="7986"/>
                    <a:pt x="13744" y="7759"/>
                  </a:cubicBezTo>
                  <a:cubicBezTo>
                    <a:pt x="14235" y="7514"/>
                    <a:pt x="14673" y="7093"/>
                    <a:pt x="14831" y="6567"/>
                  </a:cubicBezTo>
                  <a:cubicBezTo>
                    <a:pt x="15059" y="5761"/>
                    <a:pt x="14603" y="4920"/>
                    <a:pt x="14077" y="4253"/>
                  </a:cubicBezTo>
                  <a:cubicBezTo>
                    <a:pt x="12036" y="1664"/>
                    <a:pt x="8896" y="1"/>
                    <a:pt x="5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116"/>
            <p:cNvSpPr/>
            <p:nvPr/>
          </p:nvSpPr>
          <p:spPr>
            <a:xfrm>
              <a:off x="1773837" y="1396227"/>
              <a:ext cx="83907" cy="48523"/>
            </a:xfrm>
            <a:custGeom>
              <a:avLst/>
              <a:gdLst/>
              <a:ahLst/>
              <a:cxnLst/>
              <a:rect l="l" t="t" r="r" b="b"/>
              <a:pathLst>
                <a:path w="4681" h="2707" extrusionOk="0">
                  <a:moveTo>
                    <a:pt x="2283" y="0"/>
                  </a:moveTo>
                  <a:cubicBezTo>
                    <a:pt x="1541" y="0"/>
                    <a:pt x="523" y="100"/>
                    <a:pt x="228" y="530"/>
                  </a:cubicBezTo>
                  <a:cubicBezTo>
                    <a:pt x="1" y="881"/>
                    <a:pt x="17" y="1372"/>
                    <a:pt x="228" y="1722"/>
                  </a:cubicBezTo>
                  <a:cubicBezTo>
                    <a:pt x="438" y="2090"/>
                    <a:pt x="807" y="2353"/>
                    <a:pt x="1193" y="2494"/>
                  </a:cubicBezTo>
                  <a:cubicBezTo>
                    <a:pt x="1595" y="2634"/>
                    <a:pt x="2016" y="2669"/>
                    <a:pt x="2436" y="2686"/>
                  </a:cubicBezTo>
                  <a:cubicBezTo>
                    <a:pt x="2577" y="2698"/>
                    <a:pt x="2718" y="2706"/>
                    <a:pt x="2858" y="2706"/>
                  </a:cubicBezTo>
                  <a:cubicBezTo>
                    <a:pt x="3119" y="2706"/>
                    <a:pt x="3377" y="2678"/>
                    <a:pt x="3628" y="2599"/>
                  </a:cubicBezTo>
                  <a:cubicBezTo>
                    <a:pt x="4014" y="2475"/>
                    <a:pt x="4383" y="2195"/>
                    <a:pt x="4523" y="1828"/>
                  </a:cubicBezTo>
                  <a:cubicBezTo>
                    <a:pt x="4680" y="1372"/>
                    <a:pt x="4505" y="846"/>
                    <a:pt x="4154" y="512"/>
                  </a:cubicBezTo>
                  <a:cubicBezTo>
                    <a:pt x="3804" y="197"/>
                    <a:pt x="3331" y="40"/>
                    <a:pt x="2857" y="21"/>
                  </a:cubicBezTo>
                  <a:cubicBezTo>
                    <a:pt x="2710" y="9"/>
                    <a:pt x="2509" y="0"/>
                    <a:pt x="2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8" name="Google Shape;3868;p116"/>
          <p:cNvGrpSpPr/>
          <p:nvPr/>
        </p:nvGrpSpPr>
        <p:grpSpPr>
          <a:xfrm>
            <a:off x="7360408" y="3015703"/>
            <a:ext cx="761142" cy="252794"/>
            <a:chOff x="1725115" y="1291147"/>
            <a:chExt cx="519090" cy="172403"/>
          </a:xfrm>
        </p:grpSpPr>
        <p:sp>
          <p:nvSpPr>
            <p:cNvPr id="3869" name="Google Shape;3869;p116"/>
            <p:cNvSpPr/>
            <p:nvPr/>
          </p:nvSpPr>
          <p:spPr>
            <a:xfrm>
              <a:off x="1725115" y="1291147"/>
              <a:ext cx="519090" cy="172403"/>
            </a:xfrm>
            <a:custGeom>
              <a:avLst/>
              <a:gdLst/>
              <a:ahLst/>
              <a:cxnLst/>
              <a:rect l="l" t="t" r="r" b="b"/>
              <a:pathLst>
                <a:path w="28959" h="9618" extrusionOk="0">
                  <a:moveTo>
                    <a:pt x="18640" y="1"/>
                  </a:moveTo>
                  <a:cubicBezTo>
                    <a:pt x="16417" y="1"/>
                    <a:pt x="14193" y="709"/>
                    <a:pt x="12640" y="1957"/>
                  </a:cubicBezTo>
                  <a:cubicBezTo>
                    <a:pt x="11219" y="3097"/>
                    <a:pt x="9782" y="4972"/>
                    <a:pt x="9291" y="6953"/>
                  </a:cubicBezTo>
                  <a:cubicBezTo>
                    <a:pt x="8237" y="6100"/>
                    <a:pt x="6888" y="5651"/>
                    <a:pt x="5543" y="5651"/>
                  </a:cubicBezTo>
                  <a:cubicBezTo>
                    <a:pt x="5009" y="5651"/>
                    <a:pt x="4476" y="5722"/>
                    <a:pt x="3962" y="5867"/>
                  </a:cubicBezTo>
                  <a:cubicBezTo>
                    <a:pt x="2139" y="6392"/>
                    <a:pt x="632" y="7830"/>
                    <a:pt x="1" y="9618"/>
                  </a:cubicBezTo>
                  <a:lnTo>
                    <a:pt x="28959" y="9529"/>
                  </a:lnTo>
                  <a:cubicBezTo>
                    <a:pt x="28451" y="5937"/>
                    <a:pt x="26348" y="3027"/>
                    <a:pt x="23227" y="1186"/>
                  </a:cubicBezTo>
                  <a:cubicBezTo>
                    <a:pt x="21870" y="374"/>
                    <a:pt x="20255" y="1"/>
                    <a:pt x="18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116"/>
            <p:cNvSpPr/>
            <p:nvPr/>
          </p:nvSpPr>
          <p:spPr>
            <a:xfrm>
              <a:off x="1953865" y="1296811"/>
              <a:ext cx="269951" cy="147971"/>
            </a:xfrm>
            <a:custGeom>
              <a:avLst/>
              <a:gdLst/>
              <a:ahLst/>
              <a:cxnLst/>
              <a:rect l="l" t="t" r="r" b="b"/>
              <a:pathLst>
                <a:path w="15060" h="8255" extrusionOk="0">
                  <a:moveTo>
                    <a:pt x="5623" y="1"/>
                  </a:moveTo>
                  <a:cubicBezTo>
                    <a:pt x="5130" y="1"/>
                    <a:pt x="4634" y="39"/>
                    <a:pt x="4138" y="117"/>
                  </a:cubicBezTo>
                  <a:cubicBezTo>
                    <a:pt x="2964" y="292"/>
                    <a:pt x="1789" y="783"/>
                    <a:pt x="1036" y="1694"/>
                  </a:cubicBezTo>
                  <a:cubicBezTo>
                    <a:pt x="265" y="2606"/>
                    <a:pt x="1" y="3973"/>
                    <a:pt x="580" y="5025"/>
                  </a:cubicBezTo>
                  <a:cubicBezTo>
                    <a:pt x="1036" y="5848"/>
                    <a:pt x="1929" y="6339"/>
                    <a:pt x="2789" y="6724"/>
                  </a:cubicBezTo>
                  <a:cubicBezTo>
                    <a:pt x="5102" y="7736"/>
                    <a:pt x="7623" y="8255"/>
                    <a:pt x="10136" y="8255"/>
                  </a:cubicBezTo>
                  <a:cubicBezTo>
                    <a:pt x="10803" y="8255"/>
                    <a:pt x="11469" y="8218"/>
                    <a:pt x="12131" y="8145"/>
                  </a:cubicBezTo>
                  <a:cubicBezTo>
                    <a:pt x="12692" y="8075"/>
                    <a:pt x="13253" y="7986"/>
                    <a:pt x="13744" y="7759"/>
                  </a:cubicBezTo>
                  <a:cubicBezTo>
                    <a:pt x="14235" y="7514"/>
                    <a:pt x="14673" y="7093"/>
                    <a:pt x="14831" y="6567"/>
                  </a:cubicBezTo>
                  <a:cubicBezTo>
                    <a:pt x="15059" y="5761"/>
                    <a:pt x="14603" y="4920"/>
                    <a:pt x="14077" y="4253"/>
                  </a:cubicBezTo>
                  <a:cubicBezTo>
                    <a:pt x="12036" y="1664"/>
                    <a:pt x="8896" y="1"/>
                    <a:pt x="56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116"/>
            <p:cNvSpPr/>
            <p:nvPr/>
          </p:nvSpPr>
          <p:spPr>
            <a:xfrm>
              <a:off x="1773837" y="1396227"/>
              <a:ext cx="83907" cy="48523"/>
            </a:xfrm>
            <a:custGeom>
              <a:avLst/>
              <a:gdLst/>
              <a:ahLst/>
              <a:cxnLst/>
              <a:rect l="l" t="t" r="r" b="b"/>
              <a:pathLst>
                <a:path w="4681" h="2707" extrusionOk="0">
                  <a:moveTo>
                    <a:pt x="2283" y="0"/>
                  </a:moveTo>
                  <a:cubicBezTo>
                    <a:pt x="1541" y="0"/>
                    <a:pt x="523" y="100"/>
                    <a:pt x="228" y="530"/>
                  </a:cubicBezTo>
                  <a:cubicBezTo>
                    <a:pt x="1" y="881"/>
                    <a:pt x="17" y="1372"/>
                    <a:pt x="228" y="1722"/>
                  </a:cubicBezTo>
                  <a:cubicBezTo>
                    <a:pt x="438" y="2090"/>
                    <a:pt x="807" y="2353"/>
                    <a:pt x="1193" y="2494"/>
                  </a:cubicBezTo>
                  <a:cubicBezTo>
                    <a:pt x="1595" y="2634"/>
                    <a:pt x="2016" y="2669"/>
                    <a:pt x="2436" y="2686"/>
                  </a:cubicBezTo>
                  <a:cubicBezTo>
                    <a:pt x="2577" y="2698"/>
                    <a:pt x="2718" y="2706"/>
                    <a:pt x="2858" y="2706"/>
                  </a:cubicBezTo>
                  <a:cubicBezTo>
                    <a:pt x="3119" y="2706"/>
                    <a:pt x="3377" y="2678"/>
                    <a:pt x="3628" y="2599"/>
                  </a:cubicBezTo>
                  <a:cubicBezTo>
                    <a:pt x="4014" y="2475"/>
                    <a:pt x="4383" y="2195"/>
                    <a:pt x="4523" y="1828"/>
                  </a:cubicBezTo>
                  <a:cubicBezTo>
                    <a:pt x="4680" y="1372"/>
                    <a:pt x="4505" y="846"/>
                    <a:pt x="4154" y="512"/>
                  </a:cubicBezTo>
                  <a:cubicBezTo>
                    <a:pt x="3804" y="197"/>
                    <a:pt x="3331" y="40"/>
                    <a:pt x="2857" y="21"/>
                  </a:cubicBezTo>
                  <a:cubicBezTo>
                    <a:pt x="2710" y="9"/>
                    <a:pt x="2509" y="0"/>
                    <a:pt x="22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72" name="Google Shape;3872;p116"/>
          <p:cNvGrpSpPr/>
          <p:nvPr/>
        </p:nvGrpSpPr>
        <p:grpSpPr>
          <a:xfrm>
            <a:off x="7252065" y="575147"/>
            <a:ext cx="620134" cy="233914"/>
            <a:chOff x="6872640" y="3300197"/>
            <a:chExt cx="620134" cy="233914"/>
          </a:xfrm>
        </p:grpSpPr>
        <p:sp>
          <p:nvSpPr>
            <p:cNvPr id="3873" name="Google Shape;3873;p116"/>
            <p:cNvSpPr/>
            <p:nvPr/>
          </p:nvSpPr>
          <p:spPr>
            <a:xfrm>
              <a:off x="7282174" y="3300197"/>
              <a:ext cx="210600" cy="2106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116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75" name="Google Shape;3875;p116"/>
          <p:cNvGrpSpPr/>
          <p:nvPr/>
        </p:nvGrpSpPr>
        <p:grpSpPr>
          <a:xfrm rot="1719536">
            <a:off x="2327205" y="4026362"/>
            <a:ext cx="575168" cy="188877"/>
            <a:chOff x="6872640" y="3345236"/>
            <a:chExt cx="575161" cy="188875"/>
          </a:xfrm>
        </p:grpSpPr>
        <p:sp>
          <p:nvSpPr>
            <p:cNvPr id="3876" name="Google Shape;3876;p116"/>
            <p:cNvSpPr/>
            <p:nvPr/>
          </p:nvSpPr>
          <p:spPr>
            <a:xfrm>
              <a:off x="7327202" y="3345236"/>
              <a:ext cx="120600" cy="1206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116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78" name="Google Shape;3878;p116"/>
          <p:cNvGrpSpPr/>
          <p:nvPr/>
        </p:nvGrpSpPr>
        <p:grpSpPr>
          <a:xfrm>
            <a:off x="7830541" y="804193"/>
            <a:ext cx="924185" cy="1323604"/>
            <a:chOff x="5116556" y="2401406"/>
            <a:chExt cx="693937" cy="993846"/>
          </a:xfrm>
        </p:grpSpPr>
        <p:sp>
          <p:nvSpPr>
            <p:cNvPr id="3879" name="Google Shape;3879;p116"/>
            <p:cNvSpPr/>
            <p:nvPr/>
          </p:nvSpPr>
          <p:spPr>
            <a:xfrm>
              <a:off x="5116556" y="2401406"/>
              <a:ext cx="693937" cy="993846"/>
            </a:xfrm>
            <a:custGeom>
              <a:avLst/>
              <a:gdLst/>
              <a:ahLst/>
              <a:cxnLst/>
              <a:rect l="l" t="t" r="r" b="b"/>
              <a:pathLst>
                <a:path w="59655" h="85437" extrusionOk="0">
                  <a:moveTo>
                    <a:pt x="1194" y="1"/>
                  </a:moveTo>
                  <a:cubicBezTo>
                    <a:pt x="529" y="1"/>
                    <a:pt x="1" y="548"/>
                    <a:pt x="1" y="1194"/>
                  </a:cubicBezTo>
                  <a:lnTo>
                    <a:pt x="1" y="84224"/>
                  </a:lnTo>
                  <a:cubicBezTo>
                    <a:pt x="1" y="84889"/>
                    <a:pt x="529" y="85436"/>
                    <a:pt x="1194" y="85436"/>
                  </a:cubicBezTo>
                  <a:lnTo>
                    <a:pt x="58463" y="85436"/>
                  </a:lnTo>
                  <a:cubicBezTo>
                    <a:pt x="59128" y="85436"/>
                    <a:pt x="59655" y="84889"/>
                    <a:pt x="59655" y="84224"/>
                  </a:cubicBezTo>
                  <a:lnTo>
                    <a:pt x="59655" y="1194"/>
                  </a:lnTo>
                  <a:cubicBezTo>
                    <a:pt x="59655" y="548"/>
                    <a:pt x="59128" y="1"/>
                    <a:pt x="584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116"/>
            <p:cNvSpPr/>
            <p:nvPr/>
          </p:nvSpPr>
          <p:spPr>
            <a:xfrm>
              <a:off x="5208650" y="2996199"/>
              <a:ext cx="509992" cy="35712"/>
            </a:xfrm>
            <a:custGeom>
              <a:avLst/>
              <a:gdLst/>
              <a:ahLst/>
              <a:cxnLst/>
              <a:rect l="l" t="t" r="r" b="b"/>
              <a:pathLst>
                <a:path w="43842" h="3070" extrusionOk="0">
                  <a:moveTo>
                    <a:pt x="1525" y="1"/>
                  </a:moveTo>
                  <a:cubicBezTo>
                    <a:pt x="684" y="1"/>
                    <a:pt x="1" y="685"/>
                    <a:pt x="1" y="1525"/>
                  </a:cubicBezTo>
                  <a:cubicBezTo>
                    <a:pt x="1" y="2385"/>
                    <a:pt x="684" y="3070"/>
                    <a:pt x="1525" y="3070"/>
                  </a:cubicBezTo>
                  <a:lnTo>
                    <a:pt x="42298" y="3070"/>
                  </a:lnTo>
                  <a:cubicBezTo>
                    <a:pt x="43138" y="3070"/>
                    <a:pt x="43841" y="2385"/>
                    <a:pt x="43841" y="1525"/>
                  </a:cubicBezTo>
                  <a:cubicBezTo>
                    <a:pt x="43841" y="685"/>
                    <a:pt x="43138" y="1"/>
                    <a:pt x="42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2340000" algn="bl" rotWithShape="0">
                <a:schemeClr val="dk1">
                  <a:alpha val="18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116"/>
            <p:cNvSpPr/>
            <p:nvPr/>
          </p:nvSpPr>
          <p:spPr>
            <a:xfrm>
              <a:off x="5208650" y="3268818"/>
              <a:ext cx="242386" cy="35933"/>
            </a:xfrm>
            <a:custGeom>
              <a:avLst/>
              <a:gdLst/>
              <a:ahLst/>
              <a:cxnLst/>
              <a:rect l="l" t="t" r="r" b="b"/>
              <a:pathLst>
                <a:path w="20837" h="3089" extrusionOk="0">
                  <a:moveTo>
                    <a:pt x="1525" y="1"/>
                  </a:moveTo>
                  <a:cubicBezTo>
                    <a:pt x="684" y="1"/>
                    <a:pt x="1" y="684"/>
                    <a:pt x="1" y="1544"/>
                  </a:cubicBezTo>
                  <a:cubicBezTo>
                    <a:pt x="1" y="2385"/>
                    <a:pt x="684" y="3089"/>
                    <a:pt x="1525" y="3089"/>
                  </a:cubicBezTo>
                  <a:lnTo>
                    <a:pt x="19292" y="3089"/>
                  </a:lnTo>
                  <a:cubicBezTo>
                    <a:pt x="20152" y="3089"/>
                    <a:pt x="20837" y="2385"/>
                    <a:pt x="20837" y="1544"/>
                  </a:cubicBezTo>
                  <a:cubicBezTo>
                    <a:pt x="20837" y="684"/>
                    <a:pt x="20152" y="1"/>
                    <a:pt x="19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2340000" algn="bl" rotWithShape="0">
                <a:schemeClr val="dk1">
                  <a:alpha val="18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16"/>
            <p:cNvSpPr/>
            <p:nvPr/>
          </p:nvSpPr>
          <p:spPr>
            <a:xfrm>
              <a:off x="5208650" y="3086932"/>
              <a:ext cx="509992" cy="35933"/>
            </a:xfrm>
            <a:custGeom>
              <a:avLst/>
              <a:gdLst/>
              <a:ahLst/>
              <a:cxnLst/>
              <a:rect l="l" t="t" r="r" b="b"/>
              <a:pathLst>
                <a:path w="43842" h="3089" extrusionOk="0">
                  <a:moveTo>
                    <a:pt x="1525" y="0"/>
                  </a:moveTo>
                  <a:cubicBezTo>
                    <a:pt x="684" y="0"/>
                    <a:pt x="1" y="704"/>
                    <a:pt x="1" y="1543"/>
                  </a:cubicBezTo>
                  <a:cubicBezTo>
                    <a:pt x="1" y="2403"/>
                    <a:pt x="684" y="3088"/>
                    <a:pt x="1525" y="3088"/>
                  </a:cubicBezTo>
                  <a:lnTo>
                    <a:pt x="42298" y="3088"/>
                  </a:lnTo>
                  <a:cubicBezTo>
                    <a:pt x="43138" y="3088"/>
                    <a:pt x="43841" y="2403"/>
                    <a:pt x="43841" y="1543"/>
                  </a:cubicBezTo>
                  <a:cubicBezTo>
                    <a:pt x="43841" y="704"/>
                    <a:pt x="43138" y="0"/>
                    <a:pt x="422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2340000" algn="bl" rotWithShape="0">
                <a:schemeClr val="dk1">
                  <a:alpha val="18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116"/>
            <p:cNvSpPr/>
            <p:nvPr/>
          </p:nvSpPr>
          <p:spPr>
            <a:xfrm>
              <a:off x="5208650" y="3177875"/>
              <a:ext cx="509992" cy="35933"/>
            </a:xfrm>
            <a:custGeom>
              <a:avLst/>
              <a:gdLst/>
              <a:ahLst/>
              <a:cxnLst/>
              <a:rect l="l" t="t" r="r" b="b"/>
              <a:pathLst>
                <a:path w="43842" h="3089" extrusionOk="0">
                  <a:moveTo>
                    <a:pt x="1525" y="0"/>
                  </a:moveTo>
                  <a:cubicBezTo>
                    <a:pt x="684" y="0"/>
                    <a:pt x="1" y="704"/>
                    <a:pt x="1" y="1544"/>
                  </a:cubicBezTo>
                  <a:cubicBezTo>
                    <a:pt x="1" y="2404"/>
                    <a:pt x="684" y="3089"/>
                    <a:pt x="1525" y="3089"/>
                  </a:cubicBezTo>
                  <a:lnTo>
                    <a:pt x="42298" y="3089"/>
                  </a:lnTo>
                  <a:cubicBezTo>
                    <a:pt x="43138" y="3089"/>
                    <a:pt x="43841" y="2404"/>
                    <a:pt x="43841" y="1544"/>
                  </a:cubicBezTo>
                  <a:cubicBezTo>
                    <a:pt x="43841" y="704"/>
                    <a:pt x="43138" y="0"/>
                    <a:pt x="422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2340000" algn="bl" rotWithShape="0">
                <a:schemeClr val="dk1">
                  <a:alpha val="18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116"/>
            <p:cNvSpPr/>
            <p:nvPr/>
          </p:nvSpPr>
          <p:spPr>
            <a:xfrm>
              <a:off x="5147719" y="2426206"/>
              <a:ext cx="33664" cy="33653"/>
            </a:xfrm>
            <a:custGeom>
              <a:avLst/>
              <a:gdLst/>
              <a:ahLst/>
              <a:cxnLst/>
              <a:rect l="l" t="t" r="r" b="b"/>
              <a:pathLst>
                <a:path w="2894" h="2893" extrusionOk="0">
                  <a:moveTo>
                    <a:pt x="1447" y="0"/>
                  </a:moveTo>
                  <a:cubicBezTo>
                    <a:pt x="645" y="0"/>
                    <a:pt x="0" y="644"/>
                    <a:pt x="0" y="1447"/>
                  </a:cubicBezTo>
                  <a:cubicBezTo>
                    <a:pt x="0" y="2247"/>
                    <a:pt x="645" y="2893"/>
                    <a:pt x="1447" y="2893"/>
                  </a:cubicBezTo>
                  <a:cubicBezTo>
                    <a:pt x="2247" y="2893"/>
                    <a:pt x="2893" y="2247"/>
                    <a:pt x="2893" y="1447"/>
                  </a:cubicBezTo>
                  <a:cubicBezTo>
                    <a:pt x="2893" y="644"/>
                    <a:pt x="2247" y="0"/>
                    <a:pt x="14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16"/>
            <p:cNvSpPr/>
            <p:nvPr/>
          </p:nvSpPr>
          <p:spPr>
            <a:xfrm>
              <a:off x="5214781" y="2426206"/>
              <a:ext cx="33664" cy="33653"/>
            </a:xfrm>
            <a:custGeom>
              <a:avLst/>
              <a:gdLst/>
              <a:ahLst/>
              <a:cxnLst/>
              <a:rect l="l" t="t" r="r" b="b"/>
              <a:pathLst>
                <a:path w="2894" h="2893" extrusionOk="0">
                  <a:moveTo>
                    <a:pt x="1447" y="0"/>
                  </a:moveTo>
                  <a:cubicBezTo>
                    <a:pt x="647" y="0"/>
                    <a:pt x="1" y="644"/>
                    <a:pt x="1" y="1447"/>
                  </a:cubicBezTo>
                  <a:cubicBezTo>
                    <a:pt x="1" y="2247"/>
                    <a:pt x="647" y="2893"/>
                    <a:pt x="1447" y="2893"/>
                  </a:cubicBezTo>
                  <a:cubicBezTo>
                    <a:pt x="2249" y="2893"/>
                    <a:pt x="2893" y="2247"/>
                    <a:pt x="2893" y="1447"/>
                  </a:cubicBezTo>
                  <a:cubicBezTo>
                    <a:pt x="2893" y="644"/>
                    <a:pt x="2249" y="0"/>
                    <a:pt x="14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16"/>
            <p:cNvSpPr/>
            <p:nvPr/>
          </p:nvSpPr>
          <p:spPr>
            <a:xfrm>
              <a:off x="5281865" y="2426206"/>
              <a:ext cx="33664" cy="33653"/>
            </a:xfrm>
            <a:custGeom>
              <a:avLst/>
              <a:gdLst/>
              <a:ahLst/>
              <a:cxnLst/>
              <a:rect l="l" t="t" r="r" b="b"/>
              <a:pathLst>
                <a:path w="2894" h="2893" extrusionOk="0">
                  <a:moveTo>
                    <a:pt x="1447" y="0"/>
                  </a:moveTo>
                  <a:cubicBezTo>
                    <a:pt x="645" y="0"/>
                    <a:pt x="1" y="644"/>
                    <a:pt x="1" y="1447"/>
                  </a:cubicBezTo>
                  <a:cubicBezTo>
                    <a:pt x="1" y="2247"/>
                    <a:pt x="645" y="2893"/>
                    <a:pt x="1447" y="2893"/>
                  </a:cubicBezTo>
                  <a:cubicBezTo>
                    <a:pt x="2247" y="2893"/>
                    <a:pt x="2893" y="2247"/>
                    <a:pt x="2893" y="1447"/>
                  </a:cubicBezTo>
                  <a:cubicBezTo>
                    <a:pt x="2893" y="644"/>
                    <a:pt x="2247" y="0"/>
                    <a:pt x="14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16"/>
            <p:cNvSpPr/>
            <p:nvPr/>
          </p:nvSpPr>
          <p:spPr>
            <a:xfrm>
              <a:off x="5147719" y="2486904"/>
              <a:ext cx="631633" cy="435881"/>
            </a:xfrm>
            <a:custGeom>
              <a:avLst/>
              <a:gdLst/>
              <a:ahLst/>
              <a:cxnLst/>
              <a:rect l="l" t="t" r="r" b="b"/>
              <a:pathLst>
                <a:path w="54299" h="37471" extrusionOk="0">
                  <a:moveTo>
                    <a:pt x="54260" y="0"/>
                  </a:moveTo>
                  <a:lnTo>
                    <a:pt x="0" y="39"/>
                  </a:lnTo>
                  <a:lnTo>
                    <a:pt x="40" y="37470"/>
                  </a:lnTo>
                  <a:lnTo>
                    <a:pt x="54299" y="37450"/>
                  </a:lnTo>
                  <a:lnTo>
                    <a:pt x="54260" y="0"/>
                  </a:ln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116"/>
            <p:cNvSpPr/>
            <p:nvPr/>
          </p:nvSpPr>
          <p:spPr>
            <a:xfrm>
              <a:off x="5147940" y="2539425"/>
              <a:ext cx="631412" cy="383361"/>
            </a:xfrm>
            <a:custGeom>
              <a:avLst/>
              <a:gdLst/>
              <a:ahLst/>
              <a:cxnLst/>
              <a:rect l="l" t="t" r="r" b="b"/>
              <a:pathLst>
                <a:path w="54280" h="32956" extrusionOk="0">
                  <a:moveTo>
                    <a:pt x="11592" y="1"/>
                  </a:moveTo>
                  <a:lnTo>
                    <a:pt x="0" y="12197"/>
                  </a:lnTo>
                  <a:lnTo>
                    <a:pt x="21" y="32955"/>
                  </a:lnTo>
                  <a:lnTo>
                    <a:pt x="54280" y="32935"/>
                  </a:lnTo>
                  <a:lnTo>
                    <a:pt x="54280" y="22927"/>
                  </a:lnTo>
                  <a:lnTo>
                    <a:pt x="46285" y="14523"/>
                  </a:lnTo>
                  <a:lnTo>
                    <a:pt x="35847" y="25507"/>
                  </a:lnTo>
                  <a:lnTo>
                    <a:pt x="34968" y="24569"/>
                  </a:lnTo>
                  <a:lnTo>
                    <a:pt x="115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116"/>
            <p:cNvSpPr/>
            <p:nvPr/>
          </p:nvSpPr>
          <p:spPr>
            <a:xfrm>
              <a:off x="5494903" y="2571717"/>
              <a:ext cx="132785" cy="132797"/>
            </a:xfrm>
            <a:custGeom>
              <a:avLst/>
              <a:gdLst/>
              <a:ahLst/>
              <a:cxnLst/>
              <a:rect l="l" t="t" r="r" b="b"/>
              <a:pathLst>
                <a:path w="11415" h="11416" extrusionOk="0">
                  <a:moveTo>
                    <a:pt x="5707" y="0"/>
                  </a:moveTo>
                  <a:cubicBezTo>
                    <a:pt x="2561" y="0"/>
                    <a:pt x="0" y="2560"/>
                    <a:pt x="0" y="5708"/>
                  </a:cubicBezTo>
                  <a:cubicBezTo>
                    <a:pt x="0" y="8854"/>
                    <a:pt x="2561" y="11415"/>
                    <a:pt x="5707" y="11415"/>
                  </a:cubicBezTo>
                  <a:cubicBezTo>
                    <a:pt x="8855" y="11415"/>
                    <a:pt x="11415" y="8854"/>
                    <a:pt x="11415" y="5708"/>
                  </a:cubicBezTo>
                  <a:cubicBezTo>
                    <a:pt x="11415" y="2560"/>
                    <a:pt x="8855" y="0"/>
                    <a:pt x="57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0" name="Google Shape;3890;p116"/>
          <p:cNvGrpSpPr/>
          <p:nvPr/>
        </p:nvGrpSpPr>
        <p:grpSpPr>
          <a:xfrm>
            <a:off x="801762" y="3909841"/>
            <a:ext cx="994974" cy="421912"/>
            <a:chOff x="3011608" y="3219926"/>
            <a:chExt cx="566840" cy="240351"/>
          </a:xfrm>
        </p:grpSpPr>
        <p:sp>
          <p:nvSpPr>
            <p:cNvPr id="3891" name="Google Shape;3891;p116"/>
            <p:cNvSpPr/>
            <p:nvPr/>
          </p:nvSpPr>
          <p:spPr>
            <a:xfrm>
              <a:off x="3386082" y="3235619"/>
              <a:ext cx="60710" cy="60710"/>
            </a:xfrm>
            <a:custGeom>
              <a:avLst/>
              <a:gdLst/>
              <a:ahLst/>
              <a:cxnLst/>
              <a:rect l="l" t="t" r="r" b="b"/>
              <a:pathLst>
                <a:path w="5219" h="5219" extrusionOk="0">
                  <a:moveTo>
                    <a:pt x="2600" y="1"/>
                  </a:moveTo>
                  <a:cubicBezTo>
                    <a:pt x="1173" y="1"/>
                    <a:pt x="1" y="1153"/>
                    <a:pt x="1" y="2600"/>
                  </a:cubicBezTo>
                  <a:cubicBezTo>
                    <a:pt x="1" y="4046"/>
                    <a:pt x="1173" y="5219"/>
                    <a:pt x="2600" y="5219"/>
                  </a:cubicBezTo>
                  <a:cubicBezTo>
                    <a:pt x="4046" y="5219"/>
                    <a:pt x="5219" y="4046"/>
                    <a:pt x="5219" y="2600"/>
                  </a:cubicBezTo>
                  <a:cubicBezTo>
                    <a:pt x="5219" y="1153"/>
                    <a:pt x="4046" y="1"/>
                    <a:pt x="2600" y="1"/>
                  </a:cubicBezTo>
                  <a:close/>
                </a:path>
              </a:pathLst>
            </a:custGeom>
            <a:solidFill>
              <a:srgbClr val="C7A2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116"/>
            <p:cNvSpPr/>
            <p:nvPr/>
          </p:nvSpPr>
          <p:spPr>
            <a:xfrm>
              <a:off x="3011608" y="3291106"/>
              <a:ext cx="566840" cy="169171"/>
            </a:xfrm>
            <a:custGeom>
              <a:avLst/>
              <a:gdLst/>
              <a:ahLst/>
              <a:cxnLst/>
              <a:rect l="l" t="t" r="r" b="b"/>
              <a:pathLst>
                <a:path w="48729" h="14543" extrusionOk="0">
                  <a:moveTo>
                    <a:pt x="0" y="0"/>
                  </a:moveTo>
                  <a:lnTo>
                    <a:pt x="0" y="11688"/>
                  </a:lnTo>
                  <a:cubicBezTo>
                    <a:pt x="0" y="13271"/>
                    <a:pt x="1271" y="14542"/>
                    <a:pt x="2854" y="14542"/>
                  </a:cubicBezTo>
                  <a:lnTo>
                    <a:pt x="45875" y="14542"/>
                  </a:lnTo>
                  <a:cubicBezTo>
                    <a:pt x="47438" y="14542"/>
                    <a:pt x="48728" y="13271"/>
                    <a:pt x="48728" y="11688"/>
                  </a:cubicBezTo>
                  <a:lnTo>
                    <a:pt x="487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116"/>
            <p:cNvSpPr/>
            <p:nvPr/>
          </p:nvSpPr>
          <p:spPr>
            <a:xfrm>
              <a:off x="3011608" y="3219926"/>
              <a:ext cx="566840" cy="71191"/>
            </a:xfrm>
            <a:custGeom>
              <a:avLst/>
              <a:gdLst/>
              <a:ahLst/>
              <a:cxnLst/>
              <a:rect l="l" t="t" r="r" b="b"/>
              <a:pathLst>
                <a:path w="48729" h="6120" extrusionOk="0">
                  <a:moveTo>
                    <a:pt x="2854" y="1"/>
                  </a:moveTo>
                  <a:cubicBezTo>
                    <a:pt x="1271" y="1"/>
                    <a:pt x="0" y="1291"/>
                    <a:pt x="0" y="2854"/>
                  </a:cubicBezTo>
                  <a:lnTo>
                    <a:pt x="0" y="6119"/>
                  </a:lnTo>
                  <a:lnTo>
                    <a:pt x="48728" y="6119"/>
                  </a:lnTo>
                  <a:lnTo>
                    <a:pt x="48728" y="2854"/>
                  </a:lnTo>
                  <a:cubicBezTo>
                    <a:pt x="48728" y="1291"/>
                    <a:pt x="47438" y="1"/>
                    <a:pt x="458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116"/>
            <p:cNvSpPr/>
            <p:nvPr/>
          </p:nvSpPr>
          <p:spPr>
            <a:xfrm>
              <a:off x="3055044" y="3242901"/>
              <a:ext cx="22509" cy="22509"/>
            </a:xfrm>
            <a:custGeom>
              <a:avLst/>
              <a:gdLst/>
              <a:ahLst/>
              <a:cxnLst/>
              <a:rect l="l" t="t" r="r" b="b"/>
              <a:pathLst>
                <a:path w="1935" h="1935" extrusionOk="0">
                  <a:moveTo>
                    <a:pt x="977" y="0"/>
                  </a:moveTo>
                  <a:cubicBezTo>
                    <a:pt x="430" y="0"/>
                    <a:pt x="0" y="430"/>
                    <a:pt x="0" y="978"/>
                  </a:cubicBezTo>
                  <a:cubicBezTo>
                    <a:pt x="0" y="1505"/>
                    <a:pt x="430" y="1935"/>
                    <a:pt x="977" y="1935"/>
                  </a:cubicBezTo>
                  <a:cubicBezTo>
                    <a:pt x="1504" y="1935"/>
                    <a:pt x="1934" y="1505"/>
                    <a:pt x="1934" y="978"/>
                  </a:cubicBezTo>
                  <a:cubicBezTo>
                    <a:pt x="1934" y="430"/>
                    <a:pt x="1504" y="0"/>
                    <a:pt x="9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116"/>
            <p:cNvSpPr/>
            <p:nvPr/>
          </p:nvSpPr>
          <p:spPr>
            <a:xfrm>
              <a:off x="3104145" y="3242901"/>
              <a:ext cx="22521" cy="22509"/>
            </a:xfrm>
            <a:custGeom>
              <a:avLst/>
              <a:gdLst/>
              <a:ahLst/>
              <a:cxnLst/>
              <a:rect l="l" t="t" r="r" b="b"/>
              <a:pathLst>
                <a:path w="1936" h="1935" extrusionOk="0">
                  <a:moveTo>
                    <a:pt x="978" y="0"/>
                  </a:moveTo>
                  <a:cubicBezTo>
                    <a:pt x="431" y="0"/>
                    <a:pt x="1" y="430"/>
                    <a:pt x="1" y="978"/>
                  </a:cubicBezTo>
                  <a:cubicBezTo>
                    <a:pt x="1" y="1505"/>
                    <a:pt x="431" y="1935"/>
                    <a:pt x="978" y="1935"/>
                  </a:cubicBezTo>
                  <a:cubicBezTo>
                    <a:pt x="1505" y="1935"/>
                    <a:pt x="1935" y="1505"/>
                    <a:pt x="1935" y="978"/>
                  </a:cubicBezTo>
                  <a:cubicBezTo>
                    <a:pt x="1935" y="430"/>
                    <a:pt x="1505" y="0"/>
                    <a:pt x="9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116"/>
            <p:cNvSpPr/>
            <p:nvPr/>
          </p:nvSpPr>
          <p:spPr>
            <a:xfrm>
              <a:off x="3153257" y="3242901"/>
              <a:ext cx="22521" cy="22509"/>
            </a:xfrm>
            <a:custGeom>
              <a:avLst/>
              <a:gdLst/>
              <a:ahLst/>
              <a:cxnLst/>
              <a:rect l="l" t="t" r="r" b="b"/>
              <a:pathLst>
                <a:path w="1936" h="1935" extrusionOk="0">
                  <a:moveTo>
                    <a:pt x="958" y="0"/>
                  </a:moveTo>
                  <a:cubicBezTo>
                    <a:pt x="431" y="0"/>
                    <a:pt x="1" y="430"/>
                    <a:pt x="1" y="978"/>
                  </a:cubicBezTo>
                  <a:cubicBezTo>
                    <a:pt x="1" y="1505"/>
                    <a:pt x="431" y="1935"/>
                    <a:pt x="958" y="1935"/>
                  </a:cubicBezTo>
                  <a:cubicBezTo>
                    <a:pt x="1505" y="1935"/>
                    <a:pt x="1935" y="1505"/>
                    <a:pt x="1935" y="978"/>
                  </a:cubicBezTo>
                  <a:cubicBezTo>
                    <a:pt x="1935" y="430"/>
                    <a:pt x="1505" y="0"/>
                    <a:pt x="9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116"/>
            <p:cNvSpPr/>
            <p:nvPr/>
          </p:nvSpPr>
          <p:spPr>
            <a:xfrm>
              <a:off x="3072318" y="3331575"/>
              <a:ext cx="86872" cy="86627"/>
            </a:xfrm>
            <a:custGeom>
              <a:avLst/>
              <a:gdLst/>
              <a:ahLst/>
              <a:cxnLst/>
              <a:rect l="l" t="t" r="r" b="b"/>
              <a:pathLst>
                <a:path w="7468" h="7447" extrusionOk="0">
                  <a:moveTo>
                    <a:pt x="3733" y="0"/>
                  </a:moveTo>
                  <a:cubicBezTo>
                    <a:pt x="1681" y="0"/>
                    <a:pt x="1" y="1661"/>
                    <a:pt x="1" y="3714"/>
                  </a:cubicBezTo>
                  <a:cubicBezTo>
                    <a:pt x="1" y="5786"/>
                    <a:pt x="1681" y="7446"/>
                    <a:pt x="3733" y="7446"/>
                  </a:cubicBezTo>
                  <a:cubicBezTo>
                    <a:pt x="5805" y="7446"/>
                    <a:pt x="7467" y="5786"/>
                    <a:pt x="7467" y="3714"/>
                  </a:cubicBezTo>
                  <a:cubicBezTo>
                    <a:pt x="7467" y="1661"/>
                    <a:pt x="5805" y="0"/>
                    <a:pt x="37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116"/>
            <p:cNvSpPr/>
            <p:nvPr/>
          </p:nvSpPr>
          <p:spPr>
            <a:xfrm>
              <a:off x="3197135" y="3342940"/>
              <a:ext cx="304923" cy="20020"/>
            </a:xfrm>
            <a:custGeom>
              <a:avLst/>
              <a:gdLst/>
              <a:ahLst/>
              <a:cxnLst/>
              <a:rect l="l" t="t" r="r" b="b"/>
              <a:pathLst>
                <a:path w="26213" h="1721" extrusionOk="0">
                  <a:moveTo>
                    <a:pt x="803" y="1"/>
                  </a:moveTo>
                  <a:cubicBezTo>
                    <a:pt x="352" y="1"/>
                    <a:pt x="0" y="352"/>
                    <a:pt x="0" y="801"/>
                  </a:cubicBezTo>
                  <a:lnTo>
                    <a:pt x="0" y="918"/>
                  </a:lnTo>
                  <a:cubicBezTo>
                    <a:pt x="0" y="1369"/>
                    <a:pt x="352" y="1721"/>
                    <a:pt x="803" y="1721"/>
                  </a:cubicBezTo>
                  <a:lnTo>
                    <a:pt x="25410" y="1721"/>
                  </a:lnTo>
                  <a:cubicBezTo>
                    <a:pt x="25840" y="1721"/>
                    <a:pt x="26212" y="1369"/>
                    <a:pt x="26212" y="918"/>
                  </a:cubicBezTo>
                  <a:lnTo>
                    <a:pt x="26212" y="801"/>
                  </a:lnTo>
                  <a:cubicBezTo>
                    <a:pt x="26212" y="352"/>
                    <a:pt x="25840" y="1"/>
                    <a:pt x="254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116"/>
            <p:cNvSpPr/>
            <p:nvPr/>
          </p:nvSpPr>
          <p:spPr>
            <a:xfrm>
              <a:off x="3197135" y="3392960"/>
              <a:ext cx="169858" cy="20020"/>
            </a:xfrm>
            <a:custGeom>
              <a:avLst/>
              <a:gdLst/>
              <a:ahLst/>
              <a:cxnLst/>
              <a:rect l="l" t="t" r="r" b="b"/>
              <a:pathLst>
                <a:path w="14602" h="1721" extrusionOk="0">
                  <a:moveTo>
                    <a:pt x="803" y="1"/>
                  </a:moveTo>
                  <a:cubicBezTo>
                    <a:pt x="352" y="1"/>
                    <a:pt x="0" y="352"/>
                    <a:pt x="0" y="801"/>
                  </a:cubicBezTo>
                  <a:lnTo>
                    <a:pt x="0" y="919"/>
                  </a:lnTo>
                  <a:cubicBezTo>
                    <a:pt x="0" y="1369"/>
                    <a:pt x="352" y="1721"/>
                    <a:pt x="803" y="1721"/>
                  </a:cubicBezTo>
                  <a:lnTo>
                    <a:pt x="13820" y="1721"/>
                  </a:lnTo>
                  <a:cubicBezTo>
                    <a:pt x="14250" y="1721"/>
                    <a:pt x="14602" y="1369"/>
                    <a:pt x="14602" y="919"/>
                  </a:cubicBezTo>
                  <a:lnTo>
                    <a:pt x="14602" y="801"/>
                  </a:lnTo>
                  <a:cubicBezTo>
                    <a:pt x="14602" y="352"/>
                    <a:pt x="14250" y="1"/>
                    <a:pt x="138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116"/>
            <p:cNvSpPr/>
            <p:nvPr/>
          </p:nvSpPr>
          <p:spPr>
            <a:xfrm>
              <a:off x="3387454" y="3392960"/>
              <a:ext cx="48659" cy="20020"/>
            </a:xfrm>
            <a:custGeom>
              <a:avLst/>
              <a:gdLst/>
              <a:ahLst/>
              <a:cxnLst/>
              <a:rect l="l" t="t" r="r" b="b"/>
              <a:pathLst>
                <a:path w="4183" h="1721" extrusionOk="0">
                  <a:moveTo>
                    <a:pt x="860" y="1"/>
                  </a:moveTo>
                  <a:cubicBezTo>
                    <a:pt x="371" y="1"/>
                    <a:pt x="0" y="392"/>
                    <a:pt x="0" y="861"/>
                  </a:cubicBezTo>
                  <a:cubicBezTo>
                    <a:pt x="0" y="1330"/>
                    <a:pt x="371" y="1721"/>
                    <a:pt x="860" y="1721"/>
                  </a:cubicBezTo>
                  <a:lnTo>
                    <a:pt x="3323" y="1721"/>
                  </a:lnTo>
                  <a:cubicBezTo>
                    <a:pt x="3792" y="1721"/>
                    <a:pt x="4183" y="1330"/>
                    <a:pt x="4183" y="861"/>
                  </a:cubicBezTo>
                  <a:cubicBezTo>
                    <a:pt x="4183" y="392"/>
                    <a:pt x="3792" y="1"/>
                    <a:pt x="33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1" name="Google Shape;3901;p116"/>
          <p:cNvGrpSpPr/>
          <p:nvPr/>
        </p:nvGrpSpPr>
        <p:grpSpPr>
          <a:xfrm>
            <a:off x="844075" y="1297075"/>
            <a:ext cx="1889100" cy="146100"/>
            <a:chOff x="2432300" y="1490925"/>
            <a:chExt cx="1889100" cy="146100"/>
          </a:xfrm>
        </p:grpSpPr>
        <p:sp>
          <p:nvSpPr>
            <p:cNvPr id="3902" name="Google Shape;3902;p116"/>
            <p:cNvSpPr/>
            <p:nvPr/>
          </p:nvSpPr>
          <p:spPr>
            <a:xfrm>
              <a:off x="2432300" y="1490925"/>
              <a:ext cx="18891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03" name="Google Shape;3903;p116"/>
            <p:cNvGrpSpPr/>
            <p:nvPr/>
          </p:nvGrpSpPr>
          <p:grpSpPr>
            <a:xfrm rot="10800000" flipH="1">
              <a:off x="2497649" y="1516972"/>
              <a:ext cx="429322" cy="93999"/>
              <a:chOff x="5795037" y="809024"/>
              <a:chExt cx="431653" cy="94500"/>
            </a:xfrm>
          </p:grpSpPr>
          <p:sp>
            <p:nvSpPr>
              <p:cNvPr id="3904" name="Google Shape;3904;p116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5" name="Google Shape;3905;p116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6" name="Google Shape;3906;p116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07" name="Google Shape;3907;p116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8" name="Google Shape;3908;p116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9" name="Google Shape;3909;p116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0" name="Google Shape;3910;p116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8319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0" name="Google Shape;1560;p77"/>
          <p:cNvGrpSpPr/>
          <p:nvPr/>
        </p:nvGrpSpPr>
        <p:grpSpPr>
          <a:xfrm>
            <a:off x="7396235" y="1721853"/>
            <a:ext cx="1037670" cy="2045238"/>
            <a:chOff x="7396235" y="1721853"/>
            <a:chExt cx="1037670" cy="2045238"/>
          </a:xfrm>
        </p:grpSpPr>
        <p:sp>
          <p:nvSpPr>
            <p:cNvPr id="1561" name="Google Shape;1561;p77"/>
            <p:cNvSpPr/>
            <p:nvPr/>
          </p:nvSpPr>
          <p:spPr>
            <a:xfrm rot="10269652" flipH="1">
              <a:off x="7482000" y="2524334"/>
              <a:ext cx="866139" cy="1183238"/>
            </a:xfrm>
            <a:custGeom>
              <a:avLst/>
              <a:gdLst/>
              <a:ahLst/>
              <a:cxnLst/>
              <a:rect l="l" t="t" r="r" b="b"/>
              <a:pathLst>
                <a:path w="21685" h="29624" extrusionOk="0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2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2" name="Google Shape;1562;p77"/>
            <p:cNvGrpSpPr/>
            <p:nvPr/>
          </p:nvGrpSpPr>
          <p:grpSpPr>
            <a:xfrm rot="2700000">
              <a:off x="7878629" y="1895395"/>
              <a:ext cx="564891" cy="178747"/>
              <a:chOff x="6872640" y="3355362"/>
              <a:chExt cx="564897" cy="178749"/>
            </a:xfrm>
          </p:grpSpPr>
          <p:sp>
            <p:nvSpPr>
              <p:cNvPr id="1563" name="Google Shape;1563;p77"/>
              <p:cNvSpPr/>
              <p:nvPr/>
            </p:nvSpPr>
            <p:spPr>
              <a:xfrm>
                <a:off x="7337337" y="3355362"/>
                <a:ext cx="100200" cy="1002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77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65" name="Google Shape;1565;p77"/>
          <p:cNvGrpSpPr/>
          <p:nvPr/>
        </p:nvGrpSpPr>
        <p:grpSpPr>
          <a:xfrm>
            <a:off x="830933" y="2247684"/>
            <a:ext cx="1102217" cy="1865376"/>
            <a:chOff x="830933" y="2247684"/>
            <a:chExt cx="1102217" cy="1865376"/>
          </a:xfrm>
        </p:grpSpPr>
        <p:grpSp>
          <p:nvGrpSpPr>
            <p:cNvPr id="1566" name="Google Shape;1566;p77"/>
            <p:cNvGrpSpPr/>
            <p:nvPr/>
          </p:nvGrpSpPr>
          <p:grpSpPr>
            <a:xfrm flipH="1">
              <a:off x="830933" y="2247684"/>
              <a:ext cx="1102217" cy="1494740"/>
              <a:chOff x="7452861" y="1397649"/>
              <a:chExt cx="1102217" cy="1494740"/>
            </a:xfrm>
          </p:grpSpPr>
          <p:sp>
            <p:nvSpPr>
              <p:cNvPr id="1567" name="Google Shape;1567;p77"/>
              <p:cNvSpPr/>
              <p:nvPr/>
            </p:nvSpPr>
            <p:spPr>
              <a:xfrm flipH="1">
                <a:off x="7452861" y="1397649"/>
                <a:ext cx="943514" cy="1288940"/>
              </a:xfrm>
              <a:custGeom>
                <a:avLst/>
                <a:gdLst/>
                <a:ahLst/>
                <a:cxnLst/>
                <a:rect l="l" t="t" r="r" b="b"/>
                <a:pathLst>
                  <a:path w="21685" h="29624" extrusionOk="0">
                    <a:moveTo>
                      <a:pt x="2926" y="0"/>
                    </a:moveTo>
                    <a:cubicBezTo>
                      <a:pt x="2543" y="0"/>
                      <a:pt x="2202" y="204"/>
                      <a:pt x="2009" y="397"/>
                    </a:cubicBezTo>
                    <a:cubicBezTo>
                      <a:pt x="0" y="2406"/>
                      <a:pt x="3424" y="4392"/>
                      <a:pt x="4292" y="5830"/>
                    </a:cubicBezTo>
                    <a:cubicBezTo>
                      <a:pt x="4862" y="7245"/>
                      <a:pt x="4292" y="8957"/>
                      <a:pt x="3995" y="10395"/>
                    </a:cubicBezTo>
                    <a:cubicBezTo>
                      <a:pt x="3995" y="11810"/>
                      <a:pt x="4292" y="13248"/>
                      <a:pt x="5707" y="14093"/>
                    </a:cubicBezTo>
                    <a:cubicBezTo>
                      <a:pt x="6574" y="14663"/>
                      <a:pt x="7419" y="15234"/>
                      <a:pt x="7989" y="16101"/>
                    </a:cubicBezTo>
                    <a:cubicBezTo>
                      <a:pt x="8857" y="17243"/>
                      <a:pt x="9131" y="18658"/>
                      <a:pt x="9131" y="20096"/>
                    </a:cubicBezTo>
                    <a:cubicBezTo>
                      <a:pt x="8857" y="21237"/>
                      <a:pt x="8560" y="22652"/>
                      <a:pt x="8560" y="24090"/>
                    </a:cubicBezTo>
                    <a:cubicBezTo>
                      <a:pt x="8560" y="24935"/>
                      <a:pt x="8560" y="26373"/>
                      <a:pt x="9427" y="27217"/>
                    </a:cubicBezTo>
                    <a:lnTo>
                      <a:pt x="9427" y="27514"/>
                    </a:lnTo>
                    <a:cubicBezTo>
                      <a:pt x="10272" y="28358"/>
                      <a:pt x="11413" y="28929"/>
                      <a:pt x="12280" y="29500"/>
                    </a:cubicBezTo>
                    <a:cubicBezTo>
                      <a:pt x="12530" y="29587"/>
                      <a:pt x="12831" y="29623"/>
                      <a:pt x="13153" y="29623"/>
                    </a:cubicBezTo>
                    <a:cubicBezTo>
                      <a:pt x="13922" y="29623"/>
                      <a:pt x="14812" y="29419"/>
                      <a:pt x="15408" y="29226"/>
                    </a:cubicBezTo>
                    <a:cubicBezTo>
                      <a:pt x="17416" y="28655"/>
                      <a:pt x="19402" y="27217"/>
                      <a:pt x="20269" y="25231"/>
                    </a:cubicBezTo>
                    <a:cubicBezTo>
                      <a:pt x="21684" y="22081"/>
                      <a:pt x="20543" y="18087"/>
                      <a:pt x="17690" y="16101"/>
                    </a:cubicBezTo>
                    <a:cubicBezTo>
                      <a:pt x="16846" y="15531"/>
                      <a:pt x="15978" y="15234"/>
                      <a:pt x="15408" y="14389"/>
                    </a:cubicBezTo>
                    <a:cubicBezTo>
                      <a:pt x="14266" y="13248"/>
                      <a:pt x="13992" y="10966"/>
                      <a:pt x="13422" y="9528"/>
                    </a:cubicBezTo>
                    <a:cubicBezTo>
                      <a:pt x="11413" y="5259"/>
                      <a:pt x="7715" y="7245"/>
                      <a:pt x="6277" y="4689"/>
                    </a:cubicBezTo>
                    <a:cubicBezTo>
                      <a:pt x="5707" y="3547"/>
                      <a:pt x="5433" y="2680"/>
                      <a:pt x="5136" y="1539"/>
                    </a:cubicBezTo>
                    <a:cubicBezTo>
                      <a:pt x="4862" y="968"/>
                      <a:pt x="4292" y="124"/>
                      <a:pt x="3424" y="124"/>
                    </a:cubicBezTo>
                    <a:cubicBezTo>
                      <a:pt x="3256" y="36"/>
                      <a:pt x="3087" y="0"/>
                      <a:pt x="29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2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77"/>
              <p:cNvSpPr/>
              <p:nvPr/>
            </p:nvSpPr>
            <p:spPr>
              <a:xfrm flipH="1">
                <a:off x="7611563" y="1603449"/>
                <a:ext cx="943514" cy="1288940"/>
              </a:xfrm>
              <a:custGeom>
                <a:avLst/>
                <a:gdLst/>
                <a:ahLst/>
                <a:cxnLst/>
                <a:rect l="l" t="t" r="r" b="b"/>
                <a:pathLst>
                  <a:path w="21685" h="29624" extrusionOk="0">
                    <a:moveTo>
                      <a:pt x="2926" y="0"/>
                    </a:moveTo>
                    <a:cubicBezTo>
                      <a:pt x="2543" y="0"/>
                      <a:pt x="2202" y="204"/>
                      <a:pt x="2009" y="397"/>
                    </a:cubicBezTo>
                    <a:cubicBezTo>
                      <a:pt x="0" y="2406"/>
                      <a:pt x="3424" y="4392"/>
                      <a:pt x="4292" y="5830"/>
                    </a:cubicBezTo>
                    <a:cubicBezTo>
                      <a:pt x="4862" y="7245"/>
                      <a:pt x="4292" y="8957"/>
                      <a:pt x="3995" y="10395"/>
                    </a:cubicBezTo>
                    <a:cubicBezTo>
                      <a:pt x="3995" y="11810"/>
                      <a:pt x="4292" y="13248"/>
                      <a:pt x="5707" y="14093"/>
                    </a:cubicBezTo>
                    <a:cubicBezTo>
                      <a:pt x="6574" y="14663"/>
                      <a:pt x="7419" y="15234"/>
                      <a:pt x="7989" y="16101"/>
                    </a:cubicBezTo>
                    <a:cubicBezTo>
                      <a:pt x="8857" y="17243"/>
                      <a:pt x="9131" y="18658"/>
                      <a:pt x="9131" y="20096"/>
                    </a:cubicBezTo>
                    <a:cubicBezTo>
                      <a:pt x="8857" y="21237"/>
                      <a:pt x="8560" y="22652"/>
                      <a:pt x="8560" y="24090"/>
                    </a:cubicBezTo>
                    <a:cubicBezTo>
                      <a:pt x="8560" y="24935"/>
                      <a:pt x="8560" y="26373"/>
                      <a:pt x="9427" y="27217"/>
                    </a:cubicBezTo>
                    <a:lnTo>
                      <a:pt x="9427" y="27514"/>
                    </a:lnTo>
                    <a:cubicBezTo>
                      <a:pt x="10272" y="28358"/>
                      <a:pt x="11413" y="28929"/>
                      <a:pt x="12280" y="29500"/>
                    </a:cubicBezTo>
                    <a:cubicBezTo>
                      <a:pt x="12530" y="29587"/>
                      <a:pt x="12831" y="29623"/>
                      <a:pt x="13153" y="29623"/>
                    </a:cubicBezTo>
                    <a:cubicBezTo>
                      <a:pt x="13922" y="29623"/>
                      <a:pt x="14812" y="29419"/>
                      <a:pt x="15408" y="29226"/>
                    </a:cubicBezTo>
                    <a:cubicBezTo>
                      <a:pt x="17416" y="28655"/>
                      <a:pt x="19402" y="27217"/>
                      <a:pt x="20269" y="25231"/>
                    </a:cubicBezTo>
                    <a:cubicBezTo>
                      <a:pt x="21684" y="22081"/>
                      <a:pt x="20543" y="18087"/>
                      <a:pt x="17690" y="16101"/>
                    </a:cubicBezTo>
                    <a:cubicBezTo>
                      <a:pt x="16846" y="15531"/>
                      <a:pt x="15978" y="15234"/>
                      <a:pt x="15408" y="14389"/>
                    </a:cubicBezTo>
                    <a:cubicBezTo>
                      <a:pt x="14266" y="13248"/>
                      <a:pt x="13992" y="10966"/>
                      <a:pt x="13422" y="9528"/>
                    </a:cubicBezTo>
                    <a:cubicBezTo>
                      <a:pt x="11413" y="5259"/>
                      <a:pt x="7715" y="7245"/>
                      <a:pt x="6277" y="4689"/>
                    </a:cubicBezTo>
                    <a:cubicBezTo>
                      <a:pt x="5707" y="3547"/>
                      <a:pt x="5433" y="2680"/>
                      <a:pt x="5136" y="1539"/>
                    </a:cubicBezTo>
                    <a:cubicBezTo>
                      <a:pt x="4862" y="968"/>
                      <a:pt x="4292" y="124"/>
                      <a:pt x="3424" y="124"/>
                    </a:cubicBezTo>
                    <a:cubicBezTo>
                      <a:pt x="3256" y="36"/>
                      <a:pt x="3087" y="0"/>
                      <a:pt x="29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2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9" name="Google Shape;1569;p77"/>
            <p:cNvGrpSpPr/>
            <p:nvPr/>
          </p:nvGrpSpPr>
          <p:grpSpPr>
            <a:xfrm rot="2700000">
              <a:off x="904191" y="3760770"/>
              <a:ext cx="564891" cy="178747"/>
              <a:chOff x="6872640" y="3355362"/>
              <a:chExt cx="564897" cy="178749"/>
            </a:xfrm>
          </p:grpSpPr>
          <p:sp>
            <p:nvSpPr>
              <p:cNvPr id="1570" name="Google Shape;1570;p77"/>
              <p:cNvSpPr/>
              <p:nvPr/>
            </p:nvSpPr>
            <p:spPr>
              <a:xfrm>
                <a:off x="7337337" y="3355362"/>
                <a:ext cx="100200" cy="1002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77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84" name="Google Shape;1584;p77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5" name="Google Shape;1585;p77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6" name="Google Shape;1586;p77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7" name="Google Shape;1587;p77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99" name="Google Shape;1599;p77"/>
          <p:cNvGrpSpPr/>
          <p:nvPr/>
        </p:nvGrpSpPr>
        <p:grpSpPr>
          <a:xfrm>
            <a:off x="4390196" y="1296526"/>
            <a:ext cx="2261056" cy="2409512"/>
            <a:chOff x="775177" y="1606057"/>
            <a:chExt cx="2261056" cy="2409512"/>
          </a:xfrm>
        </p:grpSpPr>
        <p:sp>
          <p:nvSpPr>
            <p:cNvPr id="1600" name="Google Shape;1600;p77"/>
            <p:cNvSpPr/>
            <p:nvPr/>
          </p:nvSpPr>
          <p:spPr>
            <a:xfrm>
              <a:off x="775177" y="1606057"/>
              <a:ext cx="412845" cy="137159"/>
            </a:xfrm>
            <a:custGeom>
              <a:avLst/>
              <a:gdLst/>
              <a:ahLst/>
              <a:cxnLst/>
              <a:rect l="l" t="t" r="r" b="b"/>
              <a:pathLst>
                <a:path w="27731" h="9213" extrusionOk="0">
                  <a:moveTo>
                    <a:pt x="17852" y="0"/>
                  </a:moveTo>
                  <a:cubicBezTo>
                    <a:pt x="15721" y="0"/>
                    <a:pt x="13587" y="678"/>
                    <a:pt x="12086" y="1877"/>
                  </a:cubicBezTo>
                  <a:cubicBezTo>
                    <a:pt x="10727" y="2951"/>
                    <a:pt x="9367" y="4764"/>
                    <a:pt x="8880" y="6644"/>
                  </a:cubicBezTo>
                  <a:cubicBezTo>
                    <a:pt x="7885" y="5842"/>
                    <a:pt x="6591" y="5407"/>
                    <a:pt x="5303" y="5407"/>
                  </a:cubicBezTo>
                  <a:cubicBezTo>
                    <a:pt x="4787" y="5407"/>
                    <a:pt x="4272" y="5477"/>
                    <a:pt x="3778" y="5621"/>
                  </a:cubicBezTo>
                  <a:cubicBezTo>
                    <a:pt x="2048" y="6124"/>
                    <a:pt x="588" y="7501"/>
                    <a:pt x="0" y="9213"/>
                  </a:cubicBezTo>
                  <a:lnTo>
                    <a:pt x="27730" y="9112"/>
                  </a:lnTo>
                  <a:cubicBezTo>
                    <a:pt x="27244" y="5688"/>
                    <a:pt x="25213" y="2884"/>
                    <a:pt x="22225" y="1122"/>
                  </a:cubicBezTo>
                  <a:cubicBezTo>
                    <a:pt x="20929" y="354"/>
                    <a:pt x="19391" y="0"/>
                    <a:pt x="178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77"/>
            <p:cNvSpPr/>
            <p:nvPr/>
          </p:nvSpPr>
          <p:spPr>
            <a:xfrm>
              <a:off x="956864" y="1610434"/>
              <a:ext cx="214663" cy="117835"/>
            </a:xfrm>
            <a:custGeom>
              <a:avLst/>
              <a:gdLst/>
              <a:ahLst/>
              <a:cxnLst/>
              <a:rect l="l" t="t" r="r" b="b"/>
              <a:pathLst>
                <a:path w="14419" h="7915" extrusionOk="0">
                  <a:moveTo>
                    <a:pt x="5350" y="1"/>
                  </a:moveTo>
                  <a:cubicBezTo>
                    <a:pt x="4889" y="1"/>
                    <a:pt x="4425" y="35"/>
                    <a:pt x="3962" y="106"/>
                  </a:cubicBezTo>
                  <a:cubicBezTo>
                    <a:pt x="2836" y="291"/>
                    <a:pt x="1728" y="761"/>
                    <a:pt x="990" y="1634"/>
                  </a:cubicBezTo>
                  <a:cubicBezTo>
                    <a:pt x="269" y="2507"/>
                    <a:pt x="0" y="3816"/>
                    <a:pt x="553" y="4806"/>
                  </a:cubicBezTo>
                  <a:cubicBezTo>
                    <a:pt x="990" y="5611"/>
                    <a:pt x="1847" y="6081"/>
                    <a:pt x="2686" y="6451"/>
                  </a:cubicBezTo>
                  <a:cubicBezTo>
                    <a:pt x="4897" y="7410"/>
                    <a:pt x="7319" y="7915"/>
                    <a:pt x="9743" y="7915"/>
                  </a:cubicBezTo>
                  <a:cubicBezTo>
                    <a:pt x="10374" y="7915"/>
                    <a:pt x="11005" y="7880"/>
                    <a:pt x="11632" y="7811"/>
                  </a:cubicBezTo>
                  <a:cubicBezTo>
                    <a:pt x="12153" y="7744"/>
                    <a:pt x="12690" y="7659"/>
                    <a:pt x="13160" y="7424"/>
                  </a:cubicBezTo>
                  <a:cubicBezTo>
                    <a:pt x="13646" y="7207"/>
                    <a:pt x="14067" y="6804"/>
                    <a:pt x="14201" y="6300"/>
                  </a:cubicBezTo>
                  <a:cubicBezTo>
                    <a:pt x="14419" y="5511"/>
                    <a:pt x="13982" y="4705"/>
                    <a:pt x="13479" y="4085"/>
                  </a:cubicBezTo>
                  <a:cubicBezTo>
                    <a:pt x="11532" y="1596"/>
                    <a:pt x="8499" y="1"/>
                    <a:pt x="53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77"/>
            <p:cNvSpPr/>
            <p:nvPr/>
          </p:nvSpPr>
          <p:spPr>
            <a:xfrm>
              <a:off x="813661" y="1689516"/>
              <a:ext cx="66741" cy="38574"/>
            </a:xfrm>
            <a:custGeom>
              <a:avLst/>
              <a:gdLst/>
              <a:ahLst/>
              <a:cxnLst/>
              <a:rect l="l" t="t" r="r" b="b"/>
              <a:pathLst>
                <a:path w="4483" h="2591" extrusionOk="0">
                  <a:moveTo>
                    <a:pt x="2237" y="1"/>
                  </a:moveTo>
                  <a:cubicBezTo>
                    <a:pt x="1529" y="1"/>
                    <a:pt x="520" y="85"/>
                    <a:pt x="219" y="518"/>
                  </a:cubicBezTo>
                  <a:cubicBezTo>
                    <a:pt x="0" y="854"/>
                    <a:pt x="17" y="1307"/>
                    <a:pt x="219" y="1660"/>
                  </a:cubicBezTo>
                  <a:cubicBezTo>
                    <a:pt x="420" y="2012"/>
                    <a:pt x="772" y="2247"/>
                    <a:pt x="1159" y="2381"/>
                  </a:cubicBezTo>
                  <a:cubicBezTo>
                    <a:pt x="1528" y="2533"/>
                    <a:pt x="1931" y="2566"/>
                    <a:pt x="2334" y="2582"/>
                  </a:cubicBezTo>
                  <a:cubicBezTo>
                    <a:pt x="2441" y="2587"/>
                    <a:pt x="2549" y="2591"/>
                    <a:pt x="2658" y="2591"/>
                  </a:cubicBezTo>
                  <a:cubicBezTo>
                    <a:pt x="2940" y="2591"/>
                    <a:pt x="3225" y="2567"/>
                    <a:pt x="3492" y="2482"/>
                  </a:cubicBezTo>
                  <a:cubicBezTo>
                    <a:pt x="3861" y="2365"/>
                    <a:pt x="4197" y="2112"/>
                    <a:pt x="4331" y="1743"/>
                  </a:cubicBezTo>
                  <a:cubicBezTo>
                    <a:pt x="4483" y="1324"/>
                    <a:pt x="4315" y="820"/>
                    <a:pt x="3979" y="501"/>
                  </a:cubicBezTo>
                  <a:cubicBezTo>
                    <a:pt x="3659" y="183"/>
                    <a:pt x="3189" y="48"/>
                    <a:pt x="2737" y="15"/>
                  </a:cubicBezTo>
                  <a:cubicBezTo>
                    <a:pt x="2608" y="7"/>
                    <a:pt x="2434" y="1"/>
                    <a:pt x="2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77"/>
            <p:cNvSpPr/>
            <p:nvPr/>
          </p:nvSpPr>
          <p:spPr>
            <a:xfrm>
              <a:off x="2623388" y="3878455"/>
              <a:ext cx="412845" cy="137114"/>
            </a:xfrm>
            <a:custGeom>
              <a:avLst/>
              <a:gdLst/>
              <a:ahLst/>
              <a:cxnLst/>
              <a:rect l="l" t="t" r="r" b="b"/>
              <a:pathLst>
                <a:path w="27731" h="9210" extrusionOk="0">
                  <a:moveTo>
                    <a:pt x="17841" y="1"/>
                  </a:moveTo>
                  <a:cubicBezTo>
                    <a:pt x="15714" y="1"/>
                    <a:pt x="13590" y="679"/>
                    <a:pt x="12102" y="1875"/>
                  </a:cubicBezTo>
                  <a:cubicBezTo>
                    <a:pt x="10743" y="2965"/>
                    <a:pt x="9367" y="4762"/>
                    <a:pt x="8897" y="6658"/>
                  </a:cubicBezTo>
                  <a:cubicBezTo>
                    <a:pt x="7888" y="5841"/>
                    <a:pt x="6594" y="5411"/>
                    <a:pt x="5301" y="5411"/>
                  </a:cubicBezTo>
                  <a:cubicBezTo>
                    <a:pt x="4787" y="5411"/>
                    <a:pt x="4273" y="5479"/>
                    <a:pt x="3777" y="5617"/>
                  </a:cubicBezTo>
                  <a:cubicBezTo>
                    <a:pt x="2048" y="6121"/>
                    <a:pt x="587" y="7497"/>
                    <a:pt x="0" y="9210"/>
                  </a:cubicBezTo>
                  <a:lnTo>
                    <a:pt x="27731" y="9126"/>
                  </a:lnTo>
                  <a:cubicBezTo>
                    <a:pt x="27243" y="5684"/>
                    <a:pt x="25213" y="2898"/>
                    <a:pt x="22241" y="1136"/>
                  </a:cubicBezTo>
                  <a:cubicBezTo>
                    <a:pt x="20934" y="359"/>
                    <a:pt x="19387" y="1"/>
                    <a:pt x="178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77"/>
            <p:cNvSpPr/>
            <p:nvPr/>
          </p:nvSpPr>
          <p:spPr>
            <a:xfrm>
              <a:off x="2805313" y="3882951"/>
              <a:ext cx="214678" cy="117701"/>
            </a:xfrm>
            <a:custGeom>
              <a:avLst/>
              <a:gdLst/>
              <a:ahLst/>
              <a:cxnLst/>
              <a:rect l="l" t="t" r="r" b="b"/>
              <a:pathLst>
                <a:path w="14420" h="7906" extrusionOk="0">
                  <a:moveTo>
                    <a:pt x="5379" y="1"/>
                  </a:moveTo>
                  <a:cubicBezTo>
                    <a:pt x="4908" y="1"/>
                    <a:pt x="4435" y="37"/>
                    <a:pt x="3962" y="112"/>
                  </a:cubicBezTo>
                  <a:cubicBezTo>
                    <a:pt x="2837" y="280"/>
                    <a:pt x="1713" y="750"/>
                    <a:pt x="974" y="1622"/>
                  </a:cubicBezTo>
                  <a:cubicBezTo>
                    <a:pt x="252" y="2495"/>
                    <a:pt x="1" y="3805"/>
                    <a:pt x="538" y="4812"/>
                  </a:cubicBezTo>
                  <a:cubicBezTo>
                    <a:pt x="990" y="5601"/>
                    <a:pt x="1830" y="6071"/>
                    <a:pt x="2669" y="6441"/>
                  </a:cubicBezTo>
                  <a:cubicBezTo>
                    <a:pt x="4885" y="7409"/>
                    <a:pt x="7289" y="7905"/>
                    <a:pt x="9699" y="7905"/>
                  </a:cubicBezTo>
                  <a:cubicBezTo>
                    <a:pt x="10339" y="7905"/>
                    <a:pt x="10979" y="7870"/>
                    <a:pt x="11617" y="7800"/>
                  </a:cubicBezTo>
                  <a:cubicBezTo>
                    <a:pt x="12136" y="7750"/>
                    <a:pt x="12673" y="7649"/>
                    <a:pt x="13161" y="7430"/>
                  </a:cubicBezTo>
                  <a:cubicBezTo>
                    <a:pt x="13631" y="7195"/>
                    <a:pt x="14050" y="6793"/>
                    <a:pt x="14202" y="6289"/>
                  </a:cubicBezTo>
                  <a:cubicBezTo>
                    <a:pt x="14419" y="5517"/>
                    <a:pt x="13967" y="4711"/>
                    <a:pt x="13479" y="4073"/>
                  </a:cubicBezTo>
                  <a:cubicBezTo>
                    <a:pt x="11524" y="1593"/>
                    <a:pt x="8505" y="1"/>
                    <a:pt x="53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8" name="Google Shape;1588;p77"/>
          <p:cNvGrpSpPr/>
          <p:nvPr/>
        </p:nvGrpSpPr>
        <p:grpSpPr>
          <a:xfrm>
            <a:off x="2519430" y="1289792"/>
            <a:ext cx="4265615" cy="2276884"/>
            <a:chOff x="4707338" y="2040500"/>
            <a:chExt cx="3250800" cy="1735200"/>
          </a:xfrm>
        </p:grpSpPr>
        <p:sp>
          <p:nvSpPr>
            <p:cNvPr id="1589" name="Google Shape;1589;p77"/>
            <p:cNvSpPr/>
            <p:nvPr/>
          </p:nvSpPr>
          <p:spPr>
            <a:xfrm>
              <a:off x="4707338" y="2040500"/>
              <a:ext cx="3250800" cy="1735200"/>
            </a:xfrm>
            <a:prstGeom prst="roundRect">
              <a:avLst>
                <a:gd name="adj" fmla="val 5979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0" name="Google Shape;1590;p77"/>
            <p:cNvGrpSpPr/>
            <p:nvPr/>
          </p:nvGrpSpPr>
          <p:grpSpPr>
            <a:xfrm>
              <a:off x="4827043" y="2161975"/>
              <a:ext cx="3011400" cy="146100"/>
              <a:chOff x="1903880" y="1595950"/>
              <a:chExt cx="3011400" cy="146100"/>
            </a:xfrm>
          </p:grpSpPr>
          <p:sp>
            <p:nvSpPr>
              <p:cNvPr id="1591" name="Google Shape;1591;p77"/>
              <p:cNvSpPr/>
              <p:nvPr/>
            </p:nvSpPr>
            <p:spPr>
              <a:xfrm>
                <a:off x="1903880" y="1595950"/>
                <a:ext cx="3011400" cy="1461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592" name="Google Shape;1592;p77"/>
              <p:cNvGrpSpPr/>
              <p:nvPr/>
            </p:nvGrpSpPr>
            <p:grpSpPr>
              <a:xfrm rot="10800000" flipH="1">
                <a:off x="1934947" y="1622040"/>
                <a:ext cx="429322" cy="93999"/>
                <a:chOff x="5795037" y="809024"/>
                <a:chExt cx="431653" cy="94500"/>
              </a:xfrm>
            </p:grpSpPr>
            <p:sp>
              <p:nvSpPr>
                <p:cNvPr id="1593" name="Google Shape;1593;p77"/>
                <p:cNvSpPr/>
                <p:nvPr/>
              </p:nvSpPr>
              <p:spPr>
                <a:xfrm>
                  <a:off x="5795037" y="809024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4" name="Google Shape;1594;p77"/>
                <p:cNvSpPr/>
                <p:nvPr/>
              </p:nvSpPr>
              <p:spPr>
                <a:xfrm>
                  <a:off x="5963614" y="809024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5" name="Google Shape;1595;p77"/>
                <p:cNvSpPr/>
                <p:nvPr/>
              </p:nvSpPr>
              <p:spPr>
                <a:xfrm>
                  <a:off x="6132190" y="809024"/>
                  <a:ext cx="94500" cy="945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598" name="Google Shape;1598;p77"/>
          <p:cNvSpPr txBox="1">
            <a:spLocks noGrp="1"/>
          </p:cNvSpPr>
          <p:nvPr>
            <p:ph type="subTitle" idx="1"/>
          </p:nvPr>
        </p:nvSpPr>
        <p:spPr>
          <a:xfrm>
            <a:off x="2835729" y="2453484"/>
            <a:ext cx="3633016" cy="9478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Vous saurez capable de styler les Tableaux utilisent les classes Bootstrap. </a:t>
            </a:r>
            <a:endParaRPr dirty="0"/>
          </a:p>
        </p:txBody>
      </p:sp>
      <p:sp>
        <p:nvSpPr>
          <p:cNvPr id="1596" name="Google Shape;1596;p77"/>
          <p:cNvSpPr/>
          <p:nvPr/>
        </p:nvSpPr>
        <p:spPr>
          <a:xfrm>
            <a:off x="3008160" y="1917403"/>
            <a:ext cx="3342107" cy="443646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97" name="Google Shape;1597;p77"/>
          <p:cNvSpPr txBox="1">
            <a:spLocks noGrp="1"/>
          </p:cNvSpPr>
          <p:nvPr>
            <p:ph type="title" idx="3"/>
          </p:nvPr>
        </p:nvSpPr>
        <p:spPr>
          <a:xfrm>
            <a:off x="3312649" y="2002767"/>
            <a:ext cx="2733127" cy="25784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</a:t>
            </a:r>
            <a:r>
              <a:rPr lang="en" dirty="0"/>
              <a:t>bjectif 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3056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67">
            <a:hlinkClick r:id="" action="ppaction://noaction"/>
          </p:cNvPr>
          <p:cNvSpPr txBox="1">
            <a:spLocks noGrp="1"/>
          </p:cNvSpPr>
          <p:nvPr>
            <p:ph type="title" idx="17"/>
          </p:nvPr>
        </p:nvSpPr>
        <p:spPr>
          <a:xfrm>
            <a:off x="6838363" y="2823758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075" name="Google Shape;1075;p67">
            <a:hlinkClick r:id="" action="ppaction://noaction"/>
          </p:cNvPr>
          <p:cNvSpPr txBox="1">
            <a:spLocks noGrp="1"/>
          </p:cNvSpPr>
          <p:nvPr>
            <p:ph type="title" idx="18"/>
          </p:nvPr>
        </p:nvSpPr>
        <p:spPr>
          <a:xfrm>
            <a:off x="4135338" y="2823750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076" name="Google Shape;1076;p67">
            <a:hlinkClick r:id="" action="ppaction://noaction"/>
          </p:cNvPr>
          <p:cNvSpPr txBox="1">
            <a:spLocks noGrp="1"/>
          </p:cNvSpPr>
          <p:nvPr>
            <p:ph type="title" idx="19"/>
          </p:nvPr>
        </p:nvSpPr>
        <p:spPr>
          <a:xfrm>
            <a:off x="1432325" y="2823742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077" name="Google Shape;1077;p67">
            <a:hlinkClick r:id="" action="ppaction://noaction"/>
          </p:cNvPr>
          <p:cNvSpPr txBox="1">
            <a:spLocks noGrp="1"/>
          </p:cNvSpPr>
          <p:nvPr>
            <p:ph type="title" idx="2"/>
          </p:nvPr>
        </p:nvSpPr>
        <p:spPr>
          <a:xfrm>
            <a:off x="3488574" y="1978520"/>
            <a:ext cx="2305500" cy="2927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Striped rows</a:t>
            </a:r>
            <a:endParaRPr dirty="0"/>
          </a:p>
        </p:txBody>
      </p:sp>
      <p:sp>
        <p:nvSpPr>
          <p:cNvPr id="1078" name="Google Shape;1078;p67">
            <a:hlinkClick r:id="" action="ppaction://noaction"/>
          </p:cNvPr>
          <p:cNvSpPr txBox="1">
            <a:spLocks noGrp="1"/>
          </p:cNvSpPr>
          <p:nvPr>
            <p:ph type="title" idx="3"/>
          </p:nvPr>
        </p:nvSpPr>
        <p:spPr>
          <a:xfrm>
            <a:off x="6118500" y="1978520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Bordered table</a:t>
            </a:r>
            <a:endParaRPr dirty="0"/>
          </a:p>
        </p:txBody>
      </p:sp>
      <p:sp>
        <p:nvSpPr>
          <p:cNvPr id="1079" name="Google Shape;1079;p67">
            <a:hlinkClick r:id="" action="ppaction://noaction"/>
          </p:cNvPr>
          <p:cNvSpPr txBox="1">
            <a:spLocks noGrp="1"/>
          </p:cNvSpPr>
          <p:nvPr>
            <p:ph type="title" idx="5"/>
          </p:nvPr>
        </p:nvSpPr>
        <p:spPr>
          <a:xfrm>
            <a:off x="716213" y="3631487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Hoverable rows</a:t>
            </a:r>
            <a:endParaRPr dirty="0"/>
          </a:p>
        </p:txBody>
      </p:sp>
      <p:sp>
        <p:nvSpPr>
          <p:cNvPr id="1080" name="Google Shape;1080;p67">
            <a:hlinkClick r:id="" action="ppaction://noaction"/>
          </p:cNvPr>
          <p:cNvSpPr txBox="1">
            <a:spLocks noGrp="1"/>
          </p:cNvSpPr>
          <p:nvPr>
            <p:ph type="title" idx="7"/>
          </p:nvPr>
        </p:nvSpPr>
        <p:spPr>
          <a:xfrm>
            <a:off x="716213" y="1978520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tableaux simples</a:t>
            </a:r>
            <a:endParaRPr dirty="0"/>
          </a:p>
        </p:txBody>
      </p:sp>
      <p:sp>
        <p:nvSpPr>
          <p:cNvPr id="1081" name="Google Shape;1081;p67">
            <a:hlinkClick r:id="" action="ppaction://noaction"/>
          </p:cNvPr>
          <p:cNvSpPr txBox="1">
            <a:spLocks noGrp="1"/>
          </p:cNvSpPr>
          <p:nvPr>
            <p:ph type="title" idx="9"/>
          </p:nvPr>
        </p:nvSpPr>
        <p:spPr>
          <a:xfrm>
            <a:off x="3419238" y="3631487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Small table</a:t>
            </a:r>
            <a:endParaRPr dirty="0"/>
          </a:p>
        </p:txBody>
      </p:sp>
      <p:sp>
        <p:nvSpPr>
          <p:cNvPr id="1082" name="Google Shape;1082;p67">
            <a:hlinkClick r:id="" action="ppaction://noaction"/>
          </p:cNvPr>
          <p:cNvSpPr txBox="1">
            <a:spLocks noGrp="1"/>
          </p:cNvSpPr>
          <p:nvPr>
            <p:ph type="title" idx="14"/>
          </p:nvPr>
        </p:nvSpPr>
        <p:spPr>
          <a:xfrm>
            <a:off x="6118500" y="3631487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Captions</a:t>
            </a:r>
            <a:endParaRPr dirty="0"/>
          </a:p>
        </p:txBody>
      </p:sp>
      <p:sp>
        <p:nvSpPr>
          <p:cNvPr id="1083" name="Google Shape;1083;p6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b="1" dirty="0">
                <a:latin typeface="Montserrat"/>
                <a:sym typeface="Montserrat"/>
              </a:rPr>
              <a:t>1 . Exemple de base</a:t>
            </a:r>
          </a:p>
        </p:txBody>
      </p:sp>
      <p:sp>
        <p:nvSpPr>
          <p:cNvPr id="1090" name="Google Shape;1090;p67">
            <a:hlinkClick r:id="" action="ppaction://noaction"/>
          </p:cNvPr>
          <p:cNvSpPr txBox="1">
            <a:spLocks noGrp="1"/>
          </p:cNvSpPr>
          <p:nvPr>
            <p:ph type="title" idx="16"/>
          </p:nvPr>
        </p:nvSpPr>
        <p:spPr>
          <a:xfrm>
            <a:off x="6838375" y="1212584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091" name="Google Shape;1091;p67">
            <a:hlinkClick r:id="" action="ppaction://noaction"/>
          </p:cNvPr>
          <p:cNvSpPr txBox="1">
            <a:spLocks noGrp="1"/>
          </p:cNvSpPr>
          <p:nvPr>
            <p:ph type="title" idx="20"/>
          </p:nvPr>
        </p:nvSpPr>
        <p:spPr>
          <a:xfrm>
            <a:off x="4135338" y="1212584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092" name="Google Shape;1092;p67">
            <a:hlinkClick r:id="" action="ppaction://noaction"/>
          </p:cNvPr>
          <p:cNvSpPr txBox="1">
            <a:spLocks noGrp="1"/>
          </p:cNvSpPr>
          <p:nvPr>
            <p:ph type="title" idx="21"/>
          </p:nvPr>
        </p:nvSpPr>
        <p:spPr>
          <a:xfrm>
            <a:off x="1432313" y="1212584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093" name="Google Shape;1093;p67"/>
          <p:cNvGrpSpPr/>
          <p:nvPr/>
        </p:nvGrpSpPr>
        <p:grpSpPr>
          <a:xfrm flipH="1">
            <a:off x="1700040" y="1596024"/>
            <a:ext cx="337856" cy="93999"/>
            <a:chOff x="5963614" y="809024"/>
            <a:chExt cx="339690" cy="94500"/>
          </a:xfrm>
        </p:grpSpPr>
        <p:sp>
          <p:nvSpPr>
            <p:cNvPr id="1094" name="Google Shape;1094;p6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6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6" name="Google Shape;1096;p67"/>
          <p:cNvGrpSpPr/>
          <p:nvPr/>
        </p:nvGrpSpPr>
        <p:grpSpPr>
          <a:xfrm flipH="1">
            <a:off x="1700040" y="3207462"/>
            <a:ext cx="337856" cy="93999"/>
            <a:chOff x="5963614" y="809024"/>
            <a:chExt cx="339690" cy="94500"/>
          </a:xfrm>
        </p:grpSpPr>
        <p:sp>
          <p:nvSpPr>
            <p:cNvPr id="1097" name="Google Shape;1097;p6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6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67"/>
          <p:cNvGrpSpPr/>
          <p:nvPr/>
        </p:nvGrpSpPr>
        <p:grpSpPr>
          <a:xfrm flipH="1">
            <a:off x="4403065" y="1596024"/>
            <a:ext cx="337856" cy="93999"/>
            <a:chOff x="5963614" y="809024"/>
            <a:chExt cx="339690" cy="94500"/>
          </a:xfrm>
        </p:grpSpPr>
        <p:sp>
          <p:nvSpPr>
            <p:cNvPr id="1100" name="Google Shape;1100;p6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6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2" name="Google Shape;1102;p67"/>
          <p:cNvGrpSpPr/>
          <p:nvPr/>
        </p:nvGrpSpPr>
        <p:grpSpPr>
          <a:xfrm flipH="1">
            <a:off x="7106090" y="1596024"/>
            <a:ext cx="337856" cy="93999"/>
            <a:chOff x="5963614" y="809024"/>
            <a:chExt cx="339690" cy="94500"/>
          </a:xfrm>
        </p:grpSpPr>
        <p:sp>
          <p:nvSpPr>
            <p:cNvPr id="1103" name="Google Shape;1103;p6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6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5" name="Google Shape;1105;p67"/>
          <p:cNvGrpSpPr/>
          <p:nvPr/>
        </p:nvGrpSpPr>
        <p:grpSpPr>
          <a:xfrm flipH="1">
            <a:off x="4403065" y="3207462"/>
            <a:ext cx="337856" cy="93999"/>
            <a:chOff x="5963614" y="809024"/>
            <a:chExt cx="339690" cy="94500"/>
          </a:xfrm>
        </p:grpSpPr>
        <p:sp>
          <p:nvSpPr>
            <p:cNvPr id="1106" name="Google Shape;1106;p6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6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8" name="Google Shape;1108;p67"/>
          <p:cNvGrpSpPr/>
          <p:nvPr/>
        </p:nvGrpSpPr>
        <p:grpSpPr>
          <a:xfrm flipH="1">
            <a:off x="7106090" y="3207462"/>
            <a:ext cx="337856" cy="93999"/>
            <a:chOff x="5963614" y="809024"/>
            <a:chExt cx="339690" cy="94500"/>
          </a:xfrm>
        </p:grpSpPr>
        <p:sp>
          <p:nvSpPr>
            <p:cNvPr id="1109" name="Google Shape;1109;p6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6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1" name="Google Shape;1111;p67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2" name="Google Shape;1112;p67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3" name="Google Shape;1113;p67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4" name="Google Shape;1114;p67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100"/>
                                        <p:tgtEl>
                                          <p:spTgt spid="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70"/>
          <p:cNvSpPr txBox="1">
            <a:spLocks noGrp="1"/>
          </p:cNvSpPr>
          <p:nvPr>
            <p:ph type="title"/>
          </p:nvPr>
        </p:nvSpPr>
        <p:spPr>
          <a:xfrm>
            <a:off x="4848174" y="660440"/>
            <a:ext cx="3846169" cy="6045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200" dirty="0"/>
              <a:t>tableaux simples</a:t>
            </a:r>
            <a:endParaRPr sz="3200" dirty="0"/>
          </a:p>
        </p:txBody>
      </p:sp>
      <p:sp>
        <p:nvSpPr>
          <p:cNvPr id="1255" name="Google Shape;1255;p70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70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70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70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40DCAEE-5856-EF8F-9481-54A960E3E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0101" y="2971331"/>
            <a:ext cx="4392895" cy="1686160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546E8116-63FC-7F6F-A1D4-A41696CD3ABA}"/>
              </a:ext>
            </a:extLst>
          </p:cNvPr>
          <p:cNvSpPr/>
          <p:nvPr/>
        </p:nvSpPr>
        <p:spPr>
          <a:xfrm>
            <a:off x="954226" y="1442492"/>
            <a:ext cx="5559624" cy="2258516"/>
          </a:xfrm>
          <a:prstGeom prst="arc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riangle isocèle 10">
            <a:extLst>
              <a:ext uri="{FF2B5EF4-FFF2-40B4-BE49-F238E27FC236}">
                <a16:creationId xmlns:a16="http://schemas.microsoft.com/office/drawing/2014/main" id="{325B5DA1-F7F0-1B7C-58EF-7F03B59A4376}"/>
              </a:ext>
            </a:extLst>
          </p:cNvPr>
          <p:cNvSpPr/>
          <p:nvPr/>
        </p:nvSpPr>
        <p:spPr>
          <a:xfrm rot="20848477" flipV="1">
            <a:off x="6444067" y="2457290"/>
            <a:ext cx="196357" cy="279033"/>
          </a:xfrm>
          <a:prstGeom prst="triangle">
            <a:avLst/>
          </a:prstGeom>
          <a:solidFill>
            <a:srgbClr val="FFC3D0"/>
          </a:solidFill>
          <a:ln>
            <a:solidFill>
              <a:srgbClr val="FFC3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3">
                    <a:lumMod val="25000"/>
                  </a:schemeClr>
                </a:solidFill>
              </a:ln>
              <a:solidFill>
                <a:srgbClr val="FFC3D0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838297A-CEB5-3721-39F1-7F5AEE5945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330" y="660440"/>
            <a:ext cx="3542498" cy="406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548476"/>
      </p:ext>
    </p:extLst>
  </p:cSld>
  <p:clrMapOvr>
    <a:masterClrMapping/>
  </p:clrMapOvr>
</p:sld>
</file>

<file path=ppt/theme/theme1.xml><?xml version="1.0" encoding="utf-8"?>
<a:theme xmlns:a="http://schemas.openxmlformats.org/drawingml/2006/main" name="Multi-Business Company Website by Slidesgo">
  <a:themeElements>
    <a:clrScheme name="Simple Light">
      <a:dk1>
        <a:srgbClr val="5352EE"/>
      </a:dk1>
      <a:lt1>
        <a:srgbClr val="F1F0FF"/>
      </a:lt1>
      <a:dk2>
        <a:srgbClr val="9EA6FF"/>
      </a:dk2>
      <a:lt2>
        <a:srgbClr val="7882F3"/>
      </a:lt2>
      <a:accent1>
        <a:srgbClr val="D2D6FF"/>
      </a:accent1>
      <a:accent2>
        <a:srgbClr val="A1C3FF"/>
      </a:accent2>
      <a:accent3>
        <a:srgbClr val="FFC3D0"/>
      </a:accent3>
      <a:accent4>
        <a:srgbClr val="81EEEB"/>
      </a:accent4>
      <a:accent5>
        <a:srgbClr val="3AE4DF"/>
      </a:accent5>
      <a:accent6>
        <a:srgbClr val="FFFFFF"/>
      </a:accent6>
      <a:hlink>
        <a:srgbClr val="F1F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</Words>
  <Application>Microsoft Office PowerPoint</Application>
  <PresentationFormat>Affichage à l'écran (16:9)</PresentationFormat>
  <Paragraphs>71</Paragraphs>
  <Slides>33</Slides>
  <Notes>33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38" baseType="lpstr">
      <vt:lpstr>Darker Grotesque Medium</vt:lpstr>
      <vt:lpstr>Arial</vt:lpstr>
      <vt:lpstr>Montserrat</vt:lpstr>
      <vt:lpstr>Darker Grotesque</vt:lpstr>
      <vt:lpstr>Multi-Business Company Website by Slidesgo</vt:lpstr>
      <vt:lpstr>Bootstrap Table &amp; Liste</vt:lpstr>
      <vt:lpstr>Introduction</vt:lpstr>
      <vt:lpstr>Introduction</vt:lpstr>
      <vt:lpstr>Tableau</vt:lpstr>
      <vt:lpstr>Liste</vt:lpstr>
      <vt:lpstr>TABLEAU</vt:lpstr>
      <vt:lpstr>Objectif 1</vt:lpstr>
      <vt:lpstr>06</vt:lpstr>
      <vt:lpstr>tableaux simples</vt:lpstr>
      <vt:lpstr>sombre tableaux</vt:lpstr>
      <vt:lpstr>Table head options</vt:lpstr>
      <vt:lpstr>Striped rows</vt:lpstr>
      <vt:lpstr>Bordered table</vt:lpstr>
      <vt:lpstr>Hoverable rows</vt:lpstr>
      <vt:lpstr>Small table</vt:lpstr>
      <vt:lpstr>Captions</vt:lpstr>
      <vt:lpstr>2 . Les classes contextuelles</vt:lpstr>
      <vt:lpstr>Présentation PowerPoint</vt:lpstr>
      <vt:lpstr>Présentation PowerPoint</vt:lpstr>
      <vt:lpstr>3 . Tableaux réactifs</vt:lpstr>
      <vt:lpstr>Présentation PowerPoint</vt:lpstr>
      <vt:lpstr>Liste</vt:lpstr>
      <vt:lpstr>Objectif 2</vt:lpstr>
      <vt:lpstr>04</vt:lpstr>
      <vt:lpstr>Liste simples</vt:lpstr>
      <vt:lpstr>Active items</vt:lpstr>
      <vt:lpstr>Disabled items</vt:lpstr>
      <vt:lpstr>Flush</vt:lpstr>
      <vt:lpstr>Contextual classes</vt:lpstr>
      <vt:lpstr>2 . Les liens et les boutons</vt:lpstr>
      <vt:lpstr>Links</vt:lpstr>
      <vt:lpstr>Buttons</vt:lpstr>
      <vt:lpstr>Super!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Table &amp; Liste</dc:title>
  <cp:lastModifiedBy>NSILA ABDELLAH</cp:lastModifiedBy>
  <cp:revision>10</cp:revision>
  <dcterms:modified xsi:type="dcterms:W3CDTF">2023-03-08T15:15:58Z</dcterms:modified>
</cp:coreProperties>
</file>