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8" r:id="rId3"/>
    <p:sldId id="256" r:id="rId4"/>
    <p:sldId id="268" r:id="rId5"/>
    <p:sldId id="289" r:id="rId6"/>
    <p:sldId id="287" r:id="rId7"/>
    <p:sldId id="295" r:id="rId8"/>
    <p:sldId id="293" r:id="rId9"/>
    <p:sldId id="294" r:id="rId10"/>
    <p:sldId id="274" r:id="rId11"/>
    <p:sldId id="257" r:id="rId12"/>
    <p:sldId id="258" r:id="rId13"/>
    <p:sldId id="262" r:id="rId14"/>
    <p:sldId id="263" r:id="rId15"/>
    <p:sldId id="260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800"/>
    <a:srgbClr val="C80000"/>
    <a:srgbClr val="C80005"/>
    <a:srgbClr val="008000"/>
    <a:srgbClr val="D8D8D8"/>
    <a:srgbClr val="0099FF"/>
    <a:srgbClr val="0033CC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34"/>
  </p:normalViewPr>
  <p:slideViewPr>
    <p:cSldViewPr showGuides="1">
      <p:cViewPr varScale="1">
        <p:scale>
          <a:sx n="73" d="100"/>
          <a:sy n="73" d="100"/>
        </p:scale>
        <p:origin x="-1284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9156" name="日期占位符 4915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ClrTx/>
            </a:pPr>
            <a:endParaRPr lang="zh-CN" altLang="en-US" dirty="0"/>
          </a:p>
        </p:txBody>
      </p:sp>
      <p:sp>
        <p:nvSpPr>
          <p:cNvPr id="49157" name="页脚占位符 4915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ClrTx/>
            </a:pPr>
            <a:endParaRPr lang="zh-CN" dirty="0"/>
          </a:p>
        </p:txBody>
      </p:sp>
      <p:sp>
        <p:nvSpPr>
          <p:cNvPr id="49158" name="灯片编号占位符 4915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>
              <a:buClrTx/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6.xml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9.bin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2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8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2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7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6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6.wmf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2.w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31.wmf"/><Relationship Id="rId12" Type="http://schemas.openxmlformats.org/officeDocument/2006/relationships/oleObject" Target="../embeddings/oleObject34.bin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8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4.wmf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1.wmf"/><Relationship Id="rId16" Type="http://schemas.openxmlformats.org/officeDocument/2006/relationships/oleObject" Target="../embeddings/oleObject65.bin"/><Relationship Id="rId15" Type="http://schemas.openxmlformats.org/officeDocument/2006/relationships/image" Target="../media/image60.wmf"/><Relationship Id="rId14" Type="http://schemas.openxmlformats.org/officeDocument/2006/relationships/oleObject" Target="../embeddings/oleObject64.bin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63.bin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6" name="对象 41985"/>
          <p:cNvGraphicFramePr/>
          <p:nvPr/>
        </p:nvGraphicFramePr>
        <p:xfrm>
          <a:off x="2971800" y="2286000"/>
          <a:ext cx="218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259330" imgH="444500" progId="Equation.3">
                  <p:embed/>
                </p:oleObj>
              </mc:Choice>
              <mc:Fallback>
                <p:oleObj name="" r:id="rId1" imgW="2259330" imgH="444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2286000"/>
                        <a:ext cx="2184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41986"/>
          <p:cNvGraphicFramePr/>
          <p:nvPr/>
        </p:nvGraphicFramePr>
        <p:xfrm>
          <a:off x="2362200" y="4953000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665730" imgH="444500" progId="Equation.3">
                  <p:embed/>
                </p:oleObj>
              </mc:Choice>
              <mc:Fallback>
                <p:oleObj name="" r:id="rId3" imgW="2665730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4953000"/>
                        <a:ext cx="2667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" name="组合 41987"/>
          <p:cNvGrpSpPr/>
          <p:nvPr/>
        </p:nvGrpSpPr>
        <p:grpSpPr>
          <a:xfrm>
            <a:off x="874713" y="5562600"/>
            <a:ext cx="7735887" cy="519113"/>
            <a:chOff x="551" y="3504"/>
            <a:chExt cx="4873" cy="327"/>
          </a:xfrm>
        </p:grpSpPr>
        <p:sp>
          <p:nvSpPr>
            <p:cNvPr id="41989" name="文本框 41988"/>
            <p:cNvSpPr txBox="1"/>
            <p:nvPr/>
          </p:nvSpPr>
          <p:spPr>
            <a:xfrm>
              <a:off x="551" y="3504"/>
              <a:ext cx="48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则矩阵      称为    的可逆矩阵或逆阵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990" name="对象 41989"/>
            <p:cNvGraphicFramePr/>
            <p:nvPr/>
          </p:nvGraphicFramePr>
          <p:xfrm>
            <a:off x="2064" y="3552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317500" imgH="317500" progId="Equation.3">
                    <p:embed/>
                  </p:oleObj>
                </mc:Choice>
                <mc:Fallback>
                  <p:oleObj name="" r:id="rId5" imgW="317500" imgH="317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4" y="3552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对象 41990"/>
            <p:cNvGraphicFramePr/>
            <p:nvPr/>
          </p:nvGraphicFramePr>
          <p:xfrm>
            <a:off x="1296" y="3504"/>
            <a:ext cx="3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533400" imgH="381000" progId="Equation.3">
                    <p:embed/>
                  </p:oleObj>
                </mc:Choice>
                <mc:Fallback>
                  <p:oleObj name="" r:id="rId7" imgW="533400" imgH="381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6" y="3504"/>
                          <a:ext cx="33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2" name="标题 41991"/>
          <p:cNvSpPr>
            <a:spLocks noGrp="1"/>
          </p:cNvSpPr>
          <p:nvPr>
            <p:ph type="title"/>
          </p:nvPr>
        </p:nvSpPr>
        <p:spPr>
          <a:xfrm>
            <a:off x="468313" y="782638"/>
            <a:ext cx="3024187" cy="536575"/>
          </a:xfrm>
        </p:spPr>
        <p:txBody>
          <a:bodyPr anchor="ctr"/>
          <a:p>
            <a:r>
              <a:rPr lang="zh-CN" altLang="en-US" sz="2800" dirty="0"/>
              <a:t>一、概念的引入</a:t>
            </a:r>
            <a:endParaRPr lang="zh-CN" altLang="en-US" sz="2800"/>
          </a:p>
        </p:txBody>
      </p:sp>
      <p:sp>
        <p:nvSpPr>
          <p:cNvPr id="41993" name="矩形 41992"/>
          <p:cNvSpPr/>
          <p:nvPr/>
        </p:nvSpPr>
        <p:spPr>
          <a:xfrm>
            <a:off x="1752600" y="1676400"/>
            <a:ext cx="2695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在数的运算中，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994" name="组合 41993"/>
          <p:cNvGrpSpPr/>
          <p:nvPr/>
        </p:nvGrpSpPr>
        <p:grpSpPr>
          <a:xfrm>
            <a:off x="4191000" y="1676400"/>
            <a:ext cx="2419350" cy="519113"/>
            <a:chOff x="2112" y="1056"/>
            <a:chExt cx="1524" cy="327"/>
          </a:xfrm>
        </p:grpSpPr>
        <p:sp>
          <p:nvSpPr>
            <p:cNvPr id="41995" name="矩形 41994"/>
            <p:cNvSpPr/>
            <p:nvPr/>
          </p:nvSpPr>
          <p:spPr>
            <a:xfrm>
              <a:off x="2112" y="1056"/>
              <a:ext cx="15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当数         时，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996" name="对象 41995"/>
            <p:cNvGraphicFramePr/>
            <p:nvPr/>
          </p:nvGraphicFramePr>
          <p:xfrm>
            <a:off x="2592" y="1104"/>
            <a:ext cx="51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812165" imgH="330200" progId="Equation.3">
                    <p:embed/>
                  </p:oleObj>
                </mc:Choice>
                <mc:Fallback>
                  <p:oleObj name="" r:id="rId9" imgW="812165" imgH="330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92" y="1104"/>
                          <a:ext cx="511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7" name="文本框 41996"/>
          <p:cNvSpPr txBox="1"/>
          <p:nvPr/>
        </p:nvSpPr>
        <p:spPr>
          <a:xfrm>
            <a:off x="6477000" y="16002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998" name="组合 41997"/>
          <p:cNvGrpSpPr/>
          <p:nvPr/>
        </p:nvGrpSpPr>
        <p:grpSpPr>
          <a:xfrm>
            <a:off x="914400" y="2819400"/>
            <a:ext cx="4360863" cy="811213"/>
            <a:chOff x="576" y="1968"/>
            <a:chExt cx="2747" cy="511"/>
          </a:xfrm>
        </p:grpSpPr>
        <p:graphicFrame>
          <p:nvGraphicFramePr>
            <p:cNvPr id="41999" name="对象 41998"/>
            <p:cNvGraphicFramePr/>
            <p:nvPr/>
          </p:nvGraphicFramePr>
          <p:xfrm>
            <a:off x="1152" y="1968"/>
            <a:ext cx="59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1066800" imgH="838200" progId="Equation.3">
                    <p:embed/>
                  </p:oleObj>
                </mc:Choice>
                <mc:Fallback>
                  <p:oleObj name="" r:id="rId11" imgW="1066800" imgH="838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52" y="1968"/>
                          <a:ext cx="592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00" name="组合 41999"/>
            <p:cNvGrpSpPr/>
            <p:nvPr/>
          </p:nvGrpSpPr>
          <p:grpSpPr>
            <a:xfrm>
              <a:off x="576" y="2016"/>
              <a:ext cx="2747" cy="327"/>
              <a:chOff x="576" y="2064"/>
              <a:chExt cx="2747" cy="327"/>
            </a:xfrm>
          </p:grpSpPr>
          <p:graphicFrame>
            <p:nvGraphicFramePr>
              <p:cNvPr id="42001" name="对象 42000"/>
              <p:cNvGraphicFramePr/>
              <p:nvPr/>
            </p:nvGraphicFramePr>
            <p:xfrm>
              <a:off x="2112" y="2160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13" imgW="241300" imgH="254000" progId="Equation.3">
                      <p:embed/>
                    </p:oleObj>
                  </mc:Choice>
                  <mc:Fallback>
                    <p:oleObj name="" r:id="rId13" imgW="241300" imgH="2540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12" y="2160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02" name="矩形 42001"/>
              <p:cNvSpPr/>
              <p:nvPr/>
            </p:nvSpPr>
            <p:spPr>
              <a:xfrm>
                <a:off x="576" y="2064"/>
                <a:ext cx="274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 eaLnBrk="1" hangingPunct="1"/>
                <a:r>
                  <a:rPr lang="zh-CN" altLang="en-US" sz="28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其中              为     的倒数，</a:t>
                </a:r>
                <a:endPara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2003" name="组合 42002"/>
          <p:cNvGrpSpPr/>
          <p:nvPr/>
        </p:nvGrpSpPr>
        <p:grpSpPr>
          <a:xfrm>
            <a:off x="4724400" y="2895600"/>
            <a:ext cx="3213100" cy="519113"/>
            <a:chOff x="2976" y="2016"/>
            <a:chExt cx="2024" cy="327"/>
          </a:xfrm>
        </p:grpSpPr>
        <p:graphicFrame>
          <p:nvGraphicFramePr>
            <p:cNvPr id="42004" name="对象 42003"/>
            <p:cNvGraphicFramePr/>
            <p:nvPr/>
          </p:nvGraphicFramePr>
          <p:xfrm>
            <a:off x="3840" y="211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5" imgW="241300" imgH="254000" progId="Equation.3">
                    <p:embed/>
                  </p:oleObj>
                </mc:Choice>
                <mc:Fallback>
                  <p:oleObj name="" r:id="rId15" imgW="241300" imgH="254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40" y="211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矩形 42004"/>
            <p:cNvSpPr/>
            <p:nvPr/>
          </p:nvSpPr>
          <p:spPr>
            <a:xfrm>
              <a:off x="2976" y="2016"/>
              <a:ext cx="20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（或称     的逆）；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006" name="矩形 42005"/>
          <p:cNvSpPr/>
          <p:nvPr/>
        </p:nvSpPr>
        <p:spPr>
          <a:xfrm>
            <a:off x="700088" y="3810000"/>
            <a:ext cx="3216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在矩阵的运算中，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007" name="组合 42006"/>
          <p:cNvGrpSpPr/>
          <p:nvPr/>
        </p:nvGrpSpPr>
        <p:grpSpPr>
          <a:xfrm>
            <a:off x="3503613" y="3810000"/>
            <a:ext cx="5106987" cy="519113"/>
            <a:chOff x="2543" y="1632"/>
            <a:chExt cx="3217" cy="327"/>
          </a:xfrm>
        </p:grpSpPr>
        <p:graphicFrame>
          <p:nvGraphicFramePr>
            <p:cNvPr id="42008" name="对象 42007"/>
            <p:cNvGraphicFramePr/>
            <p:nvPr/>
          </p:nvGraphicFramePr>
          <p:xfrm>
            <a:off x="3264" y="1680"/>
            <a:ext cx="20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6" imgW="317500" imgH="292100" progId="Equation.3">
                    <p:embed/>
                  </p:oleObj>
                </mc:Choice>
                <mc:Fallback>
                  <p:oleObj name="" r:id="rId16" imgW="317500" imgH="2921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1680"/>
                          <a:ext cx="200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9" name="矩形 42008"/>
            <p:cNvSpPr/>
            <p:nvPr/>
          </p:nvSpPr>
          <p:spPr>
            <a:xfrm>
              <a:off x="2543" y="1632"/>
              <a:ext cx="32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单位阵   相当于数的乘法运算中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010" name="矩形 42009"/>
          <p:cNvSpPr/>
          <p:nvPr/>
        </p:nvSpPr>
        <p:spPr>
          <a:xfrm>
            <a:off x="700088" y="4267200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011" name="组合 42010"/>
          <p:cNvGrpSpPr/>
          <p:nvPr/>
        </p:nvGrpSpPr>
        <p:grpSpPr>
          <a:xfrm>
            <a:off x="1905000" y="4267200"/>
            <a:ext cx="3459163" cy="519113"/>
            <a:chOff x="1200" y="2688"/>
            <a:chExt cx="2179" cy="327"/>
          </a:xfrm>
        </p:grpSpPr>
        <p:graphicFrame>
          <p:nvGraphicFramePr>
            <p:cNvPr id="42012" name="对象 42011"/>
            <p:cNvGraphicFramePr/>
            <p:nvPr/>
          </p:nvGraphicFramePr>
          <p:xfrm>
            <a:off x="2839" y="2740"/>
            <a:ext cx="18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8" imgW="292100" imgH="304800" progId="Equation.3">
                    <p:embed/>
                  </p:oleObj>
                </mc:Choice>
                <mc:Fallback>
                  <p:oleObj name="" r:id="rId18" imgW="292100" imgH="3048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839" y="2740"/>
                          <a:ext cx="184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矩形 42012"/>
            <p:cNvSpPr/>
            <p:nvPr/>
          </p:nvSpPr>
          <p:spPr>
            <a:xfrm>
              <a:off x="1200" y="2688"/>
              <a:ext cx="21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那么，对于矩阵     ，</a:t>
              </a: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014" name="组合 42013"/>
          <p:cNvGrpSpPr/>
          <p:nvPr/>
        </p:nvGrpSpPr>
        <p:grpSpPr>
          <a:xfrm>
            <a:off x="5046663" y="4267200"/>
            <a:ext cx="3563937" cy="519113"/>
            <a:chOff x="3264" y="2654"/>
            <a:chExt cx="2245" cy="327"/>
          </a:xfrm>
        </p:grpSpPr>
        <p:graphicFrame>
          <p:nvGraphicFramePr>
            <p:cNvPr id="42015" name="对象 42014"/>
            <p:cNvGraphicFramePr/>
            <p:nvPr/>
          </p:nvGraphicFramePr>
          <p:xfrm>
            <a:off x="5089" y="2688"/>
            <a:ext cx="3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0" imgW="533400" imgH="381000" progId="Equation.3">
                    <p:embed/>
                  </p:oleObj>
                </mc:Choice>
                <mc:Fallback>
                  <p:oleObj name="" r:id="rId20" imgW="533400" imgH="3810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9" y="2688"/>
                          <a:ext cx="33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6" name="矩形 42015"/>
            <p:cNvSpPr/>
            <p:nvPr/>
          </p:nvSpPr>
          <p:spPr>
            <a:xfrm>
              <a:off x="3264" y="2654"/>
              <a:ext cx="22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如果存在一个矩阵     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017" name="矩形 42016"/>
          <p:cNvSpPr/>
          <p:nvPr/>
        </p:nvSpPr>
        <p:spPr>
          <a:xfrm>
            <a:off x="819150" y="490855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18" name="文本框 42017"/>
          <p:cNvSpPr txBox="1"/>
          <p:nvPr/>
        </p:nvSpPr>
        <p:spPr>
          <a:xfrm>
            <a:off x="2555875" y="195263"/>
            <a:ext cx="2592388" cy="64008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</a:t>
            </a:r>
            <a:r>
              <a:rPr lang="en-US" altLang="zh-CN" sz="3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逆矩阵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  <p:bldP spid="41993" grpId="0"/>
      <p:bldP spid="41997" grpId="0"/>
      <p:bldP spid="42006" grpId="0"/>
      <p:bldP spid="42010" grpId="0"/>
      <p:bldP spid="42017" grpId="0"/>
      <p:bldP spid="420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200" name="对象 8199"/>
          <p:cNvGraphicFramePr/>
          <p:nvPr/>
        </p:nvGraphicFramePr>
        <p:xfrm>
          <a:off x="488950" y="1123950"/>
          <a:ext cx="44434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777365" imgH="444500" progId="Equation.3">
                  <p:embed/>
                </p:oleObj>
              </mc:Choice>
              <mc:Fallback>
                <p:oleObj name="" r:id="rId1" imgW="1777365" imgH="4445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950" y="1123950"/>
                        <a:ext cx="4443413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8201"/>
          <p:cNvGraphicFramePr/>
          <p:nvPr/>
        </p:nvGraphicFramePr>
        <p:xfrm>
          <a:off x="539750" y="3241675"/>
          <a:ext cx="75549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3618230" imgH="393700" progId="Equation.3">
                  <p:embed/>
                </p:oleObj>
              </mc:Choice>
              <mc:Fallback>
                <p:oleObj name="" r:id="rId3" imgW="3618230" imgH="393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241675"/>
                        <a:ext cx="7554913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3" name="组合 8212"/>
          <p:cNvGrpSpPr/>
          <p:nvPr/>
        </p:nvGrpSpPr>
        <p:grpSpPr>
          <a:xfrm>
            <a:off x="395288" y="2044700"/>
            <a:ext cx="5703887" cy="447675"/>
            <a:chOff x="240" y="981"/>
            <a:chExt cx="3593" cy="282"/>
          </a:xfrm>
        </p:grpSpPr>
        <p:graphicFrame>
          <p:nvGraphicFramePr>
            <p:cNvPr id="8201" name="对象 8200"/>
            <p:cNvGraphicFramePr/>
            <p:nvPr/>
          </p:nvGraphicFramePr>
          <p:xfrm>
            <a:off x="240" y="981"/>
            <a:ext cx="356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5" imgW="2755900" imgH="228600" progId="Equation.3">
                    <p:embed/>
                  </p:oleObj>
                </mc:Choice>
                <mc:Fallback>
                  <p:oleObj name="" r:id="rId5" imgW="2755900" imgH="228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0" y="981"/>
                          <a:ext cx="356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直接连接符 8202"/>
            <p:cNvSpPr/>
            <p:nvPr/>
          </p:nvSpPr>
          <p:spPr>
            <a:xfrm>
              <a:off x="2693" y="1263"/>
              <a:ext cx="1140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208" name="对象 8207"/>
          <p:cNvGraphicFramePr/>
          <p:nvPr/>
        </p:nvGraphicFramePr>
        <p:xfrm>
          <a:off x="831850" y="4845050"/>
          <a:ext cx="7988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3971925" imgH="254000" progId="Equation.3">
                  <p:embed/>
                </p:oleObj>
              </mc:Choice>
              <mc:Fallback>
                <p:oleObj name="" r:id="rId7" imgW="3971925" imgH="254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50" y="4845050"/>
                        <a:ext cx="7988300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5" name="组合 8214"/>
          <p:cNvGrpSpPr/>
          <p:nvPr/>
        </p:nvGrpSpPr>
        <p:grpSpPr>
          <a:xfrm>
            <a:off x="544513" y="4229100"/>
            <a:ext cx="7843837" cy="423863"/>
            <a:chOff x="343" y="2165"/>
            <a:chExt cx="4941" cy="267"/>
          </a:xfrm>
        </p:grpSpPr>
        <p:graphicFrame>
          <p:nvGraphicFramePr>
            <p:cNvPr id="8206" name="对象 8205"/>
            <p:cNvGraphicFramePr/>
            <p:nvPr/>
          </p:nvGraphicFramePr>
          <p:xfrm>
            <a:off x="343" y="2165"/>
            <a:ext cx="494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3911600" imgH="228600" progId="Equation.3">
                    <p:embed/>
                  </p:oleObj>
                </mc:Choice>
                <mc:Fallback>
                  <p:oleObj name="" r:id="rId9" imgW="3911600" imgH="2286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3" y="2165"/>
                          <a:ext cx="4941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直接连接符 8210"/>
            <p:cNvSpPr/>
            <p:nvPr/>
          </p:nvSpPr>
          <p:spPr>
            <a:xfrm>
              <a:off x="3878" y="2432"/>
              <a:ext cx="1315" cy="0"/>
            </a:xfrm>
            <a:prstGeom prst="line">
              <a:avLst/>
            </a:prstGeom>
            <a:ln w="28575" cap="flat" cmpd="sng">
              <a:solidFill>
                <a:srgbClr val="C80005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214" name="组合 8213"/>
          <p:cNvGrpSpPr/>
          <p:nvPr/>
        </p:nvGrpSpPr>
        <p:grpSpPr>
          <a:xfrm>
            <a:off x="468313" y="2717800"/>
            <a:ext cx="5694362" cy="423863"/>
            <a:chOff x="336" y="1394"/>
            <a:chExt cx="3587" cy="267"/>
          </a:xfrm>
        </p:grpSpPr>
        <p:graphicFrame>
          <p:nvGraphicFramePr>
            <p:cNvPr id="8199" name="对象 8198"/>
            <p:cNvGraphicFramePr/>
            <p:nvPr/>
          </p:nvGraphicFramePr>
          <p:xfrm>
            <a:off x="336" y="1394"/>
            <a:ext cx="35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1" imgW="3009900" imgH="228600" progId="Equation.3">
                    <p:embed/>
                  </p:oleObj>
                </mc:Choice>
                <mc:Fallback>
                  <p:oleObj name="" r:id="rId11" imgW="3009900" imgH="2286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6" y="1394"/>
                          <a:ext cx="358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直接连接符 8211"/>
            <p:cNvSpPr/>
            <p:nvPr/>
          </p:nvSpPr>
          <p:spPr>
            <a:xfrm>
              <a:off x="2699" y="1661"/>
              <a:ext cx="1134" cy="0"/>
            </a:xfrm>
            <a:prstGeom prst="line">
              <a:avLst/>
            </a:prstGeom>
            <a:ln w="28575" cap="flat" cmpd="sng">
              <a:solidFill>
                <a:srgbClr val="C80005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17" name="文本框 8216"/>
          <p:cNvSpPr txBox="1"/>
          <p:nvPr/>
        </p:nvSpPr>
        <p:spPr>
          <a:xfrm>
            <a:off x="395288" y="461963"/>
            <a:ext cx="4319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三、逆矩阵的运算性质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222" name="对象 9221"/>
          <p:cNvGraphicFramePr/>
          <p:nvPr/>
        </p:nvGraphicFramePr>
        <p:xfrm>
          <a:off x="304800" y="646113"/>
          <a:ext cx="85026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3552825" imgH="304800" progId="Equation.DSMT4">
                  <p:embed/>
                </p:oleObj>
              </mc:Choice>
              <mc:Fallback>
                <p:oleObj name="" r:id="rId1" imgW="3552825" imgH="304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646113"/>
                        <a:ext cx="8502650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9226"/>
          <p:cNvGraphicFramePr/>
          <p:nvPr/>
        </p:nvGraphicFramePr>
        <p:xfrm>
          <a:off x="7235825" y="2060575"/>
          <a:ext cx="1306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545465" imgH="215900" progId="Equation.3">
                  <p:embed/>
                </p:oleObj>
              </mc:Choice>
              <mc:Fallback>
                <p:oleObj name="" r:id="rId3" imgW="545465" imgH="215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5825" y="2060575"/>
                        <a:ext cx="13065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9230"/>
          <p:cNvGraphicFramePr/>
          <p:nvPr/>
        </p:nvGraphicFramePr>
        <p:xfrm>
          <a:off x="484188" y="3082925"/>
          <a:ext cx="73977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2806700" imgH="469900" progId="Equation.DSMT4">
                  <p:embed/>
                </p:oleObj>
              </mc:Choice>
              <mc:Fallback>
                <p:oleObj name="" r:id="rId5" imgW="2806700" imgH="4699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88" y="3082925"/>
                        <a:ext cx="7397750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9231"/>
          <p:cNvGraphicFramePr/>
          <p:nvPr/>
        </p:nvGraphicFramePr>
        <p:xfrm>
          <a:off x="6721475" y="5257800"/>
          <a:ext cx="2143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811530" imgH="215900" progId="Equation.3">
                  <p:embed/>
                </p:oleObj>
              </mc:Choice>
              <mc:Fallback>
                <p:oleObj name="" r:id="rId7" imgW="811530" imgH="215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1475" y="5257800"/>
                        <a:ext cx="214312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/>
          <p:nvPr/>
        </p:nvGraphicFramePr>
        <p:xfrm>
          <a:off x="542925" y="549275"/>
          <a:ext cx="57610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2018665" imgH="190500" progId="Equation.3">
                  <p:embed/>
                </p:oleObj>
              </mc:Choice>
              <mc:Fallback>
                <p:oleObj name="" r:id="rId1" imgW="2018665" imgH="190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925" y="549275"/>
                        <a:ext cx="5761038" cy="5000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/>
          <p:nvPr/>
        </p:nvGraphicFramePr>
        <p:xfrm>
          <a:off x="336550" y="1341438"/>
          <a:ext cx="8037513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3644900" imgH="889000" progId="Equation.3">
                  <p:embed/>
                </p:oleObj>
              </mc:Choice>
              <mc:Fallback>
                <p:oleObj name="" r:id="rId3" imgW="3644900" imgH="889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50" y="1341438"/>
                        <a:ext cx="8037513" cy="188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114300" imgH="215265" progId="Equation.3">
                  <p:embed/>
                </p:oleObj>
              </mc:Choice>
              <mc:Fallback>
                <p:oleObj name="" r:id="rId5" imgW="114300" imgH="2152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/>
          <p:nvPr/>
        </p:nvGraphicFramePr>
        <p:xfrm>
          <a:off x="407988" y="4437063"/>
          <a:ext cx="83629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4176395" imgH="723900" progId="Equation.DSMT4">
                  <p:embed/>
                </p:oleObj>
              </mc:Choice>
              <mc:Fallback>
                <p:oleObj name="" r:id="rId7" imgW="4176395" imgH="7239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988" y="4437063"/>
                        <a:ext cx="8362950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338" name="对象 14337"/>
          <p:cNvGraphicFramePr/>
          <p:nvPr/>
        </p:nvGraphicFramePr>
        <p:xfrm>
          <a:off x="347663" y="0"/>
          <a:ext cx="62896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3289300" imgH="736600" progId="Equation.DSMT4">
                  <p:embed/>
                </p:oleObj>
              </mc:Choice>
              <mc:Fallback>
                <p:oleObj name="" r:id="rId1" imgW="3289300" imgH="736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663" y="0"/>
                        <a:ext cx="6289675" cy="1404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/>
          <p:nvPr/>
        </p:nvGraphicFramePr>
        <p:xfrm>
          <a:off x="457200" y="1905000"/>
          <a:ext cx="63468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3985895" imgH="711200" progId="Equation.3">
                  <p:embed/>
                </p:oleObj>
              </mc:Choice>
              <mc:Fallback>
                <p:oleObj name="" r:id="rId3" imgW="3985895" imgH="711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6346825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/>
          <p:nvPr/>
        </p:nvGraphicFramePr>
        <p:xfrm>
          <a:off x="266700" y="4365625"/>
          <a:ext cx="7315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3962400" imgH="419100" progId="Equation.3">
                  <p:embed/>
                </p:oleObj>
              </mc:Choice>
              <mc:Fallback>
                <p:oleObj name="" r:id="rId5" imgW="3962400" imgH="4191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" y="4365625"/>
                        <a:ext cx="73152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/>
          <p:nvPr/>
        </p:nvGraphicFramePr>
        <p:xfrm>
          <a:off x="577850" y="3213100"/>
          <a:ext cx="68738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4140200" imgH="736600" progId="Equation.3">
                  <p:embed/>
                </p:oleObj>
              </mc:Choice>
              <mc:Fallback>
                <p:oleObj name="" r:id="rId7" imgW="4140200" imgH="736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850" y="3213100"/>
                        <a:ext cx="6873875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文本框 14344"/>
          <p:cNvSpPr txBox="1"/>
          <p:nvPr/>
        </p:nvSpPr>
        <p:spPr>
          <a:xfrm>
            <a:off x="611188" y="5708650"/>
            <a:ext cx="41767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问：导出组何时有非零解？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267" name="对象 11266"/>
          <p:cNvGraphicFramePr/>
          <p:nvPr/>
        </p:nvGraphicFramePr>
        <p:xfrm>
          <a:off x="153988" y="1341438"/>
          <a:ext cx="50196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2489200" imgH="939800" progId="Equation.DSMT4">
                  <p:embed/>
                </p:oleObj>
              </mc:Choice>
              <mc:Fallback>
                <p:oleObj name="" r:id="rId1" imgW="2489200" imgH="9398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988" y="1341438"/>
                        <a:ext cx="5019675" cy="187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2"/>
          <p:cNvGraphicFramePr/>
          <p:nvPr/>
        </p:nvGraphicFramePr>
        <p:xfrm>
          <a:off x="2124075" y="4365625"/>
          <a:ext cx="64087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3517900" imgH="1143000" progId="Equation.3">
                  <p:embed/>
                </p:oleObj>
              </mc:Choice>
              <mc:Fallback>
                <p:oleObj name="" r:id="rId3" imgW="3517900" imgH="11430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4365625"/>
                        <a:ext cx="64087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文本框 11273"/>
          <p:cNvSpPr txBox="1"/>
          <p:nvPr/>
        </p:nvSpPr>
        <p:spPr>
          <a:xfrm>
            <a:off x="381000" y="379413"/>
            <a:ext cx="2751138" cy="457200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五、简单矩阵方程</a:t>
            </a: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173" name="对象 7172"/>
          <p:cNvGraphicFramePr/>
          <p:nvPr/>
        </p:nvGraphicFramePr>
        <p:xfrm>
          <a:off x="4514850" y="53752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5375275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文本框 7174"/>
          <p:cNvSpPr txBox="1"/>
          <p:nvPr/>
        </p:nvSpPr>
        <p:spPr>
          <a:xfrm>
            <a:off x="374650" y="533400"/>
            <a:ext cx="6645275" cy="51911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  逆矩阵的定义、唯一性和存在性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6" name="对象 7175"/>
          <p:cNvGraphicFramePr/>
          <p:nvPr/>
        </p:nvGraphicFramePr>
        <p:xfrm>
          <a:off x="323850" y="3141663"/>
          <a:ext cx="665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3589655" imgH="215900" progId="Equation.3">
                  <p:embed/>
                </p:oleObj>
              </mc:Choice>
              <mc:Fallback>
                <p:oleObj name="" r:id="rId3" imgW="3589655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3141663"/>
                        <a:ext cx="66532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7176"/>
          <p:cNvGraphicFramePr/>
          <p:nvPr/>
        </p:nvGraphicFramePr>
        <p:xfrm>
          <a:off x="827088" y="2420938"/>
          <a:ext cx="63357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235960" imgH="203200" progId="Equation.3">
                  <p:embed/>
                </p:oleObj>
              </mc:Choice>
              <mc:Fallback>
                <p:oleObj name="" r:id="rId5" imgW="323596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2420938"/>
                        <a:ext cx="633571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对象 7178"/>
          <p:cNvGraphicFramePr/>
          <p:nvPr/>
        </p:nvGraphicFramePr>
        <p:xfrm>
          <a:off x="842963" y="3860800"/>
          <a:ext cx="66817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3259455" imgH="215900" progId="Equation.3">
                  <p:embed/>
                </p:oleObj>
              </mc:Choice>
              <mc:Fallback>
                <p:oleObj name="" r:id="rId7" imgW="3259455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963" y="3860800"/>
                        <a:ext cx="668178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对象 7185"/>
          <p:cNvGraphicFramePr/>
          <p:nvPr/>
        </p:nvGraphicFramePr>
        <p:xfrm>
          <a:off x="395288" y="4508500"/>
          <a:ext cx="7777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4013200" imgH="228600" progId="Equation.3">
                  <p:embed/>
                </p:oleObj>
              </mc:Choice>
              <mc:Fallback>
                <p:oleObj name="" r:id="rId9" imgW="40132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4508500"/>
                        <a:ext cx="77771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对象 7186"/>
          <p:cNvGraphicFramePr/>
          <p:nvPr/>
        </p:nvGraphicFramePr>
        <p:xfrm>
          <a:off x="1258888" y="5157788"/>
          <a:ext cx="59039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2984500" imgH="457200" progId="Equation.3">
                  <p:embed/>
                </p:oleObj>
              </mc:Choice>
              <mc:Fallback>
                <p:oleObj name="" r:id="rId11" imgW="29845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8888" y="5157788"/>
                        <a:ext cx="5903912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170"/>
          <p:cNvGraphicFramePr/>
          <p:nvPr/>
        </p:nvGraphicFramePr>
        <p:xfrm>
          <a:off x="304800" y="1484313"/>
          <a:ext cx="69310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3441700" imgH="457200" progId="Equation.3">
                  <p:embed/>
                </p:oleObj>
              </mc:Choice>
              <mc:Fallback>
                <p:oleObj name="" r:id="rId13" imgW="3441700" imgH="457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1484313"/>
                        <a:ext cx="69310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9459" name="对象 19458"/>
          <p:cNvGraphicFramePr/>
          <p:nvPr/>
        </p:nvGraphicFramePr>
        <p:xfrm>
          <a:off x="3203575" y="336550"/>
          <a:ext cx="4206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159000" imgH="228600" progId="Equation.3">
                  <p:embed/>
                </p:oleObj>
              </mc:Choice>
              <mc:Fallback>
                <p:oleObj name="" r:id="rId1" imgW="21590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3575" y="336550"/>
                        <a:ext cx="4206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/>
          <p:nvPr/>
        </p:nvGraphicFramePr>
        <p:xfrm>
          <a:off x="3419475" y="984250"/>
          <a:ext cx="2447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447165" imgH="482600" progId="Equation.3">
                  <p:embed/>
                </p:oleObj>
              </mc:Choice>
              <mc:Fallback>
                <p:oleObj name="" r:id="rId3" imgW="1447165" imgH="482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984250"/>
                        <a:ext cx="24479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/>
          <p:nvPr/>
        </p:nvGraphicFramePr>
        <p:xfrm>
          <a:off x="682625" y="984250"/>
          <a:ext cx="21605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054100" imgH="457200" progId="Equation.3">
                  <p:embed/>
                </p:oleObj>
              </mc:Choice>
              <mc:Fallback>
                <p:oleObj name="" r:id="rId5" imgW="1054100" imgH="457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625" y="984250"/>
                        <a:ext cx="2160588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/>
          <p:nvPr/>
        </p:nvGraphicFramePr>
        <p:xfrm>
          <a:off x="611188" y="1989138"/>
          <a:ext cx="48974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654300" imgH="419100" progId="Equation.3">
                  <p:embed/>
                </p:oleObj>
              </mc:Choice>
              <mc:Fallback>
                <p:oleObj name="" r:id="rId7" imgW="2654300" imgH="4191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1989138"/>
                        <a:ext cx="4897437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/>
          <p:nvPr/>
        </p:nvGraphicFramePr>
        <p:xfrm>
          <a:off x="6443663" y="2060575"/>
          <a:ext cx="14414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824865" imgH="190500" progId="Equation.3">
                  <p:embed/>
                </p:oleObj>
              </mc:Choice>
              <mc:Fallback>
                <p:oleObj name="" r:id="rId9" imgW="824865" imgH="190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3663" y="2060575"/>
                        <a:ext cx="144145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9467"/>
          <p:cNvGraphicFramePr/>
          <p:nvPr/>
        </p:nvGraphicFramePr>
        <p:xfrm>
          <a:off x="250825" y="333375"/>
          <a:ext cx="15986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659765" imgH="203200" progId="Equation.3">
                  <p:embed/>
                </p:oleObj>
              </mc:Choice>
              <mc:Fallback>
                <p:oleObj name="" r:id="rId11" imgW="659765" imgH="20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0825" y="333375"/>
                        <a:ext cx="1598613" cy="506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对象 19477"/>
          <p:cNvGraphicFramePr/>
          <p:nvPr/>
        </p:nvGraphicFramePr>
        <p:xfrm>
          <a:off x="179388" y="3194050"/>
          <a:ext cx="42481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2540000" imgH="939800" progId="Equation.3">
                  <p:embed/>
                </p:oleObj>
              </mc:Choice>
              <mc:Fallback>
                <p:oleObj name="" r:id="rId13" imgW="2540000" imgH="939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388" y="3194050"/>
                        <a:ext cx="4248150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对象 19478"/>
          <p:cNvGraphicFramePr/>
          <p:nvPr/>
        </p:nvGraphicFramePr>
        <p:xfrm>
          <a:off x="4592638" y="2989263"/>
          <a:ext cx="40767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5" imgW="2260600" imgH="1397000" progId="Equation.3">
                  <p:embed/>
                </p:oleObj>
              </mc:Choice>
              <mc:Fallback>
                <p:oleObj name="" r:id="rId15" imgW="2260600" imgH="1397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92638" y="2989263"/>
                        <a:ext cx="4076700" cy="246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对象 19479"/>
          <p:cNvGraphicFramePr/>
          <p:nvPr/>
        </p:nvGraphicFramePr>
        <p:xfrm>
          <a:off x="433388" y="5445125"/>
          <a:ext cx="6659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7" imgW="3386455" imgH="215900" progId="Equation.3">
                  <p:embed/>
                </p:oleObj>
              </mc:Choice>
              <mc:Fallback>
                <p:oleObj name="" r:id="rId17" imgW="3386455" imgH="215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3388" y="5445125"/>
                        <a:ext cx="6659562" cy="431800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1" name="对象 43010"/>
          <p:cNvGraphicFramePr/>
          <p:nvPr/>
        </p:nvGraphicFramePr>
        <p:xfrm>
          <a:off x="1403350" y="1773238"/>
          <a:ext cx="59261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7327900" imgH="2057400" progId="Equation.3">
                  <p:embed/>
                </p:oleObj>
              </mc:Choice>
              <mc:Fallback>
                <p:oleObj name="" r:id="rId1" imgW="7327900" imgH="2057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773238"/>
                        <a:ext cx="592613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2" name="组合 43011"/>
          <p:cNvGrpSpPr/>
          <p:nvPr/>
        </p:nvGrpSpPr>
        <p:grpSpPr>
          <a:xfrm>
            <a:off x="1752600" y="1143000"/>
            <a:ext cx="3124200" cy="2362200"/>
            <a:chOff x="1104" y="720"/>
            <a:chExt cx="1968" cy="1488"/>
          </a:xfrm>
        </p:grpSpPr>
        <p:sp>
          <p:nvSpPr>
            <p:cNvPr id="43013" name="直接连接符 43012"/>
            <p:cNvSpPr/>
            <p:nvPr/>
          </p:nvSpPr>
          <p:spPr>
            <a:xfrm>
              <a:off x="1104" y="1104"/>
              <a:ext cx="17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14" name="直接连接符 43013"/>
            <p:cNvSpPr/>
            <p:nvPr/>
          </p:nvSpPr>
          <p:spPr>
            <a:xfrm>
              <a:off x="3072" y="720"/>
              <a:ext cx="0" cy="14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3015" name="组合 43014"/>
          <p:cNvGrpSpPr/>
          <p:nvPr/>
        </p:nvGrpSpPr>
        <p:grpSpPr>
          <a:xfrm>
            <a:off x="1187450" y="3141663"/>
            <a:ext cx="6781800" cy="914400"/>
            <a:chOff x="768" y="1584"/>
            <a:chExt cx="4272" cy="576"/>
          </a:xfrm>
        </p:grpSpPr>
        <p:sp>
          <p:nvSpPr>
            <p:cNvPr id="43016" name="矩形 43015"/>
            <p:cNvSpPr/>
            <p:nvPr/>
          </p:nvSpPr>
          <p:spPr>
            <a:xfrm>
              <a:off x="768" y="1584"/>
              <a:ext cx="4272" cy="57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3017" name="对象 43016"/>
            <p:cNvGraphicFramePr/>
            <p:nvPr/>
          </p:nvGraphicFramePr>
          <p:xfrm>
            <a:off x="1440" y="1728"/>
            <a:ext cx="29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4684395" imgH="444500" progId="Equation.3">
                    <p:embed/>
                  </p:oleObj>
                </mc:Choice>
                <mc:Fallback>
                  <p:oleObj name="" r:id="rId3" imgW="4684395" imgH="4445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0" y="1728"/>
                          <a:ext cx="29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8" name="椭圆 43017"/>
          <p:cNvSpPr/>
          <p:nvPr/>
        </p:nvSpPr>
        <p:spPr>
          <a:xfrm>
            <a:off x="2514600" y="3886200"/>
            <a:ext cx="914400" cy="6858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3019" name="组合 43018"/>
          <p:cNvGrpSpPr/>
          <p:nvPr/>
        </p:nvGrpSpPr>
        <p:grpSpPr>
          <a:xfrm>
            <a:off x="1676400" y="1219200"/>
            <a:ext cx="5181600" cy="2590800"/>
            <a:chOff x="1056" y="768"/>
            <a:chExt cx="3264" cy="1632"/>
          </a:xfrm>
        </p:grpSpPr>
        <p:sp>
          <p:nvSpPr>
            <p:cNvPr id="43020" name="直接连接符 43019"/>
            <p:cNvSpPr/>
            <p:nvPr/>
          </p:nvSpPr>
          <p:spPr>
            <a:xfrm>
              <a:off x="1056" y="2112"/>
              <a:ext cx="172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1" name="直接连接符 43020"/>
            <p:cNvSpPr/>
            <p:nvPr/>
          </p:nvSpPr>
          <p:spPr>
            <a:xfrm>
              <a:off x="4320" y="768"/>
              <a:ext cx="0" cy="16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3022" name="组合 43021"/>
          <p:cNvGrpSpPr/>
          <p:nvPr/>
        </p:nvGrpSpPr>
        <p:grpSpPr>
          <a:xfrm>
            <a:off x="755650" y="765175"/>
            <a:ext cx="6781800" cy="838200"/>
            <a:chOff x="864" y="1920"/>
            <a:chExt cx="4272" cy="528"/>
          </a:xfrm>
        </p:grpSpPr>
        <p:sp>
          <p:nvSpPr>
            <p:cNvPr id="43023" name="矩形 43022"/>
            <p:cNvSpPr/>
            <p:nvPr/>
          </p:nvSpPr>
          <p:spPr>
            <a:xfrm>
              <a:off x="864" y="1920"/>
              <a:ext cx="4272" cy="52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3024" name="对象 43023"/>
            <p:cNvGraphicFramePr/>
            <p:nvPr/>
          </p:nvGraphicFramePr>
          <p:xfrm>
            <a:off x="1348" y="2020"/>
            <a:ext cx="30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4862195" imgH="444500" progId="Equation.3">
                    <p:embed/>
                  </p:oleObj>
                </mc:Choice>
                <mc:Fallback>
                  <p:oleObj name="" r:id="rId5" imgW="4862195" imgH="4445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8" y="2020"/>
                          <a:ext cx="306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5" name="椭圆 43024"/>
          <p:cNvSpPr/>
          <p:nvPr/>
        </p:nvSpPr>
        <p:spPr>
          <a:xfrm>
            <a:off x="5257800" y="5334000"/>
            <a:ext cx="914400" cy="6858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3026" name="组合 43025"/>
          <p:cNvGrpSpPr/>
          <p:nvPr/>
        </p:nvGrpSpPr>
        <p:grpSpPr>
          <a:xfrm>
            <a:off x="2051050" y="4292600"/>
            <a:ext cx="4760913" cy="1855788"/>
            <a:chOff x="1296" y="2544"/>
            <a:chExt cx="2999" cy="1169"/>
          </a:xfrm>
        </p:grpSpPr>
        <p:graphicFrame>
          <p:nvGraphicFramePr>
            <p:cNvPr id="43027" name="对象 43026"/>
            <p:cNvGraphicFramePr/>
            <p:nvPr/>
          </p:nvGraphicFramePr>
          <p:xfrm>
            <a:off x="1296" y="2544"/>
            <a:ext cx="2744" cy="1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3111500" imgH="2070100" progId="Equation.3">
                    <p:embed/>
                  </p:oleObj>
                </mc:Choice>
                <mc:Fallback>
                  <p:oleObj name="" r:id="rId7" imgW="3111500" imgH="20701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6" y="2544"/>
                          <a:ext cx="2744" cy="1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对象 43027"/>
            <p:cNvGraphicFramePr/>
            <p:nvPr/>
          </p:nvGraphicFramePr>
          <p:xfrm>
            <a:off x="3054" y="2647"/>
            <a:ext cx="124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9" imgW="292100" imgH="317500" progId="Equation.3">
                    <p:embed/>
                  </p:oleObj>
                </mc:Choice>
                <mc:Fallback>
                  <p:oleObj name="" r:id="rId9" imgW="292100" imgH="3175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54" y="2647"/>
                          <a:ext cx="1241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对象 43028"/>
            <p:cNvGraphicFramePr/>
            <p:nvPr/>
          </p:nvGraphicFramePr>
          <p:xfrm>
            <a:off x="1920" y="3216"/>
            <a:ext cx="95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292100" imgH="317500" progId="Equation.3">
                    <p:embed/>
                  </p:oleObj>
                </mc:Choice>
                <mc:Fallback>
                  <p:oleObj name="" r:id="rId11" imgW="292100" imgH="3175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20" y="3216"/>
                          <a:ext cx="950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对象 43029"/>
            <p:cNvGraphicFramePr/>
            <p:nvPr/>
          </p:nvGraphicFramePr>
          <p:xfrm>
            <a:off x="2640" y="3024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2" imgW="330200" imgH="342900" progId="Equation.3">
                    <p:embed/>
                  </p:oleObj>
                </mc:Choice>
                <mc:Fallback>
                  <p:oleObj name="" r:id="rId12" imgW="330200" imgH="3429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40" y="3024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31" name="对象 43030"/>
          <p:cNvGraphicFramePr/>
          <p:nvPr/>
        </p:nvGraphicFramePr>
        <p:xfrm>
          <a:off x="577850" y="614363"/>
          <a:ext cx="49307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4" imgW="2866390" imgH="215900" progId="Equation.3">
                  <p:embed/>
                </p:oleObj>
              </mc:Choice>
              <mc:Fallback>
                <p:oleObj name="" r:id="rId14" imgW="2866390" imgH="215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7850" y="614363"/>
                        <a:ext cx="4930775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53" name="组合 39952"/>
          <p:cNvGrpSpPr/>
          <p:nvPr/>
        </p:nvGrpSpPr>
        <p:grpSpPr>
          <a:xfrm>
            <a:off x="336550" y="2781300"/>
            <a:ext cx="8099425" cy="1425575"/>
            <a:chOff x="212" y="1797"/>
            <a:chExt cx="5102" cy="898"/>
          </a:xfrm>
        </p:grpSpPr>
        <p:graphicFrame>
          <p:nvGraphicFramePr>
            <p:cNvPr id="39940" name="对象 39939"/>
            <p:cNvGraphicFramePr/>
            <p:nvPr/>
          </p:nvGraphicFramePr>
          <p:xfrm>
            <a:off x="212" y="1797"/>
            <a:ext cx="5102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" imgW="3871595" imgH="711200" progId="Equation.3">
                    <p:embed/>
                  </p:oleObj>
                </mc:Choice>
                <mc:Fallback>
                  <p:oleObj name="" r:id="rId1" imgW="3871595" imgH="711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2" y="1797"/>
                          <a:ext cx="5102" cy="8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1" name="矩形 39940"/>
            <p:cNvSpPr/>
            <p:nvPr/>
          </p:nvSpPr>
          <p:spPr>
            <a:xfrm>
              <a:off x="2426" y="2160"/>
              <a:ext cx="1088" cy="513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952" name="组合 39951"/>
          <p:cNvGrpSpPr/>
          <p:nvPr/>
        </p:nvGrpSpPr>
        <p:grpSpPr>
          <a:xfrm>
            <a:off x="684213" y="525463"/>
            <a:ext cx="5932487" cy="2238375"/>
            <a:chOff x="431" y="447"/>
            <a:chExt cx="3737" cy="1410"/>
          </a:xfrm>
        </p:grpSpPr>
        <p:graphicFrame>
          <p:nvGraphicFramePr>
            <p:cNvPr id="39947" name="对象 39946"/>
            <p:cNvGraphicFramePr/>
            <p:nvPr/>
          </p:nvGraphicFramePr>
          <p:xfrm>
            <a:off x="592" y="447"/>
            <a:ext cx="3576" cy="1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2895600" imgH="1168400" progId="Equation.3">
                    <p:embed/>
                  </p:oleObj>
                </mc:Choice>
                <mc:Fallback>
                  <p:oleObj name="" r:id="rId3" imgW="2895600" imgH="11684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2" y="447"/>
                          <a:ext cx="3576" cy="141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CC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9" name="文本框 39948"/>
            <p:cNvSpPr txBox="1"/>
            <p:nvPr/>
          </p:nvSpPr>
          <p:spPr>
            <a:xfrm>
              <a:off x="604" y="1120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endParaRPr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文本框 39949"/>
            <p:cNvSpPr txBox="1"/>
            <p:nvPr/>
          </p:nvSpPr>
          <p:spPr>
            <a:xfrm>
              <a:off x="431" y="939"/>
              <a:ext cx="5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000" u="sng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_____</a:t>
              </a:r>
              <a:endParaRPr lang="en-US" altLang="zh-CN" sz="2000" u="sng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9954" name="对象 39953"/>
          <p:cNvGraphicFramePr/>
          <p:nvPr/>
        </p:nvGraphicFramePr>
        <p:xfrm>
          <a:off x="765175" y="4727575"/>
          <a:ext cx="7515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7502525" imgH="951865" progId="Equation.3">
                  <p:embed/>
                </p:oleObj>
              </mc:Choice>
              <mc:Fallback>
                <p:oleObj name="" r:id="rId5" imgW="7502525" imgH="9518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175" y="4727575"/>
                        <a:ext cx="75152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对象 39954"/>
          <p:cNvGraphicFramePr/>
          <p:nvPr/>
        </p:nvGraphicFramePr>
        <p:xfrm>
          <a:off x="611188" y="5908675"/>
          <a:ext cx="7785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7765415" imgH="405765" progId="Equation.3">
                  <p:embed/>
                </p:oleObj>
              </mc:Choice>
              <mc:Fallback>
                <p:oleObj name="" r:id="rId7" imgW="7765415" imgH="4057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5908675"/>
                        <a:ext cx="77851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324" name="对象 56323"/>
          <p:cNvGraphicFramePr/>
          <p:nvPr/>
        </p:nvGraphicFramePr>
        <p:xfrm>
          <a:off x="611188" y="620713"/>
          <a:ext cx="4318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044700" imgH="457200" progId="Equation.3">
                  <p:embed/>
                </p:oleObj>
              </mc:Choice>
              <mc:Fallback>
                <p:oleObj name="" r:id="rId1" imgW="20447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620713"/>
                        <a:ext cx="43180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对象 56324"/>
          <p:cNvGraphicFramePr/>
          <p:nvPr/>
        </p:nvGraphicFramePr>
        <p:xfrm>
          <a:off x="684213" y="3284538"/>
          <a:ext cx="5761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929890" imgH="215900" progId="Equation.3">
                  <p:embed/>
                </p:oleObj>
              </mc:Choice>
              <mc:Fallback>
                <p:oleObj name="" r:id="rId3" imgW="292989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3284538"/>
                        <a:ext cx="5761037" cy="431800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对象 56325"/>
          <p:cNvGraphicFramePr/>
          <p:nvPr/>
        </p:nvGraphicFramePr>
        <p:xfrm>
          <a:off x="827088" y="1989138"/>
          <a:ext cx="2016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244600" imgH="457200" progId="Equation.3">
                  <p:embed/>
                </p:oleObj>
              </mc:Choice>
              <mc:Fallback>
                <p:oleObj name="" r:id="rId5" imgW="12446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1989138"/>
                        <a:ext cx="2016125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56326"/>
          <p:cNvGraphicFramePr/>
          <p:nvPr/>
        </p:nvGraphicFramePr>
        <p:xfrm>
          <a:off x="3708400" y="1916113"/>
          <a:ext cx="15843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168400" imgH="457200" progId="Equation.3">
                  <p:embed/>
                </p:oleObj>
              </mc:Choice>
              <mc:Fallback>
                <p:oleObj name="" r:id="rId7" imgW="11684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8400" y="1916113"/>
                        <a:ext cx="15843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对象 56327"/>
          <p:cNvGraphicFramePr/>
          <p:nvPr/>
        </p:nvGraphicFramePr>
        <p:xfrm>
          <a:off x="468313" y="4292600"/>
          <a:ext cx="84248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5027295" imgH="482600" progId="Equation.3">
                  <p:embed/>
                </p:oleObj>
              </mc:Choice>
              <mc:Fallback>
                <p:oleObj name="" r:id="rId9" imgW="5027295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4292600"/>
                        <a:ext cx="8424862" cy="815975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4" name="组合 54273"/>
          <p:cNvGrpSpPr/>
          <p:nvPr/>
        </p:nvGrpSpPr>
        <p:grpSpPr>
          <a:xfrm>
            <a:off x="914400" y="765175"/>
            <a:ext cx="6229350" cy="1511300"/>
            <a:chOff x="576" y="1056"/>
            <a:chExt cx="3924" cy="952"/>
          </a:xfrm>
        </p:grpSpPr>
        <p:sp>
          <p:nvSpPr>
            <p:cNvPr id="54275" name="矩形 54274"/>
            <p:cNvSpPr/>
            <p:nvPr/>
          </p:nvSpPr>
          <p:spPr>
            <a:xfrm>
              <a:off x="576" y="1344"/>
              <a:ext cx="39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1" hangingPunct="1"/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3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求方阵              的逆矩阵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4276" name="对象 54275"/>
            <p:cNvGraphicFramePr/>
            <p:nvPr/>
          </p:nvGraphicFramePr>
          <p:xfrm>
            <a:off x="1968" y="1056"/>
            <a:ext cx="14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" imgW="2222500" imgH="1511300" progId="Equation.3">
                    <p:embed/>
                  </p:oleObj>
                </mc:Choice>
                <mc:Fallback>
                  <p:oleObj name="" r:id="rId1" imgW="2222500" imgH="15113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68" y="1056"/>
                          <a:ext cx="1400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7" name="文本框 54276"/>
          <p:cNvSpPr txBox="1"/>
          <p:nvPr/>
        </p:nvSpPr>
        <p:spPr>
          <a:xfrm>
            <a:off x="914400" y="2997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4278" name="对象 54277"/>
          <p:cNvGraphicFramePr/>
          <p:nvPr/>
        </p:nvGraphicFramePr>
        <p:xfrm>
          <a:off x="1752600" y="2781300"/>
          <a:ext cx="240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2400300" imgH="1511300" progId="Equation.3">
                  <p:embed/>
                </p:oleObj>
              </mc:Choice>
              <mc:Fallback>
                <p:oleObj name="" r:id="rId3" imgW="2400300" imgH="15113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781300"/>
                        <a:ext cx="24003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4278"/>
          <p:cNvGraphicFramePr/>
          <p:nvPr/>
        </p:nvGraphicFramePr>
        <p:xfrm>
          <a:off x="4211638" y="3335338"/>
          <a:ext cx="12239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443865" imgH="165100" progId="Equation.3">
                  <p:embed/>
                </p:oleObj>
              </mc:Choice>
              <mc:Fallback>
                <p:oleObj name="" r:id="rId5" imgW="443865" imgH="1651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638" y="3335338"/>
                        <a:ext cx="122396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54279"/>
          <p:cNvGraphicFramePr/>
          <p:nvPr/>
        </p:nvGraphicFramePr>
        <p:xfrm>
          <a:off x="5653088" y="3284538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1727200" imgH="469900" progId="Equation.3">
                  <p:embed/>
                </p:oleObj>
              </mc:Choice>
              <mc:Fallback>
                <p:oleObj name="" r:id="rId7" imgW="1727200" imgH="469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3088" y="3284538"/>
                        <a:ext cx="172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1" name="组合 54280"/>
          <p:cNvGrpSpPr/>
          <p:nvPr/>
        </p:nvGrpSpPr>
        <p:grpSpPr>
          <a:xfrm>
            <a:off x="3505200" y="596900"/>
            <a:ext cx="1905000" cy="1752600"/>
            <a:chOff x="2208" y="960"/>
            <a:chExt cx="1200" cy="1104"/>
          </a:xfrm>
        </p:grpSpPr>
        <p:sp>
          <p:nvSpPr>
            <p:cNvPr id="54282" name="直接连接符 54281"/>
            <p:cNvSpPr/>
            <p:nvPr/>
          </p:nvSpPr>
          <p:spPr>
            <a:xfrm>
              <a:off x="2208" y="1200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3" name="直接连接符 54282"/>
            <p:cNvSpPr/>
            <p:nvPr/>
          </p:nvSpPr>
          <p:spPr>
            <a:xfrm>
              <a:off x="2544" y="960"/>
              <a:ext cx="0" cy="110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54284" name="对象 54283"/>
          <p:cNvGraphicFramePr/>
          <p:nvPr/>
        </p:nvGraphicFramePr>
        <p:xfrm>
          <a:off x="1371600" y="4797425"/>
          <a:ext cx="227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2273300" imgH="977900" progId="Equation.3">
                  <p:embed/>
                </p:oleObj>
              </mc:Choice>
              <mc:Fallback>
                <p:oleObj name="" r:id="rId9" imgW="2273300" imgH="977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797425"/>
                        <a:ext cx="2273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5" name="组合 54284"/>
          <p:cNvGrpSpPr/>
          <p:nvPr/>
        </p:nvGrpSpPr>
        <p:grpSpPr>
          <a:xfrm>
            <a:off x="3581400" y="765175"/>
            <a:ext cx="1676400" cy="1600200"/>
            <a:chOff x="2256" y="1056"/>
            <a:chExt cx="1056" cy="1008"/>
          </a:xfrm>
        </p:grpSpPr>
        <p:sp>
          <p:nvSpPr>
            <p:cNvPr id="54286" name="直接连接符 54285"/>
            <p:cNvSpPr/>
            <p:nvPr/>
          </p:nvSpPr>
          <p:spPr>
            <a:xfrm>
              <a:off x="2256" y="1200"/>
              <a:ext cx="105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7" name="直接连接符 54286"/>
            <p:cNvSpPr/>
            <p:nvPr/>
          </p:nvSpPr>
          <p:spPr>
            <a:xfrm>
              <a:off x="2880" y="1056"/>
              <a:ext cx="0" cy="10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54288" name="对象 54287"/>
          <p:cNvGraphicFramePr/>
          <p:nvPr/>
        </p:nvGraphicFramePr>
        <p:xfrm>
          <a:off x="4495800" y="4827588"/>
          <a:ext cx="269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2692400" imgH="977900" progId="Equation.3">
                  <p:embed/>
                </p:oleObj>
              </mc:Choice>
              <mc:Fallback>
                <p:oleObj name="" r:id="rId11" imgW="2692400" imgH="977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4827588"/>
                        <a:ext cx="2692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文本框 55297"/>
          <p:cNvSpPr txBox="1"/>
          <p:nvPr/>
        </p:nvSpPr>
        <p:spPr>
          <a:xfrm>
            <a:off x="914400" y="76200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299" name="对象 55298"/>
          <p:cNvGraphicFramePr/>
          <p:nvPr/>
        </p:nvGraphicFramePr>
        <p:xfrm>
          <a:off x="2819400" y="838200"/>
          <a:ext cx="524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5242560" imgH="431800" progId="Equation.3">
                  <p:embed/>
                </p:oleObj>
              </mc:Choice>
              <mc:Fallback>
                <p:oleObj name="" r:id="rId1" imgW="5242560" imgH="431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838200"/>
                        <a:ext cx="5245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55299"/>
          <p:cNvGraphicFramePr/>
          <p:nvPr/>
        </p:nvGraphicFramePr>
        <p:xfrm>
          <a:off x="1066800" y="1447800"/>
          <a:ext cx="415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4150995" imgH="431800" progId="Equation.3">
                  <p:embed/>
                </p:oleObj>
              </mc:Choice>
              <mc:Fallback>
                <p:oleObj name="" r:id="rId3" imgW="4150995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447800"/>
                        <a:ext cx="415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55300"/>
          <p:cNvGraphicFramePr/>
          <p:nvPr/>
        </p:nvGraphicFramePr>
        <p:xfrm>
          <a:off x="1066800" y="2209800"/>
          <a:ext cx="4292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4292600" imgH="1511300" progId="Equation.3">
                  <p:embed/>
                </p:oleObj>
              </mc:Choice>
              <mc:Fallback>
                <p:oleObj name="" r:id="rId5" imgW="4292600" imgH="151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209800"/>
                        <a:ext cx="4292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文本框 55301"/>
          <p:cNvSpPr txBox="1"/>
          <p:nvPr/>
        </p:nvSpPr>
        <p:spPr>
          <a:xfrm>
            <a:off x="990600" y="38862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303" name="对象 55302"/>
          <p:cNvGraphicFramePr/>
          <p:nvPr/>
        </p:nvGraphicFramePr>
        <p:xfrm>
          <a:off x="914400" y="4572000"/>
          <a:ext cx="170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701800" imgH="927100" progId="Equation.3">
                  <p:embed/>
                </p:oleObj>
              </mc:Choice>
              <mc:Fallback>
                <p:oleObj name="" r:id="rId7" imgW="1701800" imgH="927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572000"/>
                        <a:ext cx="1701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对象 55303"/>
          <p:cNvGraphicFramePr/>
          <p:nvPr/>
        </p:nvGraphicFramePr>
        <p:xfrm>
          <a:off x="2590800" y="4267200"/>
          <a:ext cx="292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2921000" imgH="1511300" progId="Equation.3">
                  <p:embed/>
                </p:oleObj>
              </mc:Choice>
              <mc:Fallback>
                <p:oleObj name="" r:id="rId9" imgW="2921000" imgH="151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29210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对象 55304"/>
          <p:cNvGraphicFramePr/>
          <p:nvPr/>
        </p:nvGraphicFramePr>
        <p:xfrm>
          <a:off x="5499100" y="4191000"/>
          <a:ext cx="3111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3111500" imgH="1511300" progId="Equation.3">
                  <p:embed/>
                </p:oleObj>
              </mc:Choice>
              <mc:Fallback>
                <p:oleObj name="" r:id="rId11" imgW="3111500" imgH="15113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9100" y="4191000"/>
                        <a:ext cx="31115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5611" name="对象 25610"/>
          <p:cNvGraphicFramePr/>
          <p:nvPr/>
        </p:nvGraphicFramePr>
        <p:xfrm>
          <a:off x="971550" y="3500438"/>
          <a:ext cx="49244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2487930" imgH="482600" progId="Equation.3">
                  <p:embed/>
                </p:oleObj>
              </mc:Choice>
              <mc:Fallback>
                <p:oleObj name="" r:id="rId1" imgW="2487930" imgH="482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4924425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0" name="组合 25619"/>
          <p:cNvGrpSpPr/>
          <p:nvPr/>
        </p:nvGrpSpPr>
        <p:grpSpPr>
          <a:xfrm>
            <a:off x="323850" y="1341438"/>
            <a:ext cx="8280400" cy="420687"/>
            <a:chOff x="204" y="2024"/>
            <a:chExt cx="5216" cy="265"/>
          </a:xfrm>
        </p:grpSpPr>
        <p:sp>
          <p:nvSpPr>
            <p:cNvPr id="25612" name="文本框 25611"/>
            <p:cNvSpPr txBox="1"/>
            <p:nvPr/>
          </p:nvSpPr>
          <p:spPr>
            <a:xfrm>
              <a:off x="204" y="2024"/>
              <a:ext cx="16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若方阵    满足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14" name="对象 25613"/>
            <p:cNvGraphicFramePr/>
            <p:nvPr/>
          </p:nvGraphicFramePr>
          <p:xfrm>
            <a:off x="1066" y="2070"/>
            <a:ext cx="12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177800" imgH="189865" progId="Equation.DSMT4">
                    <p:embed/>
                  </p:oleObj>
                </mc:Choice>
                <mc:Fallback>
                  <p:oleObj name="" r:id="rId3" imgW="177800" imgH="189865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6" y="2070"/>
                          <a:ext cx="125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对象 25614"/>
            <p:cNvGraphicFramePr/>
            <p:nvPr/>
          </p:nvGraphicFramePr>
          <p:xfrm>
            <a:off x="1624" y="2024"/>
            <a:ext cx="102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1269365" imgH="241300" progId="Equation.DSMT4">
                    <p:embed/>
                  </p:oleObj>
                </mc:Choice>
                <mc:Fallback>
                  <p:oleObj name="" r:id="rId5" imgW="1269365" imgH="2413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24" y="2024"/>
                          <a:ext cx="102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文本框 25616"/>
            <p:cNvSpPr txBox="1"/>
            <p:nvPr/>
          </p:nvSpPr>
          <p:spPr>
            <a:xfrm>
              <a:off x="2653" y="2024"/>
              <a:ext cx="27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，证明：        可逆，并求            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18" name="对象 25617"/>
            <p:cNvGraphicFramePr/>
            <p:nvPr/>
          </p:nvGraphicFramePr>
          <p:xfrm>
            <a:off x="3266" y="2069"/>
            <a:ext cx="34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7" imgW="482600" imgH="190500" progId="Equation.DSMT4">
                    <p:embed/>
                  </p:oleObj>
                </mc:Choice>
                <mc:Fallback>
                  <p:oleObj name="" r:id="rId7" imgW="482600" imgH="1905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66" y="2069"/>
                          <a:ext cx="340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对象 25618"/>
            <p:cNvGraphicFramePr/>
            <p:nvPr/>
          </p:nvGraphicFramePr>
          <p:xfrm>
            <a:off x="4468" y="2024"/>
            <a:ext cx="51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9" imgW="723900" imgH="279400" progId="Equation.DSMT4">
                    <p:embed/>
                  </p:oleObj>
                </mc:Choice>
                <mc:Fallback>
                  <p:oleObj name="" r:id="rId9" imgW="723900" imgH="2794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68" y="2024"/>
                          <a:ext cx="510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9" name="组合 25628"/>
          <p:cNvGrpSpPr/>
          <p:nvPr/>
        </p:nvGrpSpPr>
        <p:grpSpPr>
          <a:xfrm>
            <a:off x="323850" y="2636838"/>
            <a:ext cx="8280400" cy="439737"/>
            <a:chOff x="204" y="2012"/>
            <a:chExt cx="5216" cy="277"/>
          </a:xfrm>
        </p:grpSpPr>
        <p:sp>
          <p:nvSpPr>
            <p:cNvPr id="25630" name="文本框 25629"/>
            <p:cNvSpPr txBox="1"/>
            <p:nvPr/>
          </p:nvSpPr>
          <p:spPr>
            <a:xfrm>
              <a:off x="204" y="2024"/>
              <a:ext cx="16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若方阵    满足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31" name="对象 25630"/>
            <p:cNvGraphicFramePr/>
            <p:nvPr/>
          </p:nvGraphicFramePr>
          <p:xfrm>
            <a:off x="1066" y="2070"/>
            <a:ext cx="12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1" imgW="177800" imgH="189865" progId="Equation.DSMT4">
                    <p:embed/>
                  </p:oleObj>
                </mc:Choice>
                <mc:Fallback>
                  <p:oleObj name="" r:id="rId11" imgW="177800" imgH="189865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6" y="2070"/>
                          <a:ext cx="125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2" name="对象 25631"/>
            <p:cNvGraphicFramePr/>
            <p:nvPr/>
          </p:nvGraphicFramePr>
          <p:xfrm>
            <a:off x="1660" y="2012"/>
            <a:ext cx="95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2" imgW="1179830" imgH="266065" progId="Equation.DSMT4">
                    <p:embed/>
                  </p:oleObj>
                </mc:Choice>
                <mc:Fallback>
                  <p:oleObj name="" r:id="rId12" imgW="1179830" imgH="266065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60" y="2012"/>
                          <a:ext cx="95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文本框 25632"/>
            <p:cNvSpPr txBox="1"/>
            <p:nvPr/>
          </p:nvSpPr>
          <p:spPr>
            <a:xfrm>
              <a:off x="2653" y="2024"/>
              <a:ext cx="27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，证明：        可逆，并求            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34" name="对象 25633"/>
            <p:cNvGraphicFramePr/>
            <p:nvPr/>
          </p:nvGraphicFramePr>
          <p:xfrm>
            <a:off x="3284" y="2069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4" imgW="431800" imgH="190500" progId="Equation.DSMT4">
                    <p:embed/>
                  </p:oleObj>
                </mc:Choice>
                <mc:Fallback>
                  <p:oleObj name="" r:id="rId14" imgW="431800" imgH="1905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284" y="2069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对象 25634"/>
            <p:cNvGraphicFramePr/>
            <p:nvPr/>
          </p:nvGraphicFramePr>
          <p:xfrm>
            <a:off x="4481" y="2024"/>
            <a:ext cx="48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6" imgW="685800" imgH="279400" progId="Equation.DSMT4">
                    <p:embed/>
                  </p:oleObj>
                </mc:Choice>
                <mc:Fallback>
                  <p:oleObj name="" r:id="rId16" imgW="685800" imgH="2794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481" y="2024"/>
                          <a:ext cx="483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在屏幕上显示</PresentationFormat>
  <Paragraphs>54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85</vt:i4>
      </vt:variant>
      <vt:variant>
        <vt:lpstr>幻灯片标题</vt:lpstr>
      </vt:variant>
      <vt:variant>
        <vt:i4>14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黑体</vt:lpstr>
      <vt:lpstr>隶书</vt:lpstr>
      <vt:lpstr>微软雅黑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一、概念的引入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s^p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yny</dc:creator>
  <cp:lastModifiedBy>lenovo</cp:lastModifiedBy>
  <cp:revision>112</cp:revision>
  <dcterms:created xsi:type="dcterms:W3CDTF">1999-07-10T02:34:00Z</dcterms:created>
  <dcterms:modified xsi:type="dcterms:W3CDTF">2017-02-18T01:39:44Z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