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257" r:id="rId5"/>
    <p:sldId id="287" r:id="rId6"/>
    <p:sldId id="288" r:id="rId7"/>
    <p:sldId id="289" r:id="rId8"/>
    <p:sldId id="290" r:id="rId9"/>
    <p:sldId id="291" r:id="rId10"/>
    <p:sldId id="285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284" r:id="rId20"/>
    <p:sldId id="301" r:id="rId21"/>
    <p:sldId id="260" r:id="rId22"/>
    <p:sldId id="261" r:id="rId23"/>
    <p:sldId id="283" r:id="rId24"/>
    <p:sldId id="302" r:id="rId25"/>
    <p:sldId id="271" r:id="rId26"/>
    <p:sldId id="303" r:id="rId27"/>
    <p:sldId id="273" r:id="rId28"/>
    <p:sldId id="304" r:id="rId29"/>
    <p:sldId id="305" r:id="rId30"/>
    <p:sldId id="306" r:id="rId31"/>
    <p:sldId id="280" r:id="rId32"/>
    <p:sldId id="281" r:id="rId33"/>
    <p:sldId id="279" r:id="rId34"/>
    <p:sldId id="266" r:id="rId35"/>
    <p:sldId id="267" r:id="rId36"/>
    <p:sldId id="268" r:id="rId37"/>
    <p:sldId id="282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64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70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3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34.wmf"/><Relationship Id="rId2" Type="http://schemas.openxmlformats.org/officeDocument/2006/relationships/image" Target="../media/image32.wmf"/><Relationship Id="rId1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71.wmf"/><Relationship Id="rId1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85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0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4.wmf"/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3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12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3" Type="http://schemas.openxmlformats.org/officeDocument/2006/relationships/image" Target="../media/image31.wmf"/><Relationship Id="rId12" Type="http://schemas.openxmlformats.org/officeDocument/2006/relationships/image" Target="../media/image18.wmf"/><Relationship Id="rId11" Type="http://schemas.openxmlformats.org/officeDocument/2006/relationships/image" Target="../media/image30.wmf"/><Relationship Id="rId10" Type="http://schemas.openxmlformats.org/officeDocument/2006/relationships/image" Target="../media/image23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43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18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0.wmf"/><Relationship Id="rId13" Type="http://schemas.openxmlformats.org/officeDocument/2006/relationships/image" Target="../media/image52.wmf"/><Relationship Id="rId12" Type="http://schemas.openxmlformats.org/officeDocument/2006/relationships/image" Target="../media/image51.wmf"/><Relationship Id="rId11" Type="http://schemas.openxmlformats.org/officeDocument/2006/relationships/image" Target="../media/image50.wmf"/><Relationship Id="rId10" Type="http://schemas.openxmlformats.org/officeDocument/2006/relationships/image" Target="../media/image49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sz="1200" dirty="0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sz="1200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52" name="幻灯片图像占位符 2051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sz="1200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8193"/>
          <p:cNvSpPr/>
          <p:nvPr>
            <p:ph type="sldImg"/>
          </p:nvPr>
        </p:nvSpPr>
        <p:spPr>
          <a:ln/>
        </p:spPr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>
              <a:spcBef>
                <a:spcPct val="50000"/>
              </a:spcBef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3" Type="http://schemas.openxmlformats.org/officeDocument/2006/relationships/notesSlide" Target="../notesSlides/notesSlide1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54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11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3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60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11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64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15" Type="http://schemas.openxmlformats.org/officeDocument/2006/relationships/oleObject" Target="../embeddings/oleObject130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129.bin"/><Relationship Id="rId12" Type="http://schemas.openxmlformats.org/officeDocument/2006/relationships/oleObject" Target="../embeddings/oleObject128.bin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12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71.wmf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139.bin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138.bin"/><Relationship Id="rId12" Type="http://schemas.openxmlformats.org/officeDocument/2006/relationships/oleObject" Target="../embeddings/oleObject137.bin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13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4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143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78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145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14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147.bin"/><Relationship Id="rId2" Type="http://schemas.openxmlformats.org/officeDocument/2006/relationships/image" Target="../media/image81.wmf"/><Relationship Id="rId1" Type="http://schemas.openxmlformats.org/officeDocument/2006/relationships/oleObject" Target="../embeddings/oleObject14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82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14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86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158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15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91.wmf"/><Relationship Id="rId1" Type="http://schemas.openxmlformats.org/officeDocument/2006/relationships/oleObject" Target="../embeddings/oleObject159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94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162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98.wmf"/><Relationship Id="rId1" Type="http://schemas.openxmlformats.org/officeDocument/2006/relationships/oleObject" Target="../embeddings/oleObject16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70.bin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169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73.bin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17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75.bin"/><Relationship Id="rId2" Type="http://schemas.openxmlformats.org/officeDocument/2006/relationships/image" Target="../media/image106.wmf"/><Relationship Id="rId1" Type="http://schemas.openxmlformats.org/officeDocument/2006/relationships/oleObject" Target="../embeddings/oleObject17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1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80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78.bin"/><Relationship Id="rId2" Type="http://schemas.openxmlformats.org/officeDocument/2006/relationships/image" Target="../media/image109.wmf"/><Relationship Id="rId12" Type="http://schemas.openxmlformats.org/officeDocument/2006/relationships/vmlDrawing" Target="../drawings/vmlDrawing2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177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4.wmf"/><Relationship Id="rId1" Type="http://schemas.openxmlformats.org/officeDocument/2006/relationships/oleObject" Target="../embeddings/oleObject18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7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86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84.bin"/><Relationship Id="rId2" Type="http://schemas.openxmlformats.org/officeDocument/2006/relationships/image" Target="../media/image115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83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20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8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6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95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93.bin"/><Relationship Id="rId2" Type="http://schemas.openxmlformats.org/officeDocument/2006/relationships/image" Target="../media/image124.wmf"/><Relationship Id="rId16" Type="http://schemas.openxmlformats.org/officeDocument/2006/relationships/vmlDrawing" Target="../drawings/vmlDrawing2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0.wmf"/><Relationship Id="rId13" Type="http://schemas.openxmlformats.org/officeDocument/2006/relationships/oleObject" Target="../embeddings/oleObject198.bin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97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92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2.png"/><Relationship Id="rId2" Type="http://schemas.openxmlformats.org/officeDocument/2006/relationships/image" Target="../media/image131.wmf"/><Relationship Id="rId1" Type="http://schemas.openxmlformats.org/officeDocument/2006/relationships/oleObject" Target="../embeddings/oleObject19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201.bin"/><Relationship Id="rId2" Type="http://schemas.openxmlformats.org/officeDocument/2006/relationships/image" Target="../media/image133.wmf"/><Relationship Id="rId1" Type="http://schemas.openxmlformats.org/officeDocument/2006/relationships/oleObject" Target="../embeddings/oleObject200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204.bin"/><Relationship Id="rId2" Type="http://schemas.openxmlformats.org/officeDocument/2006/relationships/image" Target="../media/image136.wmf"/><Relationship Id="rId1" Type="http://schemas.openxmlformats.org/officeDocument/2006/relationships/oleObject" Target="../embeddings/oleObject20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206.bin"/><Relationship Id="rId2" Type="http://schemas.openxmlformats.org/officeDocument/2006/relationships/image" Target="../media/image138.wmf"/><Relationship Id="rId1" Type="http://schemas.openxmlformats.org/officeDocument/2006/relationships/oleObject" Target="../embeddings/oleObject205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4.wmf"/><Relationship Id="rId7" Type="http://schemas.openxmlformats.org/officeDocument/2006/relationships/oleObject" Target="../embeddings/oleObject211.bin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209.bin"/><Relationship Id="rId2" Type="http://schemas.openxmlformats.org/officeDocument/2006/relationships/image" Target="../media/image141.wmf"/><Relationship Id="rId10" Type="http://schemas.openxmlformats.org/officeDocument/2006/relationships/vmlDrawing" Target="../drawings/vmlDrawing33.vml"/><Relationship Id="rId1" Type="http://schemas.openxmlformats.org/officeDocument/2006/relationships/oleObject" Target="../embeddings/oleObject208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5.wmf"/><Relationship Id="rId1" Type="http://schemas.openxmlformats.org/officeDocument/2006/relationships/oleObject" Target="../embeddings/oleObject212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6.wmf"/><Relationship Id="rId1" Type="http://schemas.openxmlformats.org/officeDocument/2006/relationships/oleObject" Target="../embeddings/oleObject21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3" Type="http://schemas.openxmlformats.org/officeDocument/2006/relationships/vmlDrawing" Target="../drawings/vmlDrawing4.vml"/><Relationship Id="rId42" Type="http://schemas.openxmlformats.org/officeDocument/2006/relationships/slideLayout" Target="../slideLayouts/slideLayout7.xml"/><Relationship Id="rId41" Type="http://schemas.openxmlformats.org/officeDocument/2006/relationships/oleObject" Target="../embeddings/oleObject41.bin"/><Relationship Id="rId40" Type="http://schemas.openxmlformats.org/officeDocument/2006/relationships/oleObject" Target="../embeddings/oleObject40.bin"/><Relationship Id="rId4" Type="http://schemas.openxmlformats.org/officeDocument/2006/relationships/image" Target="../media/image16.wmf"/><Relationship Id="rId39" Type="http://schemas.openxmlformats.org/officeDocument/2006/relationships/oleObject" Target="../embeddings/oleObject39.bin"/><Relationship Id="rId38" Type="http://schemas.openxmlformats.org/officeDocument/2006/relationships/oleObject" Target="../embeddings/oleObject38.bin"/><Relationship Id="rId37" Type="http://schemas.openxmlformats.org/officeDocument/2006/relationships/image" Target="../media/image24.wmf"/><Relationship Id="rId36" Type="http://schemas.openxmlformats.org/officeDocument/2006/relationships/oleObject" Target="../embeddings/oleObject37.bin"/><Relationship Id="rId35" Type="http://schemas.openxmlformats.org/officeDocument/2006/relationships/oleObject" Target="../embeddings/oleObject36.bin"/><Relationship Id="rId34" Type="http://schemas.openxmlformats.org/officeDocument/2006/relationships/oleObject" Target="../embeddings/oleObject35.bin"/><Relationship Id="rId33" Type="http://schemas.openxmlformats.org/officeDocument/2006/relationships/image" Target="../media/image23.wmf"/><Relationship Id="rId32" Type="http://schemas.openxmlformats.org/officeDocument/2006/relationships/oleObject" Target="../embeddings/oleObject34.bin"/><Relationship Id="rId31" Type="http://schemas.openxmlformats.org/officeDocument/2006/relationships/oleObject" Target="../embeddings/oleObject33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29" Type="http://schemas.openxmlformats.org/officeDocument/2006/relationships/oleObject" Target="../embeddings/oleObject32.bin"/><Relationship Id="rId28" Type="http://schemas.openxmlformats.org/officeDocument/2006/relationships/oleObject" Target="../embeddings/oleObject31.bin"/><Relationship Id="rId27" Type="http://schemas.openxmlformats.org/officeDocument/2006/relationships/oleObject" Target="../embeddings/oleObject30.bin"/><Relationship Id="rId26" Type="http://schemas.openxmlformats.org/officeDocument/2006/relationships/oleObject" Target="../embeddings/oleObject29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28.bin"/><Relationship Id="rId23" Type="http://schemas.openxmlformats.org/officeDocument/2006/relationships/oleObject" Target="../embeddings/oleObject27.bin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26.bin"/><Relationship Id="rId20" Type="http://schemas.openxmlformats.org/officeDocument/2006/relationships/oleObject" Target="../embeddings/oleObject25.bin"/><Relationship Id="rId2" Type="http://schemas.openxmlformats.org/officeDocument/2006/relationships/image" Target="../media/image15.w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20.w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44.bin"/><Relationship Id="rId41" Type="http://schemas.openxmlformats.org/officeDocument/2006/relationships/vmlDrawing" Target="../drawings/vmlDrawing5.v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26.wmf"/><Relationship Id="rId39" Type="http://schemas.openxmlformats.org/officeDocument/2006/relationships/oleObject" Target="../embeddings/oleObject67.bin"/><Relationship Id="rId38" Type="http://schemas.openxmlformats.org/officeDocument/2006/relationships/oleObject" Target="../embeddings/oleObject66.bin"/><Relationship Id="rId37" Type="http://schemas.openxmlformats.org/officeDocument/2006/relationships/oleObject" Target="../embeddings/oleObject65.bin"/><Relationship Id="rId36" Type="http://schemas.openxmlformats.org/officeDocument/2006/relationships/image" Target="../media/image31.wmf"/><Relationship Id="rId35" Type="http://schemas.openxmlformats.org/officeDocument/2006/relationships/oleObject" Target="../embeddings/oleObject64.bin"/><Relationship Id="rId34" Type="http://schemas.openxmlformats.org/officeDocument/2006/relationships/oleObject" Target="../embeddings/oleObject63.bin"/><Relationship Id="rId33" Type="http://schemas.openxmlformats.org/officeDocument/2006/relationships/image" Target="../media/image18.wmf"/><Relationship Id="rId32" Type="http://schemas.openxmlformats.org/officeDocument/2006/relationships/oleObject" Target="../embeddings/oleObject62.bin"/><Relationship Id="rId31" Type="http://schemas.openxmlformats.org/officeDocument/2006/relationships/oleObject" Target="../embeddings/oleObject61.bin"/><Relationship Id="rId30" Type="http://schemas.openxmlformats.org/officeDocument/2006/relationships/oleObject" Target="../embeddings/oleObject60.bin"/><Relationship Id="rId3" Type="http://schemas.openxmlformats.org/officeDocument/2006/relationships/oleObject" Target="../embeddings/oleObject43.bin"/><Relationship Id="rId29" Type="http://schemas.openxmlformats.org/officeDocument/2006/relationships/oleObject" Target="../embeddings/oleObject59.bin"/><Relationship Id="rId28" Type="http://schemas.openxmlformats.org/officeDocument/2006/relationships/oleObject" Target="../embeddings/oleObject58.bin"/><Relationship Id="rId27" Type="http://schemas.openxmlformats.org/officeDocument/2006/relationships/image" Target="../media/image30.wmf"/><Relationship Id="rId26" Type="http://schemas.openxmlformats.org/officeDocument/2006/relationships/oleObject" Target="../embeddings/oleObject57.bin"/><Relationship Id="rId25" Type="http://schemas.openxmlformats.org/officeDocument/2006/relationships/oleObject" Target="../embeddings/oleObject56.bin"/><Relationship Id="rId24" Type="http://schemas.openxmlformats.org/officeDocument/2006/relationships/oleObject" Target="../embeddings/oleObject55.bin"/><Relationship Id="rId23" Type="http://schemas.openxmlformats.org/officeDocument/2006/relationships/oleObject" Target="../embeddings/oleObject54.bin"/><Relationship Id="rId22" Type="http://schemas.openxmlformats.org/officeDocument/2006/relationships/image" Target="../media/image23.wmf"/><Relationship Id="rId21" Type="http://schemas.openxmlformats.org/officeDocument/2006/relationships/oleObject" Target="../embeddings/oleObject53.bin"/><Relationship Id="rId20" Type="http://schemas.openxmlformats.org/officeDocument/2006/relationships/oleObject" Target="../embeddings/oleObject52.bin"/><Relationship Id="rId2" Type="http://schemas.openxmlformats.org/officeDocument/2006/relationships/image" Target="../media/image25.wmf"/><Relationship Id="rId19" Type="http://schemas.openxmlformats.org/officeDocument/2006/relationships/image" Target="../media/image29.wmf"/><Relationship Id="rId18" Type="http://schemas.openxmlformats.org/officeDocument/2006/relationships/oleObject" Target="../embeddings/oleObject51.bin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4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32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6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38.wmf"/><Relationship Id="rId17" Type="http://schemas.openxmlformats.org/officeDocument/2006/relationships/vmlDrawing" Target="../drawings/vmlDrawing7.vml"/><Relationship Id="rId16" Type="http://schemas.openxmlformats.org/officeDocument/2006/relationships/slideLayout" Target="../slideLayouts/slideLayout7.xml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81.bin"/><Relationship Id="rId12" Type="http://schemas.openxmlformats.org/officeDocument/2006/relationships/oleObject" Target="../embeddings/oleObject80.bin"/><Relationship Id="rId11" Type="http://schemas.openxmlformats.org/officeDocument/2006/relationships/image" Target="../media/image42.wmf"/><Relationship Id="rId10" Type="http://schemas.openxmlformats.org/officeDocument/2006/relationships/oleObject" Target="../embeddings/oleObject79.bin"/><Relationship Id="rId1" Type="http://schemas.openxmlformats.org/officeDocument/2006/relationships/oleObject" Target="../embeddings/oleObject7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85.bin"/><Relationship Id="rId43" Type="http://schemas.openxmlformats.org/officeDocument/2006/relationships/vmlDrawing" Target="../drawings/vmlDrawing8.vml"/><Relationship Id="rId42" Type="http://schemas.openxmlformats.org/officeDocument/2006/relationships/slideLayout" Target="../slideLayouts/slideLayout7.xml"/><Relationship Id="rId41" Type="http://schemas.openxmlformats.org/officeDocument/2006/relationships/oleObject" Target="../embeddings/oleObject110.bin"/><Relationship Id="rId40" Type="http://schemas.openxmlformats.org/officeDocument/2006/relationships/oleObject" Target="../embeddings/oleObject109.bin"/><Relationship Id="rId4" Type="http://schemas.openxmlformats.org/officeDocument/2006/relationships/image" Target="../media/image40.wmf"/><Relationship Id="rId39" Type="http://schemas.openxmlformats.org/officeDocument/2006/relationships/image" Target="../media/image52.wmf"/><Relationship Id="rId38" Type="http://schemas.openxmlformats.org/officeDocument/2006/relationships/oleObject" Target="../embeddings/oleObject108.bin"/><Relationship Id="rId37" Type="http://schemas.openxmlformats.org/officeDocument/2006/relationships/image" Target="../media/image51.wmf"/><Relationship Id="rId36" Type="http://schemas.openxmlformats.org/officeDocument/2006/relationships/oleObject" Target="../embeddings/oleObject107.bin"/><Relationship Id="rId35" Type="http://schemas.openxmlformats.org/officeDocument/2006/relationships/oleObject" Target="../embeddings/oleObject106.bin"/><Relationship Id="rId34" Type="http://schemas.openxmlformats.org/officeDocument/2006/relationships/image" Target="../media/image50.wmf"/><Relationship Id="rId33" Type="http://schemas.openxmlformats.org/officeDocument/2006/relationships/oleObject" Target="../embeddings/oleObject105.bin"/><Relationship Id="rId32" Type="http://schemas.openxmlformats.org/officeDocument/2006/relationships/oleObject" Target="../embeddings/oleObject104.bin"/><Relationship Id="rId31" Type="http://schemas.openxmlformats.org/officeDocument/2006/relationships/image" Target="../media/image49.wmf"/><Relationship Id="rId30" Type="http://schemas.openxmlformats.org/officeDocument/2006/relationships/oleObject" Target="../embeddings/oleObject103.bin"/><Relationship Id="rId3" Type="http://schemas.openxmlformats.org/officeDocument/2006/relationships/oleObject" Target="../embeddings/oleObject84.bin"/><Relationship Id="rId29" Type="http://schemas.openxmlformats.org/officeDocument/2006/relationships/oleObject" Target="../embeddings/oleObject102.bin"/><Relationship Id="rId28" Type="http://schemas.openxmlformats.org/officeDocument/2006/relationships/image" Target="../media/image48.wmf"/><Relationship Id="rId27" Type="http://schemas.openxmlformats.org/officeDocument/2006/relationships/oleObject" Target="../embeddings/oleObject101.bin"/><Relationship Id="rId26" Type="http://schemas.openxmlformats.org/officeDocument/2006/relationships/oleObject" Target="../embeddings/oleObject100.bin"/><Relationship Id="rId25" Type="http://schemas.openxmlformats.org/officeDocument/2006/relationships/oleObject" Target="../embeddings/oleObject99.bin"/><Relationship Id="rId24" Type="http://schemas.openxmlformats.org/officeDocument/2006/relationships/oleObject" Target="../embeddings/oleObject98.bin"/><Relationship Id="rId23" Type="http://schemas.openxmlformats.org/officeDocument/2006/relationships/oleObject" Target="../embeddings/oleObject97.bin"/><Relationship Id="rId22" Type="http://schemas.openxmlformats.org/officeDocument/2006/relationships/oleObject" Target="../embeddings/oleObject96.bin"/><Relationship Id="rId21" Type="http://schemas.openxmlformats.org/officeDocument/2006/relationships/oleObject" Target="../embeddings/oleObject95.bin"/><Relationship Id="rId20" Type="http://schemas.openxmlformats.org/officeDocument/2006/relationships/oleObject" Target="../embeddings/oleObject94.bin"/><Relationship Id="rId2" Type="http://schemas.openxmlformats.org/officeDocument/2006/relationships/image" Target="../media/image42.wmf"/><Relationship Id="rId19" Type="http://schemas.openxmlformats.org/officeDocument/2006/relationships/image" Target="../media/image43.wmf"/><Relationship Id="rId18" Type="http://schemas.openxmlformats.org/officeDocument/2006/relationships/oleObject" Target="../embeddings/oleObject93.bin"/><Relationship Id="rId17" Type="http://schemas.openxmlformats.org/officeDocument/2006/relationships/oleObject" Target="../embeddings/oleObject92.bin"/><Relationship Id="rId16" Type="http://schemas.openxmlformats.org/officeDocument/2006/relationships/oleObject" Target="../embeddings/oleObject91.bin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8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3.wmf"/><Relationship Id="rId1" Type="http://schemas.openxmlformats.org/officeDocument/2006/relationships/oleObject" Target="../embeddings/oleObject1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ctrTitle"/>
          </p:nvPr>
        </p:nvSpPr>
        <p:spPr>
          <a:xfrm>
            <a:off x="152400" y="0"/>
            <a:ext cx="7772400" cy="1143000"/>
          </a:xfrm>
          <a:ln/>
        </p:spPr>
        <p:txBody>
          <a:bodyPr anchor="ctr"/>
          <a:p>
            <a:pPr defTabSz="914400"/>
            <a:r>
              <a:rPr lang="en-US" altLang="zh-CN" sz="3200" b="1" kern="1200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</a:t>
            </a:r>
            <a:r>
              <a:rPr lang="zh-CN" altLang="en-US" sz="3200" b="1" kern="1200" baseline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矩阵的秩</a:t>
            </a:r>
            <a:endParaRPr lang="zh-CN" altLang="en-US" sz="3200" kern="1200" baseline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3" name="文本框 7172"/>
          <p:cNvSpPr txBox="1"/>
          <p:nvPr/>
        </p:nvSpPr>
        <p:spPr>
          <a:xfrm>
            <a:off x="381000" y="1143000"/>
            <a:ext cx="624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一、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矩阵的初等行变换与阶梯形矩阵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74" name="对象 7173"/>
          <p:cNvGraphicFramePr/>
          <p:nvPr/>
        </p:nvGraphicFramePr>
        <p:xfrm>
          <a:off x="609600" y="1981200"/>
          <a:ext cx="53340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082800" imgH="939800" progId="Equation.3">
                  <p:embed/>
                </p:oleObj>
              </mc:Choice>
              <mc:Fallback>
                <p:oleObj name="" r:id="rId1" imgW="2082800" imgH="939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981200"/>
                        <a:ext cx="5334000" cy="197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文本框 7174"/>
          <p:cNvSpPr txBox="1"/>
          <p:nvPr/>
        </p:nvSpPr>
        <p:spPr>
          <a:xfrm>
            <a:off x="8061325" y="2555875"/>
            <a:ext cx="768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(2.1)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78" name="对象 7177"/>
          <p:cNvGraphicFramePr/>
          <p:nvPr/>
        </p:nvGraphicFramePr>
        <p:xfrm>
          <a:off x="838200" y="5181600"/>
          <a:ext cx="35512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573530" imgH="203200" progId="Equation.3">
                  <p:embed/>
                </p:oleObj>
              </mc:Choice>
              <mc:Fallback>
                <p:oleObj name="" r:id="rId3" imgW="157353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5181600"/>
                        <a:ext cx="3551238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对象 7178"/>
          <p:cNvGraphicFramePr/>
          <p:nvPr/>
        </p:nvGraphicFramePr>
        <p:xfrm>
          <a:off x="990600" y="4038600"/>
          <a:ext cx="51816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790065" imgH="444500" progId="Equation.3">
                  <p:embed/>
                </p:oleObj>
              </mc:Choice>
              <mc:Fallback>
                <p:oleObj name="" r:id="rId5" imgW="1790065" imgH="444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4038600"/>
                        <a:ext cx="5181600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对象 7179"/>
          <p:cNvGraphicFramePr/>
          <p:nvPr/>
        </p:nvGraphicFramePr>
        <p:xfrm>
          <a:off x="762000" y="5867400"/>
          <a:ext cx="37512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1663700" imgH="228600" progId="Equation.3">
                  <p:embed/>
                </p:oleObj>
              </mc:Choice>
              <mc:Fallback>
                <p:oleObj name="" r:id="rId7" imgW="1663700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5867400"/>
                        <a:ext cx="3751263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对象 7180"/>
          <p:cNvGraphicFramePr/>
          <p:nvPr/>
        </p:nvGraphicFramePr>
        <p:xfrm>
          <a:off x="4648200" y="5867400"/>
          <a:ext cx="28924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1281430" imgH="203200" progId="Equation.3">
                  <p:embed/>
                </p:oleObj>
              </mc:Choice>
              <mc:Fallback>
                <p:oleObj name="" r:id="rId9" imgW="128143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8200" y="5867400"/>
                        <a:ext cx="2892425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文本框 54273"/>
          <p:cNvSpPr txBox="1"/>
          <p:nvPr/>
        </p:nvSpPr>
        <p:spPr>
          <a:xfrm>
            <a:off x="990600" y="6207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4275" name="文本框 54274"/>
          <p:cNvSpPr txBox="1"/>
          <p:nvPr/>
        </p:nvSpPr>
        <p:spPr>
          <a:xfrm>
            <a:off x="2209800" y="692150"/>
            <a:ext cx="59928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下面三种变换称为矩阵的初等行变换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4276" name="对象 54275"/>
          <p:cNvGraphicFramePr/>
          <p:nvPr/>
        </p:nvGraphicFramePr>
        <p:xfrm>
          <a:off x="1700213" y="1412875"/>
          <a:ext cx="64531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6449060" imgH="482600" progId="Equation.3">
                  <p:embed/>
                </p:oleObj>
              </mc:Choice>
              <mc:Fallback>
                <p:oleObj name="" r:id="rId1" imgW="6449060" imgH="482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0213" y="1412875"/>
                        <a:ext cx="645318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对象 54276"/>
          <p:cNvGraphicFramePr/>
          <p:nvPr/>
        </p:nvGraphicFramePr>
        <p:xfrm>
          <a:off x="1682750" y="1917700"/>
          <a:ext cx="6318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5941060" imgH="431800" progId="Equation.3">
                  <p:embed/>
                </p:oleObj>
              </mc:Choice>
              <mc:Fallback>
                <p:oleObj name="" r:id="rId3" imgW="5941060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2750" y="1917700"/>
                        <a:ext cx="63182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对象 54277"/>
          <p:cNvGraphicFramePr/>
          <p:nvPr/>
        </p:nvGraphicFramePr>
        <p:xfrm>
          <a:off x="2122488" y="2420938"/>
          <a:ext cx="30972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306830" imgH="203200" progId="Equation.3">
                  <p:embed/>
                </p:oleObj>
              </mc:Choice>
              <mc:Fallback>
                <p:oleObj name="" r:id="rId5" imgW="130683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2488" y="2420938"/>
                        <a:ext cx="309721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对象 54278"/>
          <p:cNvGraphicFramePr/>
          <p:nvPr/>
        </p:nvGraphicFramePr>
        <p:xfrm>
          <a:off x="990600" y="2997200"/>
          <a:ext cx="72390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7086600" imgH="1587500" progId="Equation.3">
                  <p:embed/>
                </p:oleObj>
              </mc:Choice>
              <mc:Fallback>
                <p:oleObj name="" r:id="rId7" imgW="7086600" imgH="15875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997200"/>
                        <a:ext cx="7239000" cy="158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对象 54279"/>
          <p:cNvGraphicFramePr/>
          <p:nvPr/>
        </p:nvGraphicFramePr>
        <p:xfrm>
          <a:off x="4476750" y="41846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190500" imgH="419100" progId="Equation.3">
                  <p:embed/>
                </p:oleObj>
              </mc:Choice>
              <mc:Fallback>
                <p:oleObj name="" r:id="rId9" imgW="190500" imgH="4191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6750" y="4184650"/>
                        <a:ext cx="19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3" name="组合 54282"/>
          <p:cNvGrpSpPr/>
          <p:nvPr/>
        </p:nvGrpSpPr>
        <p:grpSpPr>
          <a:xfrm>
            <a:off x="565150" y="4479925"/>
            <a:ext cx="7894638" cy="1828800"/>
            <a:chOff x="144" y="144"/>
            <a:chExt cx="4973" cy="1152"/>
          </a:xfrm>
        </p:grpSpPr>
        <p:graphicFrame>
          <p:nvGraphicFramePr>
            <p:cNvPr id="54284" name="对象 54283"/>
            <p:cNvGraphicFramePr/>
            <p:nvPr/>
          </p:nvGraphicFramePr>
          <p:xfrm>
            <a:off x="144" y="336"/>
            <a:ext cx="4441" cy="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1" imgW="3909695" imgH="812165" progId="Equation.3">
                    <p:embed/>
                  </p:oleObj>
                </mc:Choice>
                <mc:Fallback>
                  <p:oleObj name="" r:id="rId11" imgW="3909695" imgH="812165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4" y="336"/>
                          <a:ext cx="4441" cy="8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5" name="文本框 54284"/>
            <p:cNvSpPr txBox="1"/>
            <p:nvPr/>
          </p:nvSpPr>
          <p:spPr>
            <a:xfrm>
              <a:off x="3097" y="144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1" hangingPunct="1"/>
              <a:r>
                <a:rPr lang="zh-CN" altLang="en-US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背景</a:t>
              </a:r>
              <a:endParaRPr lang="zh-CN" altLang="en-US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6" name="直接连接符 54285"/>
            <p:cNvSpPr/>
            <p:nvPr/>
          </p:nvSpPr>
          <p:spPr>
            <a:xfrm>
              <a:off x="2640" y="291"/>
              <a:ext cx="0" cy="100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4287" name="文本框 54286"/>
            <p:cNvSpPr txBox="1"/>
            <p:nvPr/>
          </p:nvSpPr>
          <p:spPr>
            <a:xfrm>
              <a:off x="4681" y="192"/>
              <a:ext cx="436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1" hangingPunct="1"/>
              <a:r>
                <a:rPr lang="zh-CN" altLang="en-US" sz="20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线性</a:t>
              </a:r>
              <a:endPara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/>
              <a:r>
                <a:rPr lang="zh-CN" altLang="en-US" sz="20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方程</a:t>
              </a:r>
              <a:endPara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/>
              <a:r>
                <a:rPr lang="zh-CN" altLang="en-US" sz="20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组的</a:t>
              </a:r>
              <a:endPara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/>
              <a:r>
                <a:rPr lang="zh-CN" altLang="en-US" sz="20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同解</a:t>
              </a:r>
              <a:endPara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/>
              <a:r>
                <a:rPr lang="zh-CN" altLang="en-US" sz="20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变换</a:t>
              </a:r>
              <a:endParaRPr lang="zh-CN" altLang="en-US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文本框 55297"/>
          <p:cNvSpPr txBox="1"/>
          <p:nvPr/>
        </p:nvSpPr>
        <p:spPr>
          <a:xfrm>
            <a:off x="990600" y="852488"/>
            <a:ext cx="693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用矩阵的初等行变换 解方程组（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5299" name="对象 55298"/>
          <p:cNvGraphicFramePr/>
          <p:nvPr/>
        </p:nvGraphicFramePr>
        <p:xfrm>
          <a:off x="1447800" y="1460500"/>
          <a:ext cx="4343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4343400" imgH="2044700" progId="Equation.3">
                  <p:embed/>
                </p:oleObj>
              </mc:Choice>
              <mc:Fallback>
                <p:oleObj name="" r:id="rId1" imgW="4343400" imgH="2044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1460500"/>
                        <a:ext cx="43434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对象 55299"/>
          <p:cNvGraphicFramePr/>
          <p:nvPr/>
        </p:nvGraphicFramePr>
        <p:xfrm>
          <a:off x="2895600" y="3746500"/>
          <a:ext cx="4114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4114800" imgH="2044700" progId="Equation.3">
                  <p:embed/>
                </p:oleObj>
              </mc:Choice>
              <mc:Fallback>
                <p:oleObj name="" r:id="rId3" imgW="4114800" imgH="2044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3746500"/>
                        <a:ext cx="41148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1" name="组合 55300"/>
          <p:cNvGrpSpPr/>
          <p:nvPr/>
        </p:nvGrpSpPr>
        <p:grpSpPr>
          <a:xfrm>
            <a:off x="1524000" y="4216400"/>
            <a:ext cx="1041400" cy="1041400"/>
            <a:chOff x="960" y="2656"/>
            <a:chExt cx="656" cy="656"/>
          </a:xfrm>
        </p:grpSpPr>
        <p:graphicFrame>
          <p:nvGraphicFramePr>
            <p:cNvPr id="55302" name="对象 55301"/>
            <p:cNvGraphicFramePr/>
            <p:nvPr/>
          </p:nvGraphicFramePr>
          <p:xfrm>
            <a:off x="960" y="2656"/>
            <a:ext cx="6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1040765" imgH="419100" progId="Equation.3">
                    <p:embed/>
                  </p:oleObj>
                </mc:Choice>
                <mc:Fallback>
                  <p:oleObj name="" r:id="rId5" imgW="1040765" imgH="4191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60" y="2656"/>
                          <a:ext cx="65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3" name="对象 55302"/>
            <p:cNvGraphicFramePr/>
            <p:nvPr/>
          </p:nvGraphicFramePr>
          <p:xfrm>
            <a:off x="1032" y="3040"/>
            <a:ext cx="5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7" imgW="799465" imgH="431800" progId="Equation.3">
                    <p:embed/>
                  </p:oleObj>
                </mc:Choice>
                <mc:Fallback>
                  <p:oleObj name="" r:id="rId7" imgW="799465" imgH="4318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32" y="3040"/>
                          <a:ext cx="50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4" name="任意多边形 55303"/>
            <p:cNvSpPr/>
            <p:nvPr/>
          </p:nvSpPr>
          <p:spPr>
            <a:xfrm rot="374069">
              <a:off x="984" y="2952"/>
              <a:ext cx="624" cy="48"/>
            </a:xfrm>
            <a:custGeom>
              <a:avLst/>
              <a:gdLst/>
              <a:ahLst/>
              <a:cxnLst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6322" name="对象 56321"/>
          <p:cNvGraphicFramePr/>
          <p:nvPr/>
        </p:nvGraphicFramePr>
        <p:xfrm>
          <a:off x="3348038" y="4508500"/>
          <a:ext cx="3886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886200" imgH="2044700" progId="Equation.3">
                  <p:embed/>
                </p:oleObj>
              </mc:Choice>
              <mc:Fallback>
                <p:oleObj name="" r:id="rId1" imgW="3886200" imgH="2044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8038" y="4508500"/>
                        <a:ext cx="38862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3" name="组合 56322"/>
          <p:cNvGrpSpPr/>
          <p:nvPr/>
        </p:nvGrpSpPr>
        <p:grpSpPr>
          <a:xfrm>
            <a:off x="1258888" y="404813"/>
            <a:ext cx="5549900" cy="2044700"/>
            <a:chOff x="896" y="0"/>
            <a:chExt cx="3496" cy="1288"/>
          </a:xfrm>
        </p:grpSpPr>
        <p:graphicFrame>
          <p:nvGraphicFramePr>
            <p:cNvPr id="56324" name="对象 56323"/>
            <p:cNvGraphicFramePr/>
            <p:nvPr/>
          </p:nvGraphicFramePr>
          <p:xfrm>
            <a:off x="896" y="0"/>
            <a:ext cx="2608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3" imgW="4140200" imgH="2044700" progId="Equation.3">
                    <p:embed/>
                  </p:oleObj>
                </mc:Choice>
                <mc:Fallback>
                  <p:oleObj name="" r:id="rId3" imgW="4140200" imgH="20447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96" y="0"/>
                          <a:ext cx="2608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5" name="对象 56324"/>
            <p:cNvGraphicFramePr/>
            <p:nvPr/>
          </p:nvGraphicFramePr>
          <p:xfrm>
            <a:off x="3752" y="40"/>
            <a:ext cx="64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5" imgW="1016000" imgH="977900" progId="Equation.3">
                    <p:embed/>
                  </p:oleObj>
                </mc:Choice>
                <mc:Fallback>
                  <p:oleObj name="" r:id="rId5" imgW="1016000" imgH="9779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52" y="40"/>
                          <a:ext cx="640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6" name="对象 56325"/>
            <p:cNvGraphicFramePr/>
            <p:nvPr/>
          </p:nvGraphicFramePr>
          <p:xfrm>
            <a:off x="3748" y="744"/>
            <a:ext cx="6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7" imgW="1016000" imgH="419100" progId="Equation.3">
                    <p:embed/>
                  </p:oleObj>
                </mc:Choice>
                <mc:Fallback>
                  <p:oleObj name="" r:id="rId7" imgW="1016000" imgH="4191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48" y="744"/>
                          <a:ext cx="64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7" name="任意多边形 56326"/>
            <p:cNvSpPr/>
            <p:nvPr/>
          </p:nvSpPr>
          <p:spPr>
            <a:xfrm rot="374069">
              <a:off x="3728" y="672"/>
              <a:ext cx="624" cy="48"/>
            </a:xfrm>
            <a:custGeom>
              <a:avLst/>
              <a:gdLst/>
              <a:ahLst/>
              <a:cxnLst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6328" name="组合 56327"/>
          <p:cNvGrpSpPr/>
          <p:nvPr/>
        </p:nvGrpSpPr>
        <p:grpSpPr>
          <a:xfrm>
            <a:off x="1835150" y="2276475"/>
            <a:ext cx="5842000" cy="2044700"/>
            <a:chOff x="936" y="536"/>
            <a:chExt cx="3680" cy="1288"/>
          </a:xfrm>
        </p:grpSpPr>
        <p:graphicFrame>
          <p:nvGraphicFramePr>
            <p:cNvPr id="56329" name="对象 56328"/>
            <p:cNvGraphicFramePr/>
            <p:nvPr/>
          </p:nvGraphicFramePr>
          <p:xfrm>
            <a:off x="1824" y="536"/>
            <a:ext cx="279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9" imgW="4432300" imgH="2044700" progId="Equation.3">
                    <p:embed/>
                  </p:oleObj>
                </mc:Choice>
                <mc:Fallback>
                  <p:oleObj name="" r:id="rId9" imgW="4432300" imgH="20447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24" y="536"/>
                          <a:ext cx="2792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30" name="组合 56329"/>
            <p:cNvGrpSpPr/>
            <p:nvPr/>
          </p:nvGrpSpPr>
          <p:grpSpPr>
            <a:xfrm>
              <a:off x="936" y="576"/>
              <a:ext cx="672" cy="968"/>
              <a:chOff x="936" y="576"/>
              <a:chExt cx="672" cy="968"/>
            </a:xfrm>
          </p:grpSpPr>
          <p:graphicFrame>
            <p:nvGraphicFramePr>
              <p:cNvPr id="56331" name="对象 56330"/>
              <p:cNvGraphicFramePr/>
              <p:nvPr/>
            </p:nvGraphicFramePr>
            <p:xfrm>
              <a:off x="968" y="576"/>
              <a:ext cx="640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11" imgW="1016000" imgH="977900" progId="Equation.3">
                      <p:embed/>
                    </p:oleObj>
                  </mc:Choice>
                  <mc:Fallback>
                    <p:oleObj name="" r:id="rId11" imgW="1016000" imgH="9779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68" y="576"/>
                            <a:ext cx="640" cy="6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32" name="对象 56331"/>
              <p:cNvGraphicFramePr/>
              <p:nvPr/>
            </p:nvGraphicFramePr>
            <p:xfrm>
              <a:off x="964" y="1280"/>
              <a:ext cx="64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12" imgW="1016000" imgH="419100" progId="Equation.3">
                      <p:embed/>
                    </p:oleObj>
                  </mc:Choice>
                  <mc:Fallback>
                    <p:oleObj name="" r:id="rId12" imgW="1016000" imgH="419100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64" y="1280"/>
                            <a:ext cx="640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33" name="任意多边形 56332"/>
              <p:cNvSpPr/>
              <p:nvPr/>
            </p:nvSpPr>
            <p:spPr>
              <a:xfrm rot="374069">
                <a:off x="936" y="1208"/>
                <a:ext cx="624" cy="48"/>
              </a:xfrm>
              <a:custGeom>
                <a:avLst/>
                <a:gdLst/>
                <a:ahLst/>
                <a:cxnLst/>
                <a:pathLst>
                  <a:path w="624" h="48">
                    <a:moveTo>
                      <a:pt x="0" y="48"/>
                    </a:moveTo>
                    <a:cubicBezTo>
                      <a:pt x="64" y="24"/>
                      <a:pt x="128" y="0"/>
                      <a:pt x="192" y="0"/>
                    </a:cubicBezTo>
                    <a:cubicBezTo>
                      <a:pt x="256" y="0"/>
                      <a:pt x="312" y="48"/>
                      <a:pt x="384" y="48"/>
                    </a:cubicBezTo>
                    <a:cubicBezTo>
                      <a:pt x="456" y="48"/>
                      <a:pt x="540" y="24"/>
                      <a:pt x="624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56334" name="组合 56333"/>
          <p:cNvGrpSpPr/>
          <p:nvPr/>
        </p:nvGrpSpPr>
        <p:grpSpPr>
          <a:xfrm>
            <a:off x="1692275" y="4724400"/>
            <a:ext cx="1123950" cy="1568450"/>
            <a:chOff x="904" y="2228"/>
            <a:chExt cx="708" cy="988"/>
          </a:xfrm>
        </p:grpSpPr>
        <p:graphicFrame>
          <p:nvGraphicFramePr>
            <p:cNvPr id="56335" name="对象 56334"/>
            <p:cNvGraphicFramePr/>
            <p:nvPr/>
          </p:nvGraphicFramePr>
          <p:xfrm>
            <a:off x="964" y="2228"/>
            <a:ext cx="64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3" imgW="1028700" imgH="977900" progId="Equation.3">
                    <p:embed/>
                  </p:oleObj>
                </mc:Choice>
                <mc:Fallback>
                  <p:oleObj name="" r:id="rId13" imgW="1028700" imgH="9779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64" y="2228"/>
                          <a:ext cx="64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6" name="对象 56335"/>
            <p:cNvGraphicFramePr/>
            <p:nvPr/>
          </p:nvGraphicFramePr>
          <p:xfrm>
            <a:off x="936" y="2952"/>
            <a:ext cx="6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5" imgW="1028700" imgH="419100" progId="Equation.3">
                    <p:embed/>
                  </p:oleObj>
                </mc:Choice>
                <mc:Fallback>
                  <p:oleObj name="" r:id="rId15" imgW="1028700" imgH="4191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36" y="2952"/>
                          <a:ext cx="64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7" name="任意多边形 56336"/>
            <p:cNvSpPr/>
            <p:nvPr/>
          </p:nvSpPr>
          <p:spPr>
            <a:xfrm rot="374069">
              <a:off x="904" y="2880"/>
              <a:ext cx="624" cy="48"/>
            </a:xfrm>
            <a:custGeom>
              <a:avLst/>
              <a:gdLst/>
              <a:ahLst/>
              <a:cxnLst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7346" name="对象 57345"/>
          <p:cNvGraphicFramePr/>
          <p:nvPr/>
        </p:nvGraphicFramePr>
        <p:xfrm>
          <a:off x="2971800" y="3365500"/>
          <a:ext cx="3898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3898900" imgH="2044700" progId="Equation.3">
                  <p:embed/>
                </p:oleObj>
              </mc:Choice>
              <mc:Fallback>
                <p:oleObj name="" r:id="rId1" imgW="3898900" imgH="2044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800" y="3365500"/>
                        <a:ext cx="38989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47" name="组合 57346"/>
          <p:cNvGrpSpPr/>
          <p:nvPr/>
        </p:nvGrpSpPr>
        <p:grpSpPr>
          <a:xfrm>
            <a:off x="1524000" y="1079500"/>
            <a:ext cx="5251450" cy="2044700"/>
            <a:chOff x="960" y="-336"/>
            <a:chExt cx="3308" cy="1288"/>
          </a:xfrm>
        </p:grpSpPr>
        <p:graphicFrame>
          <p:nvGraphicFramePr>
            <p:cNvPr id="57348" name="对象 57347"/>
            <p:cNvGraphicFramePr/>
            <p:nvPr/>
          </p:nvGraphicFramePr>
          <p:xfrm>
            <a:off x="960" y="-336"/>
            <a:ext cx="246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3" imgW="3911600" imgH="2044700" progId="Equation.3">
                    <p:embed/>
                  </p:oleObj>
                </mc:Choice>
                <mc:Fallback>
                  <p:oleObj name="" r:id="rId3" imgW="3911600" imgH="20447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0" y="-336"/>
                          <a:ext cx="2464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349" name="组合 57348"/>
            <p:cNvGrpSpPr/>
            <p:nvPr/>
          </p:nvGrpSpPr>
          <p:grpSpPr>
            <a:xfrm>
              <a:off x="3596" y="-32"/>
              <a:ext cx="672" cy="704"/>
              <a:chOff x="3596" y="-32"/>
              <a:chExt cx="672" cy="704"/>
            </a:xfrm>
          </p:grpSpPr>
          <p:graphicFrame>
            <p:nvGraphicFramePr>
              <p:cNvPr id="57350" name="对象 57349"/>
              <p:cNvGraphicFramePr/>
              <p:nvPr/>
            </p:nvGraphicFramePr>
            <p:xfrm>
              <a:off x="3596" y="-32"/>
              <a:ext cx="6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" r:id="rId5" imgW="1066165" imgH="431800" progId="Equation.3">
                      <p:embed/>
                    </p:oleObj>
                  </mc:Choice>
                  <mc:Fallback>
                    <p:oleObj name="" r:id="rId5" imgW="1066165" imgH="431800" progId="Equation.3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596" y="-32"/>
                            <a:ext cx="672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51" name="对象 57350"/>
              <p:cNvGraphicFramePr/>
              <p:nvPr/>
            </p:nvGraphicFramePr>
            <p:xfrm>
              <a:off x="3612" y="400"/>
              <a:ext cx="64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7" imgW="1028065" imgH="431800" progId="Equation.3">
                      <p:embed/>
                    </p:oleObj>
                  </mc:Choice>
                  <mc:Fallback>
                    <p:oleObj name="" r:id="rId7" imgW="1028065" imgH="431800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612" y="400"/>
                            <a:ext cx="648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52" name="任意多边形 57351"/>
              <p:cNvSpPr/>
              <p:nvPr/>
            </p:nvSpPr>
            <p:spPr>
              <a:xfrm rot="374069">
                <a:off x="3600" y="288"/>
                <a:ext cx="624" cy="48"/>
              </a:xfrm>
              <a:custGeom>
                <a:avLst/>
                <a:gdLst/>
                <a:ahLst/>
                <a:cxnLst/>
                <a:pathLst>
                  <a:path w="624" h="48">
                    <a:moveTo>
                      <a:pt x="0" y="48"/>
                    </a:moveTo>
                    <a:cubicBezTo>
                      <a:pt x="64" y="24"/>
                      <a:pt x="128" y="0"/>
                      <a:pt x="192" y="0"/>
                    </a:cubicBezTo>
                    <a:cubicBezTo>
                      <a:pt x="256" y="0"/>
                      <a:pt x="312" y="48"/>
                      <a:pt x="384" y="48"/>
                    </a:cubicBezTo>
                    <a:cubicBezTo>
                      <a:pt x="456" y="48"/>
                      <a:pt x="540" y="24"/>
                      <a:pt x="624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57353" name="组合 57352"/>
          <p:cNvGrpSpPr/>
          <p:nvPr/>
        </p:nvGrpSpPr>
        <p:grpSpPr>
          <a:xfrm>
            <a:off x="1524000" y="1066800"/>
            <a:ext cx="5334000" cy="2044700"/>
            <a:chOff x="960" y="624"/>
            <a:chExt cx="3360" cy="1288"/>
          </a:xfrm>
        </p:grpSpPr>
        <p:graphicFrame>
          <p:nvGraphicFramePr>
            <p:cNvPr id="57354" name="对象 57353"/>
            <p:cNvGraphicFramePr/>
            <p:nvPr/>
          </p:nvGraphicFramePr>
          <p:xfrm>
            <a:off x="1848" y="624"/>
            <a:ext cx="247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9" imgW="3924300" imgH="2044700" progId="Equation.3">
                    <p:embed/>
                  </p:oleObj>
                </mc:Choice>
                <mc:Fallback>
                  <p:oleObj name="" r:id="rId9" imgW="3924300" imgH="20447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48" y="624"/>
                          <a:ext cx="2472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355" name="组合 57354"/>
            <p:cNvGrpSpPr/>
            <p:nvPr/>
          </p:nvGrpSpPr>
          <p:grpSpPr>
            <a:xfrm>
              <a:off x="960" y="912"/>
              <a:ext cx="672" cy="672"/>
              <a:chOff x="960" y="912"/>
              <a:chExt cx="672" cy="672"/>
            </a:xfrm>
          </p:grpSpPr>
          <p:graphicFrame>
            <p:nvGraphicFramePr>
              <p:cNvPr id="57356" name="对象 57355"/>
              <p:cNvGraphicFramePr/>
              <p:nvPr/>
            </p:nvGraphicFramePr>
            <p:xfrm>
              <a:off x="960" y="912"/>
              <a:ext cx="6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11" imgW="1066165" imgH="431800" progId="Equation.3">
                      <p:embed/>
                    </p:oleObj>
                  </mc:Choice>
                  <mc:Fallback>
                    <p:oleObj name="" r:id="rId11" imgW="1066165" imgH="431800" progId="Equation.3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60" y="912"/>
                            <a:ext cx="672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57" name="对象 57356"/>
              <p:cNvGraphicFramePr/>
              <p:nvPr/>
            </p:nvGraphicFramePr>
            <p:xfrm>
              <a:off x="980" y="1312"/>
              <a:ext cx="64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" r:id="rId12" imgW="1028065" imgH="431800" progId="Equation.3">
                      <p:embed/>
                    </p:oleObj>
                  </mc:Choice>
                  <mc:Fallback>
                    <p:oleObj name="" r:id="rId12" imgW="1028065" imgH="43180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80" y="1312"/>
                            <a:ext cx="648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58" name="任意多边形 57357"/>
              <p:cNvSpPr/>
              <p:nvPr/>
            </p:nvSpPr>
            <p:spPr>
              <a:xfrm rot="374069">
                <a:off x="960" y="1248"/>
                <a:ext cx="624" cy="48"/>
              </a:xfrm>
              <a:custGeom>
                <a:avLst/>
                <a:gdLst/>
                <a:ahLst/>
                <a:cxnLst/>
                <a:pathLst>
                  <a:path w="624" h="48">
                    <a:moveTo>
                      <a:pt x="0" y="48"/>
                    </a:moveTo>
                    <a:cubicBezTo>
                      <a:pt x="64" y="24"/>
                      <a:pt x="128" y="0"/>
                      <a:pt x="192" y="0"/>
                    </a:cubicBezTo>
                    <a:cubicBezTo>
                      <a:pt x="256" y="0"/>
                      <a:pt x="312" y="48"/>
                      <a:pt x="384" y="48"/>
                    </a:cubicBezTo>
                    <a:cubicBezTo>
                      <a:pt x="456" y="48"/>
                      <a:pt x="540" y="24"/>
                      <a:pt x="624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57359" name="组合 57358"/>
          <p:cNvGrpSpPr/>
          <p:nvPr/>
        </p:nvGrpSpPr>
        <p:grpSpPr>
          <a:xfrm>
            <a:off x="1600200" y="3771900"/>
            <a:ext cx="990600" cy="1117600"/>
            <a:chOff x="1008" y="2376"/>
            <a:chExt cx="624" cy="704"/>
          </a:xfrm>
        </p:grpSpPr>
        <p:graphicFrame>
          <p:nvGraphicFramePr>
            <p:cNvPr id="57360" name="对象 57359"/>
            <p:cNvGraphicFramePr/>
            <p:nvPr/>
          </p:nvGraphicFramePr>
          <p:xfrm>
            <a:off x="1076" y="2376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3" imgW="838200" imgH="419100" progId="Equation.3">
                    <p:embed/>
                  </p:oleObj>
                </mc:Choice>
                <mc:Fallback>
                  <p:oleObj name="" r:id="rId13" imgW="838200" imgH="4191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76" y="2376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1" name="对象 57360"/>
            <p:cNvGraphicFramePr/>
            <p:nvPr/>
          </p:nvGraphicFramePr>
          <p:xfrm>
            <a:off x="1060" y="2808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5" imgW="850265" imgH="431800" progId="Equation.3">
                    <p:embed/>
                  </p:oleObj>
                </mc:Choice>
                <mc:Fallback>
                  <p:oleObj name="" r:id="rId15" imgW="850265" imgH="4318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60" y="2808"/>
                          <a:ext cx="53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2" name="任意多边形 57361"/>
            <p:cNvSpPr/>
            <p:nvPr/>
          </p:nvSpPr>
          <p:spPr>
            <a:xfrm rot="374069">
              <a:off x="1008" y="2720"/>
              <a:ext cx="624" cy="48"/>
            </a:xfrm>
            <a:custGeom>
              <a:avLst/>
              <a:gdLst/>
              <a:ahLst/>
              <a:cxnLst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8370" name="对象 58369"/>
          <p:cNvGraphicFramePr/>
          <p:nvPr/>
        </p:nvGraphicFramePr>
        <p:xfrm>
          <a:off x="1219200" y="1460500"/>
          <a:ext cx="3257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3008630" imgH="444500" progId="Equation.3">
                  <p:embed/>
                </p:oleObj>
              </mc:Choice>
              <mc:Fallback>
                <p:oleObj name="" r:id="rId1" imgW="3008630" imgH="444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460500"/>
                        <a:ext cx="32575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对象 58370"/>
          <p:cNvGraphicFramePr/>
          <p:nvPr/>
        </p:nvGraphicFramePr>
        <p:xfrm>
          <a:off x="4419600" y="927100"/>
          <a:ext cx="1828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828800" imgH="1511300" progId="Equation.3">
                  <p:embed/>
                </p:oleObj>
              </mc:Choice>
              <mc:Fallback>
                <p:oleObj name="" r:id="rId3" imgW="1828800" imgH="15113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927100"/>
                        <a:ext cx="1828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对象 58371"/>
          <p:cNvGraphicFramePr/>
          <p:nvPr/>
        </p:nvGraphicFramePr>
        <p:xfrm>
          <a:off x="1193800" y="2590800"/>
          <a:ext cx="459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4595495" imgH="444500" progId="Equation.3">
                  <p:embed/>
                </p:oleObj>
              </mc:Choice>
              <mc:Fallback>
                <p:oleObj name="" r:id="rId5" imgW="4595495" imgH="4445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3800" y="2590800"/>
                        <a:ext cx="4597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对象 58372"/>
          <p:cNvGraphicFramePr/>
          <p:nvPr/>
        </p:nvGraphicFramePr>
        <p:xfrm>
          <a:off x="1524000" y="3289300"/>
          <a:ext cx="2768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2768600" imgH="2044700" progId="Equation.3">
                  <p:embed/>
                </p:oleObj>
              </mc:Choice>
              <mc:Fallback>
                <p:oleObj name="" r:id="rId7" imgW="2768600" imgH="20447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3289300"/>
                        <a:ext cx="27686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对象 58373"/>
          <p:cNvGraphicFramePr/>
          <p:nvPr/>
        </p:nvGraphicFramePr>
        <p:xfrm>
          <a:off x="4368800" y="3289300"/>
          <a:ext cx="2184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2184400" imgH="2044700" progId="Equation.3">
                  <p:embed/>
                </p:oleObj>
              </mc:Choice>
              <mc:Fallback>
                <p:oleObj name="" r:id="rId9" imgW="2184400" imgH="20447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68800" y="3289300"/>
                        <a:ext cx="21844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对象 58374"/>
          <p:cNvGraphicFramePr/>
          <p:nvPr/>
        </p:nvGraphicFramePr>
        <p:xfrm>
          <a:off x="5365750" y="5549900"/>
          <a:ext cx="2940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1" imgW="2792730" imgH="393700" progId="Equation.3">
                  <p:embed/>
                </p:oleObj>
              </mc:Choice>
              <mc:Fallback>
                <p:oleObj name="" r:id="rId11" imgW="2792730" imgH="3937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65750" y="5549900"/>
                        <a:ext cx="294005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394" name="对象 59393"/>
          <p:cNvGraphicFramePr/>
          <p:nvPr/>
        </p:nvGraphicFramePr>
        <p:xfrm>
          <a:off x="1454150" y="927100"/>
          <a:ext cx="56594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5496560" imgH="444500" progId="Equation.3">
                  <p:embed/>
                </p:oleObj>
              </mc:Choice>
              <mc:Fallback>
                <p:oleObj name="" r:id="rId1" imgW="5496560" imgH="4445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54150" y="927100"/>
                        <a:ext cx="565943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文本框 59394"/>
          <p:cNvSpPr txBox="1"/>
          <p:nvPr/>
        </p:nvSpPr>
        <p:spPr>
          <a:xfrm>
            <a:off x="990600" y="1462088"/>
            <a:ext cx="30765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阶梯形矩阵：</a:t>
            </a:r>
            <a:endParaRPr lang="zh-CN" altLang="en-US" sz="2800" b="1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9396" name="文本框 59395"/>
          <p:cNvSpPr txBox="1"/>
          <p:nvPr/>
        </p:nvSpPr>
        <p:spPr>
          <a:xfrm>
            <a:off x="914400" y="2057400"/>
            <a:ext cx="27432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）、可划出一条阶梯线，线的下方全为零；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9397" name="对象 59396"/>
          <p:cNvGraphicFramePr/>
          <p:nvPr/>
        </p:nvGraphicFramePr>
        <p:xfrm>
          <a:off x="4406900" y="1981200"/>
          <a:ext cx="3898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3898900" imgH="2044700" progId="Equation.3">
                  <p:embed/>
                </p:oleObj>
              </mc:Choice>
              <mc:Fallback>
                <p:oleObj name="" r:id="rId3" imgW="3898900" imgH="20447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6900" y="1981200"/>
                        <a:ext cx="38989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直接连接符 59397"/>
          <p:cNvSpPr/>
          <p:nvPr/>
        </p:nvSpPr>
        <p:spPr>
          <a:xfrm>
            <a:off x="4483100" y="2419350"/>
            <a:ext cx="4572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9" name="直接连接符 59398"/>
          <p:cNvSpPr/>
          <p:nvPr/>
        </p:nvSpPr>
        <p:spPr>
          <a:xfrm>
            <a:off x="4940300" y="2419350"/>
            <a:ext cx="0" cy="533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0" name="直接连接符 59399"/>
          <p:cNvSpPr/>
          <p:nvPr/>
        </p:nvSpPr>
        <p:spPr>
          <a:xfrm>
            <a:off x="4940300" y="2952750"/>
            <a:ext cx="12192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1" name="直接连接符 59400"/>
          <p:cNvSpPr/>
          <p:nvPr/>
        </p:nvSpPr>
        <p:spPr>
          <a:xfrm>
            <a:off x="6159500" y="2952750"/>
            <a:ext cx="0" cy="533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2" name="直接连接符 59401"/>
          <p:cNvSpPr/>
          <p:nvPr/>
        </p:nvSpPr>
        <p:spPr>
          <a:xfrm>
            <a:off x="6159500" y="3486150"/>
            <a:ext cx="1295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3" name="文本框 59402"/>
          <p:cNvSpPr txBox="1"/>
          <p:nvPr/>
        </p:nvSpPr>
        <p:spPr>
          <a:xfrm>
            <a:off x="914400" y="3581400"/>
            <a:ext cx="3009900" cy="9461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）、每个台阶 只有一行，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4" name="直接连接符 59403"/>
          <p:cNvSpPr/>
          <p:nvPr/>
        </p:nvSpPr>
        <p:spPr>
          <a:xfrm>
            <a:off x="4483100" y="2343150"/>
            <a:ext cx="2889250" cy="0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5" name="直接连接符 59404"/>
          <p:cNvSpPr/>
          <p:nvPr/>
        </p:nvSpPr>
        <p:spPr>
          <a:xfrm>
            <a:off x="4464050" y="2876550"/>
            <a:ext cx="2889250" cy="0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6" name="直接连接符 59405"/>
          <p:cNvSpPr/>
          <p:nvPr/>
        </p:nvSpPr>
        <p:spPr>
          <a:xfrm>
            <a:off x="4483100" y="3409950"/>
            <a:ext cx="2889250" cy="0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7" name="文本框 59406"/>
          <p:cNvSpPr txBox="1"/>
          <p:nvPr/>
        </p:nvSpPr>
        <p:spPr>
          <a:xfrm>
            <a:off x="914400" y="4570413"/>
            <a:ext cx="7905750" cy="9461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台阶数即是非零行的行数，阶梯线的竖线后面的第一个元素为非零元，即非零行的非零首元．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8" name="椭圆 59407"/>
          <p:cNvSpPr/>
          <p:nvPr/>
        </p:nvSpPr>
        <p:spPr>
          <a:xfrm>
            <a:off x="4483100" y="1981200"/>
            <a:ext cx="381000" cy="381000"/>
          </a:xfrm>
          <a:prstGeom prst="ellipse">
            <a:avLst/>
          </a:prstGeom>
          <a:noFill/>
          <a:ln w="44450" cap="flat" cmpd="sng">
            <a:solidFill>
              <a:srgbClr val="33CCC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9" name="椭圆 59408"/>
          <p:cNvSpPr/>
          <p:nvPr/>
        </p:nvSpPr>
        <p:spPr>
          <a:xfrm>
            <a:off x="4997450" y="2514600"/>
            <a:ext cx="381000" cy="381000"/>
          </a:xfrm>
          <a:prstGeom prst="ellipse">
            <a:avLst/>
          </a:prstGeom>
          <a:noFill/>
          <a:ln w="44450" cap="flat" cmpd="sng">
            <a:solidFill>
              <a:srgbClr val="33CCC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10" name="椭圆 59409"/>
          <p:cNvSpPr/>
          <p:nvPr/>
        </p:nvSpPr>
        <p:spPr>
          <a:xfrm>
            <a:off x="6254750" y="3028950"/>
            <a:ext cx="381000" cy="381000"/>
          </a:xfrm>
          <a:prstGeom prst="ellipse">
            <a:avLst/>
          </a:prstGeom>
          <a:noFill/>
          <a:ln w="44450" cap="flat" cmpd="sng">
            <a:solidFill>
              <a:srgbClr val="33CCCC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9411" name="对象 59410"/>
          <p:cNvGraphicFramePr/>
          <p:nvPr/>
        </p:nvGraphicFramePr>
        <p:xfrm>
          <a:off x="4692650" y="373380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190500" imgH="419100" progId="Equation.3">
                  <p:embed/>
                </p:oleObj>
              </mc:Choice>
              <mc:Fallback>
                <p:oleObj name="" r:id="rId5" imgW="190500" imgH="4191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2650" y="3733800"/>
                        <a:ext cx="19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396" grpId="0"/>
      <p:bldP spid="59403" grpId="0"/>
      <p:bldP spid="594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0418" name="对象 60417"/>
          <p:cNvGraphicFramePr/>
          <p:nvPr/>
        </p:nvGraphicFramePr>
        <p:xfrm>
          <a:off x="684213" y="765175"/>
          <a:ext cx="77374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7696200" imgH="1498600" progId="Equation.3">
                  <p:embed/>
                </p:oleObj>
              </mc:Choice>
              <mc:Fallback>
                <p:oleObj name="" r:id="rId1" imgW="7696200" imgH="1498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765175"/>
                        <a:ext cx="7737475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对象 60418"/>
          <p:cNvGraphicFramePr/>
          <p:nvPr/>
        </p:nvGraphicFramePr>
        <p:xfrm>
          <a:off x="962025" y="2547938"/>
          <a:ext cx="74977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7337425" imgH="951865" progId="Equation.3">
                  <p:embed/>
                </p:oleObj>
              </mc:Choice>
              <mc:Fallback>
                <p:oleObj name="" r:id="rId3" imgW="7337425" imgH="9518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62025" y="2547938"/>
                        <a:ext cx="7497763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2" name="组合 60421"/>
          <p:cNvGrpSpPr/>
          <p:nvPr/>
        </p:nvGrpSpPr>
        <p:grpSpPr>
          <a:xfrm>
            <a:off x="539750" y="4854575"/>
            <a:ext cx="4752975" cy="519113"/>
            <a:chOff x="249" y="210"/>
            <a:chExt cx="2994" cy="327"/>
          </a:xfrm>
        </p:grpSpPr>
        <p:sp>
          <p:nvSpPr>
            <p:cNvPr id="60423" name="文本框 60422"/>
            <p:cNvSpPr txBox="1"/>
            <p:nvPr/>
          </p:nvSpPr>
          <p:spPr>
            <a:xfrm>
              <a:off x="249" y="210"/>
              <a:ext cx="29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求矩阵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的行最简形</a:t>
              </a:r>
              <a:endParaRPr lang="zh-CN" altLang="en-US" sz="2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424" name="对象 60423"/>
            <p:cNvGraphicFramePr/>
            <p:nvPr/>
          </p:nvGraphicFramePr>
          <p:xfrm>
            <a:off x="1341" y="255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5" imgW="139700" imgH="139700" progId="Equation.DSMT4">
                    <p:embed/>
                  </p:oleObj>
                </mc:Choice>
                <mc:Fallback>
                  <p:oleObj name="" r:id="rId5" imgW="139700" imgH="139700" progId="Equation.DSMT4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41" y="255"/>
                          <a:ext cx="224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25" name="对象 60424"/>
          <p:cNvGraphicFramePr/>
          <p:nvPr/>
        </p:nvGraphicFramePr>
        <p:xfrm>
          <a:off x="4716463" y="4149725"/>
          <a:ext cx="2519362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7" imgW="1167765" imgH="774065" progId="Equation.DSMT4">
                  <p:embed/>
                </p:oleObj>
              </mc:Choice>
              <mc:Fallback>
                <p:oleObj name="" r:id="rId7" imgW="1167765" imgH="774065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6463" y="4149725"/>
                        <a:ext cx="2519362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文本框 60425"/>
          <p:cNvSpPr txBox="1"/>
          <p:nvPr/>
        </p:nvSpPr>
        <p:spPr>
          <a:xfrm>
            <a:off x="107950" y="2466975"/>
            <a:ext cx="1943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可以证明：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37" name="对象 44036"/>
          <p:cNvGraphicFramePr/>
          <p:nvPr/>
        </p:nvGraphicFramePr>
        <p:xfrm>
          <a:off x="2771775" y="836613"/>
          <a:ext cx="324167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1625600" imgH="914400" progId="Equation.DSMT4">
                  <p:embed/>
                </p:oleObj>
              </mc:Choice>
              <mc:Fallback>
                <p:oleObj name="" r:id="rId1" imgW="1625600" imgH="9144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836613"/>
                        <a:ext cx="3241675" cy="187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对象 44042"/>
          <p:cNvGraphicFramePr/>
          <p:nvPr/>
        </p:nvGraphicFramePr>
        <p:xfrm>
          <a:off x="250825" y="3284538"/>
          <a:ext cx="3144838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1332865" imgH="774065" progId="Equation.DSMT4">
                  <p:embed/>
                </p:oleObj>
              </mc:Choice>
              <mc:Fallback>
                <p:oleObj name="" r:id="rId3" imgW="1332865" imgH="774065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284538"/>
                        <a:ext cx="3144838" cy="171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9" name="组合 44048"/>
          <p:cNvGrpSpPr/>
          <p:nvPr/>
        </p:nvGrpSpPr>
        <p:grpSpPr>
          <a:xfrm>
            <a:off x="1547813" y="3644900"/>
            <a:ext cx="1655762" cy="431800"/>
            <a:chOff x="703" y="2568"/>
            <a:chExt cx="1043" cy="272"/>
          </a:xfrm>
        </p:grpSpPr>
        <p:sp>
          <p:nvSpPr>
            <p:cNvPr id="44046" name="直接连接符 44045"/>
            <p:cNvSpPr/>
            <p:nvPr/>
          </p:nvSpPr>
          <p:spPr>
            <a:xfrm>
              <a:off x="703" y="2568"/>
              <a:ext cx="227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7" name="直接连接符 44046"/>
            <p:cNvSpPr/>
            <p:nvPr/>
          </p:nvSpPr>
          <p:spPr>
            <a:xfrm>
              <a:off x="930" y="2568"/>
              <a:ext cx="0" cy="27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8" name="直接连接符 44047"/>
            <p:cNvSpPr/>
            <p:nvPr/>
          </p:nvSpPr>
          <p:spPr>
            <a:xfrm>
              <a:off x="930" y="2840"/>
              <a:ext cx="816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4064" name="组合 44063"/>
          <p:cNvGrpSpPr/>
          <p:nvPr/>
        </p:nvGrpSpPr>
        <p:grpSpPr>
          <a:xfrm>
            <a:off x="3276600" y="3028950"/>
            <a:ext cx="2965450" cy="2055813"/>
            <a:chOff x="2101" y="2407"/>
            <a:chExt cx="1868" cy="1295"/>
          </a:xfrm>
        </p:grpSpPr>
        <p:graphicFrame>
          <p:nvGraphicFramePr>
            <p:cNvPr id="44044" name="对象 44043"/>
            <p:cNvGraphicFramePr/>
            <p:nvPr/>
          </p:nvGraphicFramePr>
          <p:xfrm>
            <a:off x="2101" y="2407"/>
            <a:ext cx="1868" cy="1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5" imgW="1257300" imgH="927100" progId="Equation.DSMT4">
                    <p:embed/>
                  </p:oleObj>
                </mc:Choice>
                <mc:Fallback>
                  <p:oleObj name="" r:id="rId5" imgW="1257300" imgH="9271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01" y="2407"/>
                          <a:ext cx="1868" cy="1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54" name="组合 44053"/>
            <p:cNvGrpSpPr/>
            <p:nvPr/>
          </p:nvGrpSpPr>
          <p:grpSpPr>
            <a:xfrm>
              <a:off x="2744" y="2695"/>
              <a:ext cx="1134" cy="453"/>
              <a:chOff x="2155" y="2478"/>
              <a:chExt cx="1134" cy="453"/>
            </a:xfrm>
          </p:grpSpPr>
          <p:sp>
            <p:nvSpPr>
              <p:cNvPr id="44051" name="直接连接符 44050"/>
              <p:cNvSpPr/>
              <p:nvPr/>
            </p:nvSpPr>
            <p:spPr>
              <a:xfrm>
                <a:off x="2155" y="2478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52" name="直接连接符 44051"/>
              <p:cNvSpPr/>
              <p:nvPr/>
            </p:nvSpPr>
            <p:spPr>
              <a:xfrm>
                <a:off x="2382" y="2478"/>
                <a:ext cx="0" cy="453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53" name="直接连接符 44052"/>
              <p:cNvSpPr/>
              <p:nvPr/>
            </p:nvSpPr>
            <p:spPr>
              <a:xfrm>
                <a:off x="2382" y="2931"/>
                <a:ext cx="907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4060" name="组合 44059"/>
          <p:cNvGrpSpPr/>
          <p:nvPr/>
        </p:nvGrpSpPr>
        <p:grpSpPr>
          <a:xfrm>
            <a:off x="6227763" y="2997200"/>
            <a:ext cx="2738437" cy="2087563"/>
            <a:chOff x="3378" y="2251"/>
            <a:chExt cx="1725" cy="1315"/>
          </a:xfrm>
        </p:grpSpPr>
        <p:graphicFrame>
          <p:nvGraphicFramePr>
            <p:cNvPr id="44038" name="对象 44037"/>
            <p:cNvGraphicFramePr/>
            <p:nvPr/>
          </p:nvGraphicFramePr>
          <p:xfrm>
            <a:off x="3378" y="2251"/>
            <a:ext cx="1725" cy="1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7" imgW="1231265" imgH="1167765" progId="Equation.DSMT4">
                    <p:embed/>
                  </p:oleObj>
                </mc:Choice>
                <mc:Fallback>
                  <p:oleObj name="" r:id="rId7" imgW="1231265" imgH="1167765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78" y="2251"/>
                          <a:ext cx="1725" cy="1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58" name="组合 44057"/>
            <p:cNvGrpSpPr/>
            <p:nvPr/>
          </p:nvGrpSpPr>
          <p:grpSpPr>
            <a:xfrm>
              <a:off x="3742" y="2614"/>
              <a:ext cx="1270" cy="454"/>
              <a:chOff x="3742" y="2659"/>
              <a:chExt cx="1270" cy="454"/>
            </a:xfrm>
          </p:grpSpPr>
          <p:sp>
            <p:nvSpPr>
              <p:cNvPr id="44055" name="直接连接符 44054"/>
              <p:cNvSpPr/>
              <p:nvPr/>
            </p:nvSpPr>
            <p:spPr>
              <a:xfrm>
                <a:off x="3742" y="2659"/>
                <a:ext cx="272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56" name="直接连接符 44055"/>
              <p:cNvSpPr/>
              <p:nvPr/>
            </p:nvSpPr>
            <p:spPr>
              <a:xfrm>
                <a:off x="4014" y="2659"/>
                <a:ext cx="0" cy="454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57" name="直接连接符 44056"/>
              <p:cNvSpPr/>
              <p:nvPr/>
            </p:nvSpPr>
            <p:spPr>
              <a:xfrm>
                <a:off x="4014" y="3113"/>
                <a:ext cx="998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44063" name="对象 44062"/>
          <p:cNvGraphicFramePr/>
          <p:nvPr/>
        </p:nvGraphicFramePr>
        <p:xfrm>
          <a:off x="5940425" y="836613"/>
          <a:ext cx="2881313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1727200" imgH="914400" progId="Equation.DSMT4">
                  <p:embed/>
                </p:oleObj>
              </mc:Choice>
              <mc:Fallback>
                <p:oleObj name="" r:id="rId9" imgW="1727200" imgH="9144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40425" y="836613"/>
                        <a:ext cx="2881313" cy="187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5" name="文本框 44064"/>
          <p:cNvSpPr txBox="1"/>
          <p:nvPr/>
        </p:nvSpPr>
        <p:spPr>
          <a:xfrm>
            <a:off x="554038" y="5300663"/>
            <a:ext cx="8050212" cy="9461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猜想：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一个矩阵的行最简形矩阵是唯一确定的，行阶梯形矩阵的非零行的行数也是唯一确定的．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066" name="对象 44065"/>
          <p:cNvGraphicFramePr/>
          <p:nvPr/>
        </p:nvGraphicFramePr>
        <p:xfrm>
          <a:off x="179388" y="908050"/>
          <a:ext cx="2519362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1167765" imgH="774065" progId="Equation.DSMT4">
                  <p:embed/>
                </p:oleObj>
              </mc:Choice>
              <mc:Fallback>
                <p:oleObj name="" r:id="rId11" imgW="1167765" imgH="77406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388" y="908050"/>
                        <a:ext cx="2519362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7" name="文本框 44066"/>
          <p:cNvSpPr txBox="1"/>
          <p:nvPr/>
        </p:nvSpPr>
        <p:spPr>
          <a:xfrm>
            <a:off x="250825" y="404813"/>
            <a:ext cx="5762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5" name="文本框 61444"/>
          <p:cNvSpPr txBox="1"/>
          <p:nvPr/>
        </p:nvSpPr>
        <p:spPr>
          <a:xfrm>
            <a:off x="582613" y="1125538"/>
            <a:ext cx="3295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解线性方程组</a:t>
            </a:r>
            <a:endParaRPr lang="zh-CN" altLang="en-US" sz="2800" b="1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446" name="对象 61445"/>
          <p:cNvGraphicFramePr/>
          <p:nvPr/>
        </p:nvGraphicFramePr>
        <p:xfrm>
          <a:off x="3967163" y="404813"/>
          <a:ext cx="38449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1676400" imgH="939800" progId="Equation.DSMT4">
                  <p:embed/>
                </p:oleObj>
              </mc:Choice>
              <mc:Fallback>
                <p:oleObj name="" r:id="rId1" imgW="1676400" imgH="9398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67163" y="404813"/>
                        <a:ext cx="3844925" cy="201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文本框 61447"/>
          <p:cNvSpPr txBox="1"/>
          <p:nvPr/>
        </p:nvSpPr>
        <p:spPr>
          <a:xfrm>
            <a:off x="420688" y="25130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456" name="组合 61455"/>
          <p:cNvGrpSpPr/>
          <p:nvPr/>
        </p:nvGrpSpPr>
        <p:grpSpPr>
          <a:xfrm>
            <a:off x="1584325" y="2636838"/>
            <a:ext cx="4500563" cy="1925637"/>
            <a:chOff x="181" y="2217"/>
            <a:chExt cx="2835" cy="1213"/>
          </a:xfrm>
        </p:grpSpPr>
        <p:graphicFrame>
          <p:nvGraphicFramePr>
            <p:cNvPr id="61449" name="对象 61448"/>
            <p:cNvGraphicFramePr/>
            <p:nvPr/>
          </p:nvGraphicFramePr>
          <p:xfrm>
            <a:off x="181" y="2217"/>
            <a:ext cx="2835" cy="1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3" imgW="2095500" imgH="914400" progId="Equation.DSMT4">
                    <p:embed/>
                  </p:oleObj>
                </mc:Choice>
                <mc:Fallback>
                  <p:oleObj name="" r:id="rId3" imgW="2095500" imgH="91440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1" y="2217"/>
                          <a:ext cx="2835" cy="1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0" name="直接连接符 61449"/>
            <p:cNvSpPr/>
            <p:nvPr/>
          </p:nvSpPr>
          <p:spPr>
            <a:xfrm>
              <a:off x="2653" y="2283"/>
              <a:ext cx="0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1451" name="直接连接符 61450"/>
            <p:cNvSpPr/>
            <p:nvPr/>
          </p:nvSpPr>
          <p:spPr>
            <a:xfrm>
              <a:off x="567" y="2691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61452" name="组合 61451"/>
          <p:cNvGrpSpPr/>
          <p:nvPr/>
        </p:nvGrpSpPr>
        <p:grpSpPr>
          <a:xfrm>
            <a:off x="1804988" y="4598988"/>
            <a:ext cx="4279900" cy="1925637"/>
            <a:chOff x="2866" y="144"/>
            <a:chExt cx="2696" cy="1213"/>
          </a:xfrm>
        </p:grpSpPr>
        <p:sp>
          <p:nvSpPr>
            <p:cNvPr id="61453" name="文本框 61452"/>
            <p:cNvSpPr txBox="1"/>
            <p:nvPr/>
          </p:nvSpPr>
          <p:spPr>
            <a:xfrm>
              <a:off x="2928" y="768"/>
              <a:ext cx="75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1" hangingPunct="1"/>
              <a:r>
                <a:rPr lang="zh-CN" altLang="en-US" sz="1600" dirty="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（交换</a:t>
              </a:r>
              <a:r>
                <a:rPr lang="en-US" altLang="zh-CN" sz="1600" dirty="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1600" dirty="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160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/>
              <a:r>
                <a:rPr lang="zh-CN" altLang="en-US" sz="1600" dirty="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两个方程）</a:t>
              </a:r>
              <a:endParaRPr lang="zh-CN" altLang="en-US" sz="32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4" name="直接连接符 61453"/>
            <p:cNvSpPr/>
            <p:nvPr/>
          </p:nvSpPr>
          <p:spPr>
            <a:xfrm>
              <a:off x="5232" y="192"/>
              <a:ext cx="0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aphicFrame>
          <p:nvGraphicFramePr>
            <p:cNvPr id="61455" name="对象 61454"/>
            <p:cNvGraphicFramePr/>
            <p:nvPr/>
          </p:nvGraphicFramePr>
          <p:xfrm>
            <a:off x="2866" y="144"/>
            <a:ext cx="2696" cy="1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5" imgW="1993900" imgH="914400" progId="Equation.DSMT4">
                    <p:embed/>
                  </p:oleObj>
                </mc:Choice>
                <mc:Fallback>
                  <p:oleObj name="" r:id="rId5" imgW="1993900" imgH="9144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66" y="144"/>
                          <a:ext cx="2696" cy="1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55" name="组合 13354"/>
          <p:cNvGrpSpPr/>
          <p:nvPr/>
        </p:nvGrpSpPr>
        <p:grpSpPr>
          <a:xfrm>
            <a:off x="1014413" y="260350"/>
            <a:ext cx="4852987" cy="1927225"/>
            <a:chOff x="-68" y="1536"/>
            <a:chExt cx="3057" cy="1214"/>
          </a:xfrm>
        </p:grpSpPr>
        <p:sp>
          <p:nvSpPr>
            <p:cNvPr id="13318" name="文本框 13317"/>
            <p:cNvSpPr txBox="1"/>
            <p:nvPr/>
          </p:nvSpPr>
          <p:spPr>
            <a:xfrm>
              <a:off x="204" y="2208"/>
              <a:ext cx="5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消去</a:t>
              </a:r>
              <a:r>
                <a:rPr lang="en-US" altLang="zh-CN" sz="1800" i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800" baseline="-2500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 baseline="-250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4" name="直接连接符 13333"/>
            <p:cNvSpPr/>
            <p:nvPr/>
          </p:nvSpPr>
          <p:spPr>
            <a:xfrm>
              <a:off x="2412" y="1584"/>
              <a:ext cx="0" cy="11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aphicFrame>
          <p:nvGraphicFramePr>
            <p:cNvPr id="13338" name="对象 13337"/>
            <p:cNvGraphicFramePr/>
            <p:nvPr/>
          </p:nvGraphicFramePr>
          <p:xfrm>
            <a:off x="-68" y="1536"/>
            <a:ext cx="3057" cy="1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" imgW="2260600" imgH="914400" progId="Equation.DSMT4">
                    <p:embed/>
                  </p:oleObj>
                </mc:Choice>
                <mc:Fallback>
                  <p:oleObj name="" r:id="rId1" imgW="2260600" imgH="91440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-68" y="1536"/>
                          <a:ext cx="3057" cy="12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60" name="组合 13359"/>
          <p:cNvGrpSpPr/>
          <p:nvPr/>
        </p:nvGrpSpPr>
        <p:grpSpPr>
          <a:xfrm>
            <a:off x="5867400" y="5086350"/>
            <a:ext cx="1436688" cy="573088"/>
            <a:chOff x="3116" y="3294"/>
            <a:chExt cx="905" cy="361"/>
          </a:xfrm>
        </p:grpSpPr>
        <p:graphicFrame>
          <p:nvGraphicFramePr>
            <p:cNvPr id="13357" name="对象 13356"/>
            <p:cNvGraphicFramePr/>
            <p:nvPr/>
          </p:nvGraphicFramePr>
          <p:xfrm>
            <a:off x="3116" y="3296"/>
            <a:ext cx="905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3" imgW="622300" imgH="241300" progId="Equation.DSMT4">
                    <p:embed/>
                  </p:oleObj>
                </mc:Choice>
                <mc:Fallback>
                  <p:oleObj name="" r:id="rId3" imgW="622300" imgH="241300" progId="Equation.DSMT4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16" y="3296"/>
                          <a:ext cx="905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9" name="直接连接符 13358"/>
            <p:cNvSpPr/>
            <p:nvPr/>
          </p:nvSpPr>
          <p:spPr>
            <a:xfrm>
              <a:off x="3651" y="3294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3368" name="组合 13367"/>
          <p:cNvGrpSpPr/>
          <p:nvPr/>
        </p:nvGrpSpPr>
        <p:grpSpPr>
          <a:xfrm>
            <a:off x="971550" y="4454525"/>
            <a:ext cx="4879975" cy="1927225"/>
            <a:chOff x="33" y="2896"/>
            <a:chExt cx="3074" cy="1214"/>
          </a:xfrm>
        </p:grpSpPr>
        <p:grpSp>
          <p:nvGrpSpPr>
            <p:cNvPr id="13367" name="组合 13366"/>
            <p:cNvGrpSpPr/>
            <p:nvPr/>
          </p:nvGrpSpPr>
          <p:grpSpPr>
            <a:xfrm>
              <a:off x="33" y="2896"/>
              <a:ext cx="3074" cy="1214"/>
              <a:chOff x="33" y="2896"/>
              <a:chExt cx="3074" cy="1214"/>
            </a:xfrm>
          </p:grpSpPr>
          <p:sp>
            <p:nvSpPr>
              <p:cNvPr id="13320" name="文本框 13319"/>
              <p:cNvSpPr txBox="1"/>
              <p:nvPr/>
            </p:nvSpPr>
            <p:spPr>
              <a:xfrm>
                <a:off x="379" y="3537"/>
                <a:ext cx="40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 eaLnBrk="1" hangingPunct="1"/>
                <a:r>
                  <a:rPr lang="zh-CN" altLang="en-US" sz="1800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回代</a:t>
                </a:r>
                <a:endParaRPr lang="zh-CN" altLang="en-US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28" name="直接连接符 13327"/>
              <p:cNvSpPr/>
              <p:nvPr/>
            </p:nvSpPr>
            <p:spPr>
              <a:xfrm>
                <a:off x="1111" y="3152"/>
                <a:ext cx="240" cy="0"/>
              </a:xfrm>
              <a:prstGeom prst="line">
                <a:avLst/>
              </a:prstGeom>
              <a:ln w="9525" cap="flat" cmpd="sng">
                <a:solidFill>
                  <a:srgbClr val="CC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0" name="直接连接符 13329"/>
              <p:cNvSpPr/>
              <p:nvPr/>
            </p:nvSpPr>
            <p:spPr>
              <a:xfrm>
                <a:off x="1351" y="3152"/>
                <a:ext cx="0" cy="336"/>
              </a:xfrm>
              <a:prstGeom prst="line">
                <a:avLst/>
              </a:prstGeom>
              <a:ln w="9525" cap="flat" cmpd="sng">
                <a:solidFill>
                  <a:srgbClr val="CC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1" name="直接连接符 13330"/>
              <p:cNvSpPr/>
              <p:nvPr/>
            </p:nvSpPr>
            <p:spPr>
              <a:xfrm>
                <a:off x="1351" y="3488"/>
                <a:ext cx="1134" cy="0"/>
              </a:xfrm>
              <a:prstGeom prst="line">
                <a:avLst/>
              </a:prstGeom>
              <a:ln w="9525" cap="flat" cmpd="sng">
                <a:solidFill>
                  <a:srgbClr val="CC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6" name="直接连接符 13335"/>
              <p:cNvSpPr/>
              <p:nvPr/>
            </p:nvSpPr>
            <p:spPr>
              <a:xfrm>
                <a:off x="2551" y="2961"/>
                <a:ext cx="0" cy="11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graphicFrame>
            <p:nvGraphicFramePr>
              <p:cNvPr id="13340" name="对象 13339"/>
              <p:cNvGraphicFramePr/>
              <p:nvPr/>
            </p:nvGraphicFramePr>
            <p:xfrm>
              <a:off x="33" y="2896"/>
              <a:ext cx="3074" cy="1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" r:id="rId5" imgW="2273300" imgH="914400" progId="Equation.DSMT4">
                      <p:embed/>
                    </p:oleObj>
                  </mc:Choice>
                  <mc:Fallback>
                    <p:oleObj name="" r:id="rId5" imgW="2273300" imgH="914400" progId="Equation.DSMT4">
                      <p:embed/>
                      <p:pic>
                        <p:nvPicPr>
                          <p:cNvPr id="0" name="图片 313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3" y="2896"/>
                            <a:ext cx="3074" cy="12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65" name="直接连接符 13364"/>
            <p:cNvSpPr/>
            <p:nvPr/>
          </p:nvSpPr>
          <p:spPr>
            <a:xfrm>
              <a:off x="2472" y="3499"/>
              <a:ext cx="0" cy="249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66" name="直接连接符 13365"/>
            <p:cNvSpPr/>
            <p:nvPr/>
          </p:nvSpPr>
          <p:spPr>
            <a:xfrm>
              <a:off x="2472" y="3748"/>
              <a:ext cx="453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3371" name="组合 13370"/>
          <p:cNvGrpSpPr/>
          <p:nvPr/>
        </p:nvGrpSpPr>
        <p:grpSpPr>
          <a:xfrm>
            <a:off x="1331913" y="2276475"/>
            <a:ext cx="4470400" cy="1925638"/>
            <a:chOff x="2925" y="1480"/>
            <a:chExt cx="2816" cy="1213"/>
          </a:xfrm>
        </p:grpSpPr>
        <p:sp>
          <p:nvSpPr>
            <p:cNvPr id="13319" name="文本框 13318"/>
            <p:cNvSpPr txBox="1"/>
            <p:nvPr/>
          </p:nvSpPr>
          <p:spPr>
            <a:xfrm>
              <a:off x="3072" y="2417"/>
              <a:ext cx="5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消去</a:t>
              </a:r>
              <a:r>
                <a:rPr lang="en-US" altLang="zh-CN" sz="1800" i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800" i="1" baseline="-2500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41" name="对象 13340"/>
            <p:cNvGraphicFramePr/>
            <p:nvPr/>
          </p:nvGraphicFramePr>
          <p:xfrm>
            <a:off x="2925" y="1480"/>
            <a:ext cx="2816" cy="1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7" imgW="2082800" imgH="914400" progId="Equation.DSMT4">
                    <p:embed/>
                  </p:oleObj>
                </mc:Choice>
                <mc:Fallback>
                  <p:oleObj name="" r:id="rId7" imgW="2082800" imgH="914400" progId="Equation.DSMT4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25" y="1480"/>
                          <a:ext cx="2816" cy="1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9" name="直接连接符 13368"/>
            <p:cNvSpPr/>
            <p:nvPr/>
          </p:nvSpPr>
          <p:spPr>
            <a:xfrm>
              <a:off x="5148" y="1525"/>
              <a:ext cx="0" cy="11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9217"/>
          <p:cNvSpPr txBox="1"/>
          <p:nvPr/>
        </p:nvSpPr>
        <p:spPr>
          <a:xfrm>
            <a:off x="228600" y="346075"/>
            <a:ext cx="8855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☆  解、解向量。有解。解集、一般解（通解）。同解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19" name="对象 9218"/>
          <p:cNvGraphicFramePr/>
          <p:nvPr/>
        </p:nvGraphicFramePr>
        <p:xfrm>
          <a:off x="838200" y="1357313"/>
          <a:ext cx="4724400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133600" imgH="939800" progId="Equation.3">
                  <p:embed/>
                </p:oleObj>
              </mc:Choice>
              <mc:Fallback>
                <p:oleObj name="" r:id="rId1" imgW="2133600" imgH="939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357313"/>
                        <a:ext cx="4724400" cy="176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文本框 9219"/>
          <p:cNvSpPr txBox="1"/>
          <p:nvPr/>
        </p:nvSpPr>
        <p:spPr>
          <a:xfrm>
            <a:off x="762000" y="5410200"/>
            <a:ext cx="5175250" cy="1041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）的矩阵形式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Ax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向量形式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 ··· + </a:t>
            </a:r>
            <a:r>
              <a:rPr lang="en-US" altLang="zh-CN" i="1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1" name="文本框 9220"/>
          <p:cNvSpPr txBox="1"/>
          <p:nvPr/>
        </p:nvSpPr>
        <p:spPr>
          <a:xfrm>
            <a:off x="304800" y="196691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☆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2" name="文本框 9221"/>
          <p:cNvSpPr txBox="1"/>
          <p:nvPr/>
        </p:nvSpPr>
        <p:spPr>
          <a:xfrm>
            <a:off x="381000" y="4038600"/>
            <a:ext cx="501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☆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23" name="对象 9222"/>
          <p:cNvGraphicFramePr/>
          <p:nvPr/>
        </p:nvGraphicFramePr>
        <p:xfrm>
          <a:off x="914400" y="3505200"/>
          <a:ext cx="51054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2298700" imgH="939800" progId="Equation.DSMT4">
                  <p:embed/>
                </p:oleObj>
              </mc:Choice>
              <mc:Fallback>
                <p:oleObj name="" r:id="rId3" imgW="2298700" imgH="939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505200"/>
                        <a:ext cx="5105400" cy="176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直接连接符 9223"/>
          <p:cNvSpPr/>
          <p:nvPr/>
        </p:nvSpPr>
        <p:spPr>
          <a:xfrm>
            <a:off x="5219700" y="3644900"/>
            <a:ext cx="0" cy="1584325"/>
          </a:xfrm>
          <a:prstGeom prst="line">
            <a:avLst/>
          </a:prstGeom>
          <a:ln w="9525" cap="flat" cmpd="sng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  <p:bldP spid="92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365125" y="401638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endParaRPr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39" name="对象 14338"/>
          <p:cNvGraphicFramePr/>
          <p:nvPr/>
        </p:nvGraphicFramePr>
        <p:xfrm>
          <a:off x="433388" y="681038"/>
          <a:ext cx="6802437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2780030" imgH="711200" progId="Equation.DSMT4">
                  <p:embed/>
                </p:oleObj>
              </mc:Choice>
              <mc:Fallback>
                <p:oleObj name="" r:id="rId1" imgW="2780030" imgH="7112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3388" y="681038"/>
                        <a:ext cx="6802437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直接连接符 14339"/>
          <p:cNvSpPr/>
          <p:nvPr/>
        </p:nvSpPr>
        <p:spPr>
          <a:xfrm>
            <a:off x="3100388" y="5805488"/>
            <a:ext cx="44958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14343" name="对象 14342"/>
          <p:cNvGraphicFramePr/>
          <p:nvPr/>
        </p:nvGraphicFramePr>
        <p:xfrm>
          <a:off x="844550" y="3975100"/>
          <a:ext cx="62484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2857500" imgH="914400" progId="Equation.3">
                  <p:embed/>
                </p:oleObj>
              </mc:Choice>
              <mc:Fallback>
                <p:oleObj name="" r:id="rId3" imgW="2857500" imgH="9144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550" y="3975100"/>
                        <a:ext cx="6248400" cy="168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14343"/>
          <p:cNvGraphicFramePr/>
          <p:nvPr/>
        </p:nvGraphicFramePr>
        <p:xfrm>
          <a:off x="484188" y="2244725"/>
          <a:ext cx="77597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3124200" imgH="914400" progId="Equation.DSMT4">
                  <p:embed/>
                </p:oleObj>
              </mc:Choice>
              <mc:Fallback>
                <p:oleObj name="" r:id="rId5" imgW="3124200" imgH="9144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4188" y="2244725"/>
                        <a:ext cx="7759700" cy="168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27" name="对象 43026"/>
          <p:cNvGraphicFramePr/>
          <p:nvPr/>
        </p:nvGraphicFramePr>
        <p:xfrm>
          <a:off x="611188" y="2781300"/>
          <a:ext cx="76247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302000" imgH="419100" progId="Equation.DSMT4">
                  <p:embed/>
                </p:oleObj>
              </mc:Choice>
              <mc:Fallback>
                <p:oleObj name="" r:id="rId1" imgW="3302000" imgH="419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2781300"/>
                        <a:ext cx="7624762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44" name="组合 43043"/>
          <p:cNvGrpSpPr/>
          <p:nvPr/>
        </p:nvGrpSpPr>
        <p:grpSpPr>
          <a:xfrm>
            <a:off x="1262063" y="801688"/>
            <a:ext cx="6405562" cy="1235075"/>
            <a:chOff x="795" y="505"/>
            <a:chExt cx="4035" cy="778"/>
          </a:xfrm>
        </p:grpSpPr>
        <p:grpSp>
          <p:nvGrpSpPr>
            <p:cNvPr id="43041" name="组合 43040"/>
            <p:cNvGrpSpPr/>
            <p:nvPr/>
          </p:nvGrpSpPr>
          <p:grpSpPr>
            <a:xfrm>
              <a:off x="795" y="505"/>
              <a:ext cx="4035" cy="778"/>
              <a:chOff x="431" y="505"/>
              <a:chExt cx="4035" cy="778"/>
            </a:xfrm>
          </p:grpSpPr>
          <p:graphicFrame>
            <p:nvGraphicFramePr>
              <p:cNvPr id="43014" name="对象 43013"/>
              <p:cNvGraphicFramePr/>
              <p:nvPr/>
            </p:nvGraphicFramePr>
            <p:xfrm>
              <a:off x="431" y="505"/>
              <a:ext cx="4035" cy="7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3" imgW="2235200" imgH="508000" progId="Equation.DSMT4">
                      <p:embed/>
                    </p:oleObj>
                  </mc:Choice>
                  <mc:Fallback>
                    <p:oleObj name="" r:id="rId3" imgW="2235200" imgH="508000" progId="Equation.DSMT4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31" y="505"/>
                            <a:ext cx="4035" cy="7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17" name="文本框 43016"/>
              <p:cNvSpPr txBox="1"/>
              <p:nvPr/>
            </p:nvSpPr>
            <p:spPr>
              <a:xfrm>
                <a:off x="2064" y="1071"/>
                <a:ext cx="862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zh-CN" altLang="en-US" sz="1600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初等行变换</a:t>
                </a:r>
                <a:endParaRPr lang="zh-CN" altLang="en-US" sz="1600" dirty="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3042" name="直接连接符 43041"/>
            <p:cNvSpPr/>
            <p:nvPr/>
          </p:nvSpPr>
          <p:spPr>
            <a:xfrm>
              <a:off x="2109" y="935"/>
              <a:ext cx="0" cy="27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3043" name="直接连接符 43042"/>
            <p:cNvSpPr/>
            <p:nvPr/>
          </p:nvSpPr>
          <p:spPr>
            <a:xfrm>
              <a:off x="3651" y="935"/>
              <a:ext cx="0" cy="27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</p:grpSp>
      <p:graphicFrame>
        <p:nvGraphicFramePr>
          <p:cNvPr id="43045" name="对象 43044"/>
          <p:cNvGraphicFramePr/>
          <p:nvPr/>
        </p:nvGraphicFramePr>
        <p:xfrm>
          <a:off x="617538" y="4005263"/>
          <a:ext cx="77708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3364230" imgH="393700" progId="Equation.DSMT4">
                  <p:embed/>
                </p:oleObj>
              </mc:Choice>
              <mc:Fallback>
                <p:oleObj name="" r:id="rId5" imgW="3364230" imgH="393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538" y="4005263"/>
                        <a:ext cx="7770812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6" name="文本框 43045"/>
          <p:cNvSpPr txBox="1"/>
          <p:nvPr/>
        </p:nvSpPr>
        <p:spPr>
          <a:xfrm>
            <a:off x="539750" y="2205038"/>
            <a:ext cx="30241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我们看到：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47" name="文本框 43046"/>
          <p:cNvSpPr txBox="1"/>
          <p:nvPr/>
        </p:nvSpPr>
        <p:spPr>
          <a:xfrm>
            <a:off x="468313" y="5445125"/>
            <a:ext cx="8382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问题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消元法中阶梯阵的“非零行数”是否与所做的行变换有关？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6" grpId="0"/>
      <p:bldP spid="430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2466" name="对象 62465"/>
          <p:cNvGraphicFramePr/>
          <p:nvPr/>
        </p:nvGraphicFramePr>
        <p:xfrm>
          <a:off x="914400" y="1700213"/>
          <a:ext cx="777081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7581900" imgH="1498600" progId="Equation.3">
                  <p:embed/>
                </p:oleObj>
              </mc:Choice>
              <mc:Fallback>
                <p:oleObj name="" r:id="rId1" imgW="7581900" imgH="14986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700213"/>
                        <a:ext cx="7770813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对象 62466"/>
          <p:cNvGraphicFramePr/>
          <p:nvPr/>
        </p:nvGraphicFramePr>
        <p:xfrm>
          <a:off x="827088" y="3581400"/>
          <a:ext cx="7777162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" imgW="2755900" imgH="787400" progId="Equation.3">
                  <p:embed/>
                </p:oleObj>
              </mc:Choice>
              <mc:Fallback>
                <p:oleObj name="" r:id="rId3" imgW="2755900" imgH="7874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3581400"/>
                        <a:ext cx="7777162" cy="222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标题 62467"/>
          <p:cNvSpPr>
            <a:spLocks noGrp="1"/>
          </p:cNvSpPr>
          <p:nvPr>
            <p:ph type="title"/>
          </p:nvPr>
        </p:nvSpPr>
        <p:spPr>
          <a:xfrm>
            <a:off x="685800" y="692150"/>
            <a:ext cx="3165475" cy="844550"/>
          </a:xfrm>
          <a:ln/>
        </p:spPr>
        <p:txBody>
          <a:bodyPr anchor="ctr"/>
          <a:p>
            <a:pPr algn="l"/>
            <a:r>
              <a:rPr lang="zh-CN" altLang="en-US" sz="2800" dirty="0">
                <a:latin typeface="Arial Black" panose="020B0A04020102020204" pitchFamily="34" charset="0"/>
              </a:rPr>
              <a:t>二、矩阵的秩</a:t>
            </a:r>
            <a:endParaRPr lang="zh-CN" altLang="en-US" sz="2800">
              <a:latin typeface="Arial Black" panose="020B0A04020102020204" pitchFamily="34" charset="0"/>
            </a:endParaRPr>
          </a:p>
        </p:txBody>
      </p:sp>
      <p:sp>
        <p:nvSpPr>
          <p:cNvPr id="62469" name="直接连接符 62468"/>
          <p:cNvSpPr/>
          <p:nvPr/>
        </p:nvSpPr>
        <p:spPr>
          <a:xfrm>
            <a:off x="6807200" y="2708275"/>
            <a:ext cx="17526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70" name="直接连接符 62469"/>
          <p:cNvSpPr/>
          <p:nvPr/>
        </p:nvSpPr>
        <p:spPr>
          <a:xfrm>
            <a:off x="927100" y="3284538"/>
            <a:ext cx="3683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71" name="线形标注 1(无边框) 62470"/>
          <p:cNvSpPr/>
          <p:nvPr/>
        </p:nvSpPr>
        <p:spPr>
          <a:xfrm>
            <a:off x="3786188" y="2852738"/>
            <a:ext cx="1243012" cy="304800"/>
          </a:xfrm>
          <a:prstGeom prst="callout1">
            <a:avLst>
              <a:gd name="adj1" fmla="val 125000"/>
              <a:gd name="adj2" fmla="val 90806"/>
              <a:gd name="adj3" fmla="val 125000"/>
              <a:gd name="adj4" fmla="val -198338"/>
            </a:avLst>
          </a:prstGeom>
          <a:noFill/>
          <a:ln w="127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p>
            <a:pPr lvl="0" algn="ctr" eaLnBrk="1" hangingPunct="1"/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矩阵的秩</a:t>
            </a:r>
            <a:endParaRPr lang="zh-CN" altLang="en-US" sz="18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2" name="直接连接符 62471"/>
          <p:cNvSpPr/>
          <p:nvPr/>
        </p:nvSpPr>
        <p:spPr>
          <a:xfrm>
            <a:off x="1701800" y="5816600"/>
            <a:ext cx="28194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6" name="对象 25605"/>
          <p:cNvGraphicFramePr/>
          <p:nvPr/>
        </p:nvGraphicFramePr>
        <p:xfrm>
          <a:off x="1752600" y="1052513"/>
          <a:ext cx="44180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1663065" imgH="711200" progId="Equation.3">
                  <p:embed/>
                </p:oleObj>
              </mc:Choice>
              <mc:Fallback>
                <p:oleObj name="" r:id="rId1" imgW="1663065" imgH="711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1052513"/>
                        <a:ext cx="4418013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文本框 25606"/>
          <p:cNvSpPr txBox="1"/>
          <p:nvPr/>
        </p:nvSpPr>
        <p:spPr>
          <a:xfrm>
            <a:off x="381000" y="1341438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08" name="对象 25607"/>
          <p:cNvGraphicFramePr/>
          <p:nvPr/>
        </p:nvGraphicFramePr>
        <p:xfrm>
          <a:off x="539750" y="3068638"/>
          <a:ext cx="769937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3022600" imgH="876300" progId="Equation.3">
                  <p:embed/>
                </p:oleObj>
              </mc:Choice>
              <mc:Fallback>
                <p:oleObj name="" r:id="rId3" imgW="3022600" imgH="8763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3068638"/>
                        <a:ext cx="7699375" cy="197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对象 25608"/>
          <p:cNvGraphicFramePr/>
          <p:nvPr/>
        </p:nvGraphicFramePr>
        <p:xfrm>
          <a:off x="379413" y="4724400"/>
          <a:ext cx="8613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2818130" imgH="482600" progId="Equation.3">
                  <p:embed/>
                </p:oleObj>
              </mc:Choice>
              <mc:Fallback>
                <p:oleObj name="" r:id="rId5" imgW="2818130" imgH="4826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413" y="4724400"/>
                        <a:ext cx="86137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3491" name="对象 63490"/>
          <p:cNvGraphicFramePr/>
          <p:nvPr/>
        </p:nvGraphicFramePr>
        <p:xfrm>
          <a:off x="900113" y="4005263"/>
          <a:ext cx="69135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2654300" imgH="368300" progId="Equation.3">
                  <p:embed/>
                </p:oleObj>
              </mc:Choice>
              <mc:Fallback>
                <p:oleObj name="" r:id="rId1" imgW="2654300" imgH="3683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4005263"/>
                        <a:ext cx="6913562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对象 63492"/>
          <p:cNvGraphicFramePr/>
          <p:nvPr/>
        </p:nvGraphicFramePr>
        <p:xfrm>
          <a:off x="4429125" y="5661025"/>
          <a:ext cx="2590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989965" imgH="203200" progId="Equation.3">
                  <p:embed/>
                </p:oleObj>
              </mc:Choice>
              <mc:Fallback>
                <p:oleObj name="" r:id="rId3" imgW="989965" imgH="2032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9125" y="5661025"/>
                        <a:ext cx="25908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对象 63493"/>
          <p:cNvGraphicFramePr/>
          <p:nvPr/>
        </p:nvGraphicFramePr>
        <p:xfrm>
          <a:off x="827088" y="620713"/>
          <a:ext cx="637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6372860" imgH="482600" progId="Equation.3">
                  <p:embed/>
                </p:oleObj>
              </mc:Choice>
              <mc:Fallback>
                <p:oleObj name="" r:id="rId5" imgW="6372860" imgH="4826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620713"/>
                        <a:ext cx="63754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文本框 63494"/>
          <p:cNvSpPr txBox="1"/>
          <p:nvPr/>
        </p:nvSpPr>
        <p:spPr>
          <a:xfrm>
            <a:off x="250825" y="3933825"/>
            <a:ext cx="12239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简言之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6" name="文本框 63495"/>
          <p:cNvSpPr txBox="1"/>
          <p:nvPr/>
        </p:nvSpPr>
        <p:spPr>
          <a:xfrm>
            <a:off x="250825" y="5132388"/>
            <a:ext cx="12239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显然有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3497" name="对象 63496"/>
          <p:cNvGraphicFramePr/>
          <p:nvPr/>
        </p:nvGraphicFramePr>
        <p:xfrm>
          <a:off x="755650" y="5734050"/>
          <a:ext cx="32400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7" imgW="1409065" imgH="190500" progId="Equation.3">
                  <p:embed/>
                </p:oleObj>
              </mc:Choice>
              <mc:Fallback>
                <p:oleObj name="" r:id="rId7" imgW="1409065" imgH="1905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650" y="5734050"/>
                        <a:ext cx="3240088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对象 63497"/>
          <p:cNvGraphicFramePr/>
          <p:nvPr/>
        </p:nvGraphicFramePr>
        <p:xfrm>
          <a:off x="230188" y="1152525"/>
          <a:ext cx="8685212" cy="297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3225800" imgH="1155700" progId="Equation.DSMT4">
                  <p:embed/>
                </p:oleObj>
              </mc:Choice>
              <mc:Fallback>
                <p:oleObj name="" r:id="rId9" imgW="3225800" imgH="11557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0188" y="1152525"/>
                        <a:ext cx="8685212" cy="297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/>
      <p:bldP spid="634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文本框 27649"/>
          <p:cNvSpPr txBox="1"/>
          <p:nvPr/>
        </p:nvSpPr>
        <p:spPr>
          <a:xfrm>
            <a:off x="381000" y="3048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2.1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阶梯阵的秩等于它 的非零行数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文本框 27650"/>
          <p:cNvSpPr txBox="1"/>
          <p:nvPr/>
        </p:nvSpPr>
        <p:spPr>
          <a:xfrm>
            <a:off x="0" y="4365625"/>
            <a:ext cx="853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2.2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初等行变换不改变矩阵的秩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即，等价矩阵的秩相等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667" name="组合 27666"/>
          <p:cNvGrpSpPr/>
          <p:nvPr/>
        </p:nvGrpSpPr>
        <p:grpSpPr>
          <a:xfrm>
            <a:off x="1524000" y="990600"/>
            <a:ext cx="3276600" cy="2438400"/>
            <a:chOff x="960" y="624"/>
            <a:chExt cx="2064" cy="1536"/>
          </a:xfrm>
        </p:grpSpPr>
        <p:graphicFrame>
          <p:nvGraphicFramePr>
            <p:cNvPr id="27655" name="对象 27654"/>
            <p:cNvGraphicFramePr/>
            <p:nvPr/>
          </p:nvGraphicFramePr>
          <p:xfrm>
            <a:off x="960" y="624"/>
            <a:ext cx="2064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" imgW="1333500" imgH="914400" progId="Equation.3">
                    <p:embed/>
                  </p:oleObj>
                </mc:Choice>
                <mc:Fallback>
                  <p:oleObj name="" r:id="rId1" imgW="1333500" imgH="9144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" y="624"/>
                          <a:ext cx="2064" cy="1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6" name="直接连接符 27655"/>
            <p:cNvSpPr/>
            <p:nvPr/>
          </p:nvSpPr>
          <p:spPr>
            <a:xfrm>
              <a:off x="1056" y="1008"/>
              <a:ext cx="67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7" name="直接连接符 27656"/>
            <p:cNvSpPr/>
            <p:nvPr/>
          </p:nvSpPr>
          <p:spPr>
            <a:xfrm>
              <a:off x="1728" y="1008"/>
              <a:ext cx="0" cy="33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8" name="直接连接符 27657"/>
            <p:cNvSpPr/>
            <p:nvPr/>
          </p:nvSpPr>
          <p:spPr>
            <a:xfrm>
              <a:off x="1728" y="1344"/>
              <a:ext cx="432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9" name="直接连接符 27658"/>
            <p:cNvSpPr/>
            <p:nvPr/>
          </p:nvSpPr>
          <p:spPr>
            <a:xfrm>
              <a:off x="2160" y="1344"/>
              <a:ext cx="0" cy="384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0" name="直接连接符 27659"/>
            <p:cNvSpPr/>
            <p:nvPr/>
          </p:nvSpPr>
          <p:spPr>
            <a:xfrm>
              <a:off x="2160" y="1728"/>
              <a:ext cx="76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7663" name="组合 27662"/>
          <p:cNvGrpSpPr/>
          <p:nvPr/>
        </p:nvGrpSpPr>
        <p:grpSpPr>
          <a:xfrm>
            <a:off x="6096000" y="5013325"/>
            <a:ext cx="2133600" cy="550863"/>
            <a:chOff x="480" y="2208"/>
            <a:chExt cx="1344" cy="336"/>
          </a:xfrm>
        </p:grpSpPr>
        <p:sp>
          <p:nvSpPr>
            <p:cNvPr id="27664" name="直接连接符 27663"/>
            <p:cNvSpPr/>
            <p:nvPr/>
          </p:nvSpPr>
          <p:spPr>
            <a:xfrm>
              <a:off x="480" y="2208"/>
              <a:ext cx="240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5" name="直接连接符 27664"/>
            <p:cNvSpPr/>
            <p:nvPr/>
          </p:nvSpPr>
          <p:spPr>
            <a:xfrm flipH="1">
              <a:off x="720" y="2208"/>
              <a:ext cx="0" cy="33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6" name="直接连接符 27665"/>
            <p:cNvSpPr/>
            <p:nvPr/>
          </p:nvSpPr>
          <p:spPr>
            <a:xfrm>
              <a:off x="720" y="2544"/>
              <a:ext cx="110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文本框 64513"/>
          <p:cNvSpPr txBox="1"/>
          <p:nvPr/>
        </p:nvSpPr>
        <p:spPr>
          <a:xfrm>
            <a:off x="914400" y="1600200"/>
            <a:ext cx="838200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64515" name="对象 64514"/>
          <p:cNvGraphicFramePr/>
          <p:nvPr/>
        </p:nvGraphicFramePr>
        <p:xfrm>
          <a:off x="1879600" y="927100"/>
          <a:ext cx="5359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5359400" imgH="2044700" progId="Equation.3">
                  <p:embed/>
                </p:oleObj>
              </mc:Choice>
              <mc:Fallback>
                <p:oleObj name="" r:id="rId1" imgW="5359400" imgH="20447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9600" y="927100"/>
                        <a:ext cx="53594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对象 64515"/>
          <p:cNvGraphicFramePr/>
          <p:nvPr/>
        </p:nvGraphicFramePr>
        <p:xfrm>
          <a:off x="952500" y="3200400"/>
          <a:ext cx="575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4912995" imgH="444500" progId="Equation.3">
                  <p:embed/>
                </p:oleObj>
              </mc:Choice>
              <mc:Fallback>
                <p:oleObj name="" r:id="rId3" imgW="4912995" imgH="4445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500" y="3200400"/>
                        <a:ext cx="5753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文本框 64516"/>
          <p:cNvSpPr txBox="1"/>
          <p:nvPr/>
        </p:nvSpPr>
        <p:spPr>
          <a:xfrm>
            <a:off x="914400" y="3810000"/>
            <a:ext cx="762000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4518" name="对象 64517"/>
          <p:cNvGraphicFramePr/>
          <p:nvPr/>
        </p:nvGraphicFramePr>
        <p:xfrm>
          <a:off x="1752600" y="3886200"/>
          <a:ext cx="618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5" imgW="6184900" imgH="457200" progId="Equation.3">
                  <p:embed/>
                </p:oleObj>
              </mc:Choice>
              <mc:Fallback>
                <p:oleObj name="" r:id="rId5" imgW="6184900" imgH="4572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3886200"/>
                        <a:ext cx="6184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文本框 64518"/>
          <p:cNvSpPr txBox="1"/>
          <p:nvPr/>
        </p:nvSpPr>
        <p:spPr>
          <a:xfrm>
            <a:off x="1600200" y="38100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分析：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4520" name="对象 64519"/>
          <p:cNvGraphicFramePr/>
          <p:nvPr/>
        </p:nvGraphicFramePr>
        <p:xfrm>
          <a:off x="1371600" y="4648200"/>
          <a:ext cx="454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7" imgW="4546600" imgH="457200" progId="Equation.3">
                  <p:embed/>
                </p:oleObj>
              </mc:Choice>
              <mc:Fallback>
                <p:oleObj name="" r:id="rId7" imgW="4546600" imgH="4572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4648200"/>
                        <a:ext cx="4546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对象 64520"/>
          <p:cNvGraphicFramePr/>
          <p:nvPr/>
        </p:nvGraphicFramePr>
        <p:xfrm>
          <a:off x="1143000" y="5334000"/>
          <a:ext cx="673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9" imgW="6731000" imgH="457200" progId="Equation.3">
                  <p:embed/>
                </p:oleObj>
              </mc:Choice>
              <mc:Fallback>
                <p:oleObj name="" r:id="rId9" imgW="6731000" imgH="457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5334000"/>
                        <a:ext cx="6731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  <p:bldP spid="645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5538" name="对象 65537"/>
          <p:cNvGraphicFramePr/>
          <p:nvPr/>
        </p:nvGraphicFramePr>
        <p:xfrm>
          <a:off x="1981200" y="1003300"/>
          <a:ext cx="4343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4343400" imgH="2044700" progId="Equation.3">
                  <p:embed/>
                </p:oleObj>
              </mc:Choice>
              <mc:Fallback>
                <p:oleObj name="" r:id="rId1" imgW="4343400" imgH="20447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1003300"/>
                        <a:ext cx="43434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对象 65538"/>
          <p:cNvGraphicFramePr/>
          <p:nvPr/>
        </p:nvGraphicFramePr>
        <p:xfrm>
          <a:off x="2755900" y="3657600"/>
          <a:ext cx="3416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3416300" imgH="2044700" progId="Equation.3">
                  <p:embed/>
                </p:oleObj>
              </mc:Choice>
              <mc:Fallback>
                <p:oleObj name="" r:id="rId3" imgW="3416300" imgH="20447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5900" y="3657600"/>
                        <a:ext cx="34163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0" name="组合 65539"/>
          <p:cNvGrpSpPr/>
          <p:nvPr/>
        </p:nvGrpSpPr>
        <p:grpSpPr>
          <a:xfrm>
            <a:off x="1371600" y="3657600"/>
            <a:ext cx="1066800" cy="1670050"/>
            <a:chOff x="864" y="2304"/>
            <a:chExt cx="672" cy="1052"/>
          </a:xfrm>
        </p:grpSpPr>
        <p:graphicFrame>
          <p:nvGraphicFramePr>
            <p:cNvPr id="65541" name="对象 65540"/>
            <p:cNvGraphicFramePr/>
            <p:nvPr/>
          </p:nvGraphicFramePr>
          <p:xfrm>
            <a:off x="888" y="2304"/>
            <a:ext cx="64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5" imgW="1028700" imgH="977900" progId="Equation.3">
                    <p:embed/>
                  </p:oleObj>
                </mc:Choice>
                <mc:Fallback>
                  <p:oleObj name="" r:id="rId5" imgW="1028700" imgH="9779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" y="2304"/>
                          <a:ext cx="64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2" name="对象 65541"/>
            <p:cNvGraphicFramePr/>
            <p:nvPr/>
          </p:nvGraphicFramePr>
          <p:xfrm>
            <a:off x="864" y="3092"/>
            <a:ext cx="6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7" imgW="1016000" imgH="419100" progId="Equation.3">
                    <p:embed/>
                  </p:oleObj>
                </mc:Choice>
                <mc:Fallback>
                  <p:oleObj name="" r:id="rId7" imgW="1016000" imgH="419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64" y="3092"/>
                          <a:ext cx="64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3" name="任意多边形 65542"/>
            <p:cNvSpPr/>
            <p:nvPr/>
          </p:nvSpPr>
          <p:spPr>
            <a:xfrm rot="374069">
              <a:off x="912" y="2976"/>
              <a:ext cx="624" cy="48"/>
            </a:xfrm>
            <a:custGeom>
              <a:avLst/>
              <a:gdLst/>
              <a:ahLst/>
              <a:cxnLst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6562" name="对象 66561"/>
          <p:cNvGraphicFramePr/>
          <p:nvPr/>
        </p:nvGraphicFramePr>
        <p:xfrm>
          <a:off x="3048000" y="990600"/>
          <a:ext cx="3124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3124200" imgH="2044700" progId="Equation.3">
                  <p:embed/>
                </p:oleObj>
              </mc:Choice>
              <mc:Fallback>
                <p:oleObj name="" r:id="rId1" imgW="3124200" imgH="20447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990600"/>
                        <a:ext cx="31242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对象 66562"/>
          <p:cNvGraphicFramePr/>
          <p:nvPr/>
        </p:nvGraphicFramePr>
        <p:xfrm>
          <a:off x="3048000" y="3213100"/>
          <a:ext cx="3124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3124200" imgH="2044700" progId="Equation.3">
                  <p:embed/>
                </p:oleObj>
              </mc:Choice>
              <mc:Fallback>
                <p:oleObj name="" r:id="rId3" imgW="3124200" imgH="20447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3213100"/>
                        <a:ext cx="31242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直接连接符 66563"/>
          <p:cNvSpPr/>
          <p:nvPr/>
        </p:nvSpPr>
        <p:spPr>
          <a:xfrm>
            <a:off x="3124200" y="3670300"/>
            <a:ext cx="1143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6565" name="直接连接符 66564"/>
          <p:cNvSpPr/>
          <p:nvPr/>
        </p:nvSpPr>
        <p:spPr>
          <a:xfrm>
            <a:off x="4267200" y="3670300"/>
            <a:ext cx="0" cy="533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6566" name="直接连接符 66565"/>
          <p:cNvSpPr/>
          <p:nvPr/>
        </p:nvSpPr>
        <p:spPr>
          <a:xfrm>
            <a:off x="4267200" y="4203700"/>
            <a:ext cx="1295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6567" name="直接连接符 66566"/>
          <p:cNvSpPr/>
          <p:nvPr/>
        </p:nvSpPr>
        <p:spPr>
          <a:xfrm>
            <a:off x="5562600" y="4203700"/>
            <a:ext cx="0" cy="533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6568" name="直接连接符 66567"/>
          <p:cNvSpPr/>
          <p:nvPr/>
        </p:nvSpPr>
        <p:spPr>
          <a:xfrm>
            <a:off x="5562600" y="4737100"/>
            <a:ext cx="533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6569" name="组合 66568"/>
          <p:cNvGrpSpPr/>
          <p:nvPr/>
        </p:nvGrpSpPr>
        <p:grpSpPr>
          <a:xfrm>
            <a:off x="1752600" y="1066800"/>
            <a:ext cx="1041400" cy="1670050"/>
            <a:chOff x="1340" y="528"/>
            <a:chExt cx="656" cy="1052"/>
          </a:xfrm>
        </p:grpSpPr>
        <p:graphicFrame>
          <p:nvGraphicFramePr>
            <p:cNvPr id="66570" name="对象 66569"/>
            <p:cNvGraphicFramePr/>
            <p:nvPr/>
          </p:nvGraphicFramePr>
          <p:xfrm>
            <a:off x="1404" y="528"/>
            <a:ext cx="53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5" imgW="850265" imgH="977265" progId="Equation.3">
                    <p:embed/>
                  </p:oleObj>
                </mc:Choice>
                <mc:Fallback>
                  <p:oleObj name="" r:id="rId5" imgW="850265" imgH="977265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04" y="528"/>
                          <a:ext cx="536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1" name="对象 66570"/>
            <p:cNvGraphicFramePr/>
            <p:nvPr/>
          </p:nvGraphicFramePr>
          <p:xfrm>
            <a:off x="1340" y="1316"/>
            <a:ext cx="6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7" imgW="1040765" imgH="419100" progId="Equation.3">
                    <p:embed/>
                  </p:oleObj>
                </mc:Choice>
                <mc:Fallback>
                  <p:oleObj name="" r:id="rId7" imgW="1040765" imgH="4191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40" y="1316"/>
                          <a:ext cx="65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2" name="任意多边形 66571"/>
            <p:cNvSpPr/>
            <p:nvPr/>
          </p:nvSpPr>
          <p:spPr>
            <a:xfrm rot="374069">
              <a:off x="1344" y="1200"/>
              <a:ext cx="624" cy="48"/>
            </a:xfrm>
            <a:custGeom>
              <a:avLst/>
              <a:gdLst/>
              <a:ahLst/>
              <a:cxnLst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6573" name="组合 66572"/>
          <p:cNvGrpSpPr/>
          <p:nvPr/>
        </p:nvGrpSpPr>
        <p:grpSpPr>
          <a:xfrm>
            <a:off x="1701800" y="3695700"/>
            <a:ext cx="990600" cy="1092200"/>
            <a:chOff x="1072" y="2328"/>
            <a:chExt cx="624" cy="688"/>
          </a:xfrm>
        </p:grpSpPr>
        <p:graphicFrame>
          <p:nvGraphicFramePr>
            <p:cNvPr id="66574" name="对象 66573"/>
            <p:cNvGraphicFramePr/>
            <p:nvPr/>
          </p:nvGraphicFramePr>
          <p:xfrm>
            <a:off x="1128" y="2328"/>
            <a:ext cx="5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9" imgW="799465" imgH="431800" progId="Equation.3">
                    <p:embed/>
                  </p:oleObj>
                </mc:Choice>
                <mc:Fallback>
                  <p:oleObj name="" r:id="rId9" imgW="799465" imgH="4318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28" y="2328"/>
                          <a:ext cx="50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5" name="对象 66574"/>
            <p:cNvGraphicFramePr/>
            <p:nvPr/>
          </p:nvGraphicFramePr>
          <p:xfrm>
            <a:off x="1104" y="2744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11" imgW="850265" imgH="431800" progId="Equation.3">
                    <p:embed/>
                  </p:oleObj>
                </mc:Choice>
                <mc:Fallback>
                  <p:oleObj name="" r:id="rId11" imgW="850265" imgH="4318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04" y="2744"/>
                          <a:ext cx="53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6" name="任意多边形 66575"/>
            <p:cNvSpPr/>
            <p:nvPr/>
          </p:nvSpPr>
          <p:spPr>
            <a:xfrm rot="374069">
              <a:off x="1072" y="2640"/>
              <a:ext cx="624" cy="48"/>
            </a:xfrm>
            <a:custGeom>
              <a:avLst/>
              <a:gdLst/>
              <a:ahLst/>
              <a:cxnLst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66577" name="对象 66576"/>
          <p:cNvGraphicFramePr/>
          <p:nvPr/>
        </p:nvGraphicFramePr>
        <p:xfrm>
          <a:off x="1885950" y="5530850"/>
          <a:ext cx="350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3" imgW="3503930" imgH="393700" progId="Equation.3">
                  <p:embed/>
                </p:oleObj>
              </mc:Choice>
              <mc:Fallback>
                <p:oleObj name="" r:id="rId13" imgW="3503930" imgH="3937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85950" y="5530850"/>
                        <a:ext cx="3505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938" name="对象 39937"/>
          <p:cNvGraphicFramePr/>
          <p:nvPr/>
        </p:nvGraphicFramePr>
        <p:xfrm>
          <a:off x="408623" y="691991"/>
          <a:ext cx="5184775" cy="270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2794000" imgH="1625600" progId="Equation.DSMT4">
                  <p:embed/>
                </p:oleObj>
              </mc:Choice>
              <mc:Fallback>
                <p:oleObj name="" r:id="rId1" imgW="2794000" imgH="16256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623" y="691991"/>
                        <a:ext cx="5184775" cy="2703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6" name="图片 399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3" y="3487103"/>
            <a:ext cx="5688012" cy="1885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文本框 47105"/>
          <p:cNvSpPr txBox="1"/>
          <p:nvPr/>
        </p:nvSpPr>
        <p:spPr>
          <a:xfrm>
            <a:off x="971550" y="90805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引例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7107" name="对象 47106"/>
          <p:cNvGraphicFramePr/>
          <p:nvPr/>
        </p:nvGraphicFramePr>
        <p:xfrm>
          <a:off x="7810500" y="4267200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419100" imgH="393700" progId="Equation.3">
                  <p:embed/>
                </p:oleObj>
              </mc:Choice>
              <mc:Fallback>
                <p:oleObj name="" r:id="rId1" imgW="419100" imgH="393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10500" y="4267200"/>
                        <a:ext cx="419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文本框 47107"/>
          <p:cNvSpPr txBox="1"/>
          <p:nvPr/>
        </p:nvSpPr>
        <p:spPr>
          <a:xfrm>
            <a:off x="1979613" y="919163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2" charset="-122"/>
              </a:rPr>
              <a:t>消元法解线性方程组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 Black" panose="020B0A04020102020204" pitchFamily="34" charset="0"/>
              <a:ea typeface="黑体" panose="02010609060101010101" pitchFamily="2" charset="-122"/>
            </a:endParaRPr>
          </a:p>
        </p:txBody>
      </p:sp>
      <p:sp>
        <p:nvSpPr>
          <p:cNvPr id="47109" name="文本框 47108"/>
          <p:cNvSpPr txBox="1"/>
          <p:nvPr/>
        </p:nvSpPr>
        <p:spPr>
          <a:xfrm>
            <a:off x="971550" y="2565400"/>
            <a:ext cx="426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求解线性方程组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7110" name="组合 47109"/>
          <p:cNvGrpSpPr/>
          <p:nvPr/>
        </p:nvGrpSpPr>
        <p:grpSpPr>
          <a:xfrm>
            <a:off x="1771650" y="3352800"/>
            <a:ext cx="4552950" cy="2057400"/>
            <a:chOff x="1020" y="1680"/>
            <a:chExt cx="2868" cy="1296"/>
          </a:xfrm>
        </p:grpSpPr>
        <p:graphicFrame>
          <p:nvGraphicFramePr>
            <p:cNvPr id="47111" name="对象 47110"/>
            <p:cNvGraphicFramePr/>
            <p:nvPr/>
          </p:nvGraphicFramePr>
          <p:xfrm>
            <a:off x="1020" y="1680"/>
            <a:ext cx="2496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3" imgW="3962400" imgH="2057400" progId="Equation.3">
                    <p:embed/>
                  </p:oleObj>
                </mc:Choice>
                <mc:Fallback>
                  <p:oleObj name="" r:id="rId3" imgW="3962400" imgH="20574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20" y="1680"/>
                          <a:ext cx="2496" cy="1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12" name="组合 47111"/>
            <p:cNvGrpSpPr/>
            <p:nvPr/>
          </p:nvGrpSpPr>
          <p:grpSpPr>
            <a:xfrm>
              <a:off x="3744" y="1728"/>
              <a:ext cx="144" cy="144"/>
              <a:chOff x="3888" y="1680"/>
              <a:chExt cx="144" cy="144"/>
            </a:xfrm>
          </p:grpSpPr>
          <p:graphicFrame>
            <p:nvGraphicFramePr>
              <p:cNvPr id="47113" name="对象 47112"/>
              <p:cNvGraphicFramePr/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" r:id="rId5" imgW="177800" imgH="304165" progId="Equation.3">
                      <p:embed/>
                    </p:oleObj>
                  </mc:Choice>
                  <mc:Fallback>
                    <p:oleObj name="" r:id="rId5" imgW="177800" imgH="304165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14" name="椭圆 47113"/>
              <p:cNvSpPr/>
              <p:nvPr/>
            </p:nvSpPr>
            <p:spPr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7115" name="组合 47114"/>
            <p:cNvGrpSpPr/>
            <p:nvPr/>
          </p:nvGrpSpPr>
          <p:grpSpPr>
            <a:xfrm>
              <a:off x="3744" y="2400"/>
              <a:ext cx="144" cy="155"/>
              <a:chOff x="4720" y="1677"/>
              <a:chExt cx="144" cy="155"/>
            </a:xfrm>
          </p:grpSpPr>
          <p:graphicFrame>
            <p:nvGraphicFramePr>
              <p:cNvPr id="47116" name="对象 47115"/>
              <p:cNvGraphicFramePr/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7" imgW="215900" imgH="316865" progId="Equation.3">
                      <p:embed/>
                    </p:oleObj>
                  </mc:Choice>
                  <mc:Fallback>
                    <p:oleObj name="" r:id="rId7" imgW="215900" imgH="316865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17" name="椭圆 47116"/>
              <p:cNvSpPr/>
              <p:nvPr/>
            </p:nvSpPr>
            <p:spPr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7118" name="组合 47117"/>
            <p:cNvGrpSpPr/>
            <p:nvPr/>
          </p:nvGrpSpPr>
          <p:grpSpPr>
            <a:xfrm>
              <a:off x="3744" y="2720"/>
              <a:ext cx="144" cy="152"/>
              <a:chOff x="5064" y="1728"/>
              <a:chExt cx="144" cy="152"/>
            </a:xfrm>
          </p:grpSpPr>
          <p:graphicFrame>
            <p:nvGraphicFramePr>
              <p:cNvPr id="47119" name="对象 47118"/>
              <p:cNvGraphicFramePr/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9" imgW="203200" imgH="304800" progId="Equation.3">
                      <p:embed/>
                    </p:oleObj>
                  </mc:Choice>
                  <mc:Fallback>
                    <p:oleObj name="" r:id="rId9" imgW="203200" imgH="3048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20" name="椭圆 47119"/>
              <p:cNvSpPr/>
              <p:nvPr/>
            </p:nvSpPr>
            <p:spPr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7121" name="组合 47120"/>
            <p:cNvGrpSpPr/>
            <p:nvPr/>
          </p:nvGrpSpPr>
          <p:grpSpPr>
            <a:xfrm>
              <a:off x="3744" y="2084"/>
              <a:ext cx="144" cy="152"/>
              <a:chOff x="4328" y="1680"/>
              <a:chExt cx="144" cy="152"/>
            </a:xfrm>
          </p:grpSpPr>
          <p:graphicFrame>
            <p:nvGraphicFramePr>
              <p:cNvPr id="47122" name="对象 47121"/>
              <p:cNvGraphicFramePr/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" r:id="rId11" imgW="215900" imgH="304165" progId="Equation.3">
                      <p:embed/>
                    </p:oleObj>
                  </mc:Choice>
                  <mc:Fallback>
                    <p:oleObj name="" r:id="rId11" imgW="215900" imgH="304165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23" name="椭圆 47122"/>
              <p:cNvSpPr/>
              <p:nvPr/>
            </p:nvSpPr>
            <p:spPr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47124" name="文本框 47123"/>
          <p:cNvSpPr txBox="1"/>
          <p:nvPr/>
        </p:nvSpPr>
        <p:spPr>
          <a:xfrm>
            <a:off x="914400" y="1766888"/>
            <a:ext cx="6324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分析用消元法解下列方程组的过程．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125" name="对象 47124"/>
          <p:cNvGraphicFramePr/>
          <p:nvPr/>
        </p:nvGraphicFramePr>
        <p:xfrm>
          <a:off x="6350000" y="44577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3" imgW="481965" imgH="304800" progId="Equation.3">
                  <p:embed/>
                </p:oleObj>
              </mc:Choice>
              <mc:Fallback>
                <p:oleObj name="" r:id="rId13" imgW="481965" imgH="304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50000" y="4457700"/>
                        <a:ext cx="4826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6" name="直接连接符 47125"/>
          <p:cNvSpPr/>
          <p:nvPr/>
        </p:nvSpPr>
        <p:spPr>
          <a:xfrm>
            <a:off x="6210300" y="3632200"/>
            <a:ext cx="0" cy="3810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triangle" w="sm" len="med"/>
            <a:tailEnd type="triangle" w="sm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9" grpId="0"/>
      <p:bldP spid="471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67" name="组合 40966"/>
          <p:cNvGrpSpPr/>
          <p:nvPr/>
        </p:nvGrpSpPr>
        <p:grpSpPr>
          <a:xfrm>
            <a:off x="755968" y="596265"/>
            <a:ext cx="6210300" cy="973138"/>
            <a:chOff x="449" y="384"/>
            <a:chExt cx="3912" cy="613"/>
          </a:xfrm>
        </p:grpSpPr>
        <p:graphicFrame>
          <p:nvGraphicFramePr>
            <p:cNvPr id="40968" name="对象 40967"/>
            <p:cNvGraphicFramePr/>
            <p:nvPr/>
          </p:nvGraphicFramePr>
          <p:xfrm>
            <a:off x="449" y="384"/>
            <a:ext cx="391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" imgW="3251200" imgH="508000" progId="Equation.3">
                    <p:embed/>
                  </p:oleObj>
                </mc:Choice>
                <mc:Fallback>
                  <p:oleObj name="" r:id="rId1" imgW="3251200" imgH="5080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9" y="384"/>
                          <a:ext cx="3912" cy="6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9" name="直接连接符 40968"/>
            <p:cNvSpPr/>
            <p:nvPr/>
          </p:nvSpPr>
          <p:spPr>
            <a:xfrm>
              <a:off x="1344" y="624"/>
              <a:ext cx="2880" cy="0"/>
            </a:xfrm>
            <a:prstGeom prst="line">
              <a:avLst/>
            </a:prstGeom>
            <a:ln w="9525" cap="flat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973" name="组合 40972"/>
          <p:cNvGrpSpPr/>
          <p:nvPr/>
        </p:nvGrpSpPr>
        <p:grpSpPr>
          <a:xfrm>
            <a:off x="849313" y="2060575"/>
            <a:ext cx="6594475" cy="1301750"/>
            <a:chOff x="626" y="1318"/>
            <a:chExt cx="4154" cy="820"/>
          </a:xfrm>
        </p:grpSpPr>
        <p:graphicFrame>
          <p:nvGraphicFramePr>
            <p:cNvPr id="40971" name="对象 40970"/>
            <p:cNvGraphicFramePr/>
            <p:nvPr/>
          </p:nvGraphicFramePr>
          <p:xfrm>
            <a:off x="626" y="1318"/>
            <a:ext cx="4154" cy="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3" imgW="3530600" imgH="711200" progId="Equation.DSMT4">
                    <p:embed/>
                  </p:oleObj>
                </mc:Choice>
                <mc:Fallback>
                  <p:oleObj name="" r:id="rId3" imgW="3530600" imgH="711200" progId="Equation.DSMT4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6" y="1318"/>
                          <a:ext cx="4154" cy="8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2" name="直接连接符 40971"/>
            <p:cNvSpPr/>
            <p:nvPr/>
          </p:nvSpPr>
          <p:spPr>
            <a:xfrm>
              <a:off x="1476" y="1536"/>
              <a:ext cx="3264" cy="0"/>
            </a:xfrm>
            <a:prstGeom prst="line">
              <a:avLst/>
            </a:prstGeom>
            <a:ln w="9525" cap="flat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0974" name="文本框 40973"/>
          <p:cNvSpPr txBox="1"/>
          <p:nvPr/>
        </p:nvSpPr>
        <p:spPr>
          <a:xfrm>
            <a:off x="304800" y="3359150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方阵满秩的等价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充要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</a:t>
            </a:r>
            <a:endParaRPr lang="zh-CN" altLang="en-US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5" name="文本框 40974"/>
          <p:cNvSpPr txBox="1"/>
          <p:nvPr/>
        </p:nvSpPr>
        <p:spPr>
          <a:xfrm>
            <a:off x="468313" y="3892550"/>
            <a:ext cx="815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阶方阵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    r(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时称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满秩</a:t>
            </a:r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,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)&lt;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时称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降秩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976" name="组合 40975"/>
          <p:cNvGrpSpPr/>
          <p:nvPr/>
        </p:nvGrpSpPr>
        <p:grpSpPr>
          <a:xfrm>
            <a:off x="530225" y="4856163"/>
            <a:ext cx="8320088" cy="1093787"/>
            <a:chOff x="334" y="1279"/>
            <a:chExt cx="5241" cy="689"/>
          </a:xfrm>
        </p:grpSpPr>
        <p:grpSp>
          <p:nvGrpSpPr>
            <p:cNvPr id="40977" name="组合 40976"/>
            <p:cNvGrpSpPr/>
            <p:nvPr/>
          </p:nvGrpSpPr>
          <p:grpSpPr>
            <a:xfrm>
              <a:off x="340" y="1584"/>
              <a:ext cx="4660" cy="384"/>
              <a:chOff x="249" y="1584"/>
              <a:chExt cx="4660" cy="384"/>
            </a:xfrm>
          </p:grpSpPr>
          <p:sp>
            <p:nvSpPr>
              <p:cNvPr id="40978" name="矩形 40977"/>
              <p:cNvSpPr/>
              <p:nvPr/>
            </p:nvSpPr>
            <p:spPr>
              <a:xfrm>
                <a:off x="249" y="1584"/>
                <a:ext cx="720" cy="33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0979" name="矩形 40978"/>
              <p:cNvSpPr/>
              <p:nvPr/>
            </p:nvSpPr>
            <p:spPr>
              <a:xfrm flipV="1">
                <a:off x="1240" y="1584"/>
                <a:ext cx="960" cy="33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0980" name="矩形 40979"/>
              <p:cNvSpPr/>
              <p:nvPr/>
            </p:nvSpPr>
            <p:spPr>
              <a:xfrm>
                <a:off x="2445" y="1584"/>
                <a:ext cx="672" cy="33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0981" name="矩形 40980"/>
              <p:cNvSpPr/>
              <p:nvPr/>
            </p:nvSpPr>
            <p:spPr>
              <a:xfrm>
                <a:off x="3373" y="1584"/>
                <a:ext cx="1536" cy="3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40982" name="对象 40981"/>
            <p:cNvGraphicFramePr/>
            <p:nvPr/>
          </p:nvGraphicFramePr>
          <p:xfrm>
            <a:off x="334" y="1279"/>
            <a:ext cx="5241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5" imgW="3556000" imgH="457200" progId="Equation.3">
                    <p:embed/>
                  </p:oleObj>
                </mc:Choice>
                <mc:Fallback>
                  <p:oleObj name="" r:id="rId5" imgW="3556000" imgH="4572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4" y="1279"/>
                          <a:ext cx="5241" cy="6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4" grpId="0"/>
      <p:bldP spid="409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3818" name="对象 33817"/>
          <p:cNvGraphicFramePr/>
          <p:nvPr/>
        </p:nvGraphicFramePr>
        <p:xfrm>
          <a:off x="152400" y="1052513"/>
          <a:ext cx="87979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4718050" imgH="215900" progId="Equation.3">
                  <p:embed/>
                </p:oleObj>
              </mc:Choice>
              <mc:Fallback>
                <p:oleObj name="" r:id="rId1" imgW="4718050" imgH="215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1052513"/>
                        <a:ext cx="8797925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对象 33818"/>
          <p:cNvGraphicFramePr/>
          <p:nvPr/>
        </p:nvGraphicFramePr>
        <p:xfrm>
          <a:off x="228600" y="2636838"/>
          <a:ext cx="48466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3" imgW="2603500" imgH="228600" progId="Equation.3">
                  <p:embed/>
                </p:oleObj>
              </mc:Choice>
              <mc:Fallback>
                <p:oleObj name="" r:id="rId3" imgW="2603500" imgH="2286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2636838"/>
                        <a:ext cx="484663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66" name="对象 19465"/>
          <p:cNvGraphicFramePr/>
          <p:nvPr/>
        </p:nvGraphicFramePr>
        <p:xfrm>
          <a:off x="803275" y="582613"/>
          <a:ext cx="5557838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2094865" imgH="1002665" progId="Equation.DSMT4">
                  <p:embed/>
                </p:oleObj>
              </mc:Choice>
              <mc:Fallback>
                <p:oleObj name="" r:id="rId1" imgW="2094865" imgH="1002665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3275" y="582613"/>
                        <a:ext cx="5557838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19466"/>
          <p:cNvGraphicFramePr/>
          <p:nvPr/>
        </p:nvGraphicFramePr>
        <p:xfrm>
          <a:off x="684213" y="3716338"/>
          <a:ext cx="4087812" cy="267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3" imgW="1727200" imgH="1143000" progId="Equation.3">
                  <p:embed/>
                </p:oleObj>
              </mc:Choice>
              <mc:Fallback>
                <p:oleObj name="" r:id="rId3" imgW="1727200" imgH="11430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3716338"/>
                        <a:ext cx="4087812" cy="2678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文本框 19467"/>
          <p:cNvSpPr txBox="1"/>
          <p:nvPr/>
        </p:nvSpPr>
        <p:spPr>
          <a:xfrm>
            <a:off x="457200" y="3619500"/>
            <a:ext cx="59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69" name="对象 19468"/>
          <p:cNvGraphicFramePr/>
          <p:nvPr/>
        </p:nvGraphicFramePr>
        <p:xfrm>
          <a:off x="4716463" y="3703638"/>
          <a:ext cx="4117975" cy="267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1739900" imgH="1143000" progId="Equation.3">
                  <p:embed/>
                </p:oleObj>
              </mc:Choice>
              <mc:Fallback>
                <p:oleObj name="" r:id="rId5" imgW="1739900" imgH="11430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6463" y="3703638"/>
                        <a:ext cx="4117975" cy="2678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4" name="对象 20483"/>
          <p:cNvGraphicFramePr/>
          <p:nvPr/>
        </p:nvGraphicFramePr>
        <p:xfrm>
          <a:off x="304800" y="549275"/>
          <a:ext cx="4297363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" imgW="1816100" imgH="1143000" progId="Equation.3">
                  <p:embed/>
                </p:oleObj>
              </mc:Choice>
              <mc:Fallback>
                <p:oleObj name="" r:id="rId1" imgW="1816100" imgH="11430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549275"/>
                        <a:ext cx="4297363" cy="2678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20485"/>
          <p:cNvGraphicFramePr/>
          <p:nvPr/>
        </p:nvGraphicFramePr>
        <p:xfrm>
          <a:off x="4419600" y="549275"/>
          <a:ext cx="4178300" cy="291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1765300" imgH="1244600" progId="Equation.3">
                  <p:embed/>
                </p:oleObj>
              </mc:Choice>
              <mc:Fallback>
                <p:oleObj name="" r:id="rId3" imgW="1765300" imgH="12446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549275"/>
                        <a:ext cx="4178300" cy="291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3" name="组合 20492"/>
          <p:cNvGrpSpPr/>
          <p:nvPr/>
        </p:nvGrpSpPr>
        <p:grpSpPr>
          <a:xfrm>
            <a:off x="1941513" y="3333750"/>
            <a:ext cx="2125662" cy="3048000"/>
            <a:chOff x="975" y="2100"/>
            <a:chExt cx="1339" cy="1920"/>
          </a:xfrm>
        </p:grpSpPr>
        <p:sp>
          <p:nvSpPr>
            <p:cNvPr id="20489" name="矩形 20488"/>
            <p:cNvSpPr/>
            <p:nvPr/>
          </p:nvSpPr>
          <p:spPr>
            <a:xfrm>
              <a:off x="975" y="2100"/>
              <a:ext cx="576" cy="192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90" name="矩形 20489"/>
            <p:cNvSpPr/>
            <p:nvPr/>
          </p:nvSpPr>
          <p:spPr>
            <a:xfrm>
              <a:off x="1882" y="2100"/>
              <a:ext cx="432" cy="192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0492" name="组合 20491"/>
          <p:cNvGrpSpPr/>
          <p:nvPr/>
        </p:nvGrpSpPr>
        <p:grpSpPr>
          <a:xfrm>
            <a:off x="685800" y="3341688"/>
            <a:ext cx="7847013" cy="3471862"/>
            <a:chOff x="204" y="2105"/>
            <a:chExt cx="4943" cy="2187"/>
          </a:xfrm>
        </p:grpSpPr>
        <p:graphicFrame>
          <p:nvGraphicFramePr>
            <p:cNvPr id="20487" name="对象 20486"/>
            <p:cNvGraphicFramePr/>
            <p:nvPr/>
          </p:nvGraphicFramePr>
          <p:xfrm>
            <a:off x="204" y="2105"/>
            <a:ext cx="3176" cy="2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5" imgW="1384300" imgH="2057400" progId="Equation.DSMT4">
                    <p:embed/>
                  </p:oleObj>
                </mc:Choice>
                <mc:Fallback>
                  <p:oleObj name="" r:id="rId5" imgW="1384300" imgH="2057400" progId="Equation.DSMT4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4" y="2105"/>
                          <a:ext cx="3176" cy="2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对象 20490"/>
            <p:cNvGraphicFramePr/>
            <p:nvPr/>
          </p:nvGraphicFramePr>
          <p:xfrm>
            <a:off x="3515" y="2840"/>
            <a:ext cx="163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7" imgW="1295400" imgH="228600" progId="Equation.DSMT4">
                    <p:embed/>
                  </p:oleObj>
                </mc:Choice>
                <mc:Fallback>
                  <p:oleObj name="" r:id="rId7" imgW="1295400" imgH="228600" progId="Equation.DSMT4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15" y="2840"/>
                          <a:ext cx="1632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07" name="对象 21506"/>
          <p:cNvGraphicFramePr/>
          <p:nvPr/>
        </p:nvGraphicFramePr>
        <p:xfrm>
          <a:off x="1074738" y="922338"/>
          <a:ext cx="5729287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2616200" imgH="1066800" progId="Equation.DSMT4">
                  <p:embed/>
                </p:oleObj>
              </mc:Choice>
              <mc:Fallback>
                <p:oleObj name="" r:id="rId1" imgW="2616200" imgH="10668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4738" y="922338"/>
                        <a:ext cx="5729287" cy="2420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2" name="组合 21511"/>
          <p:cNvGrpSpPr/>
          <p:nvPr/>
        </p:nvGrpSpPr>
        <p:grpSpPr>
          <a:xfrm>
            <a:off x="304800" y="4076700"/>
            <a:ext cx="7924800" cy="2830513"/>
            <a:chOff x="192" y="192"/>
            <a:chExt cx="4992" cy="1783"/>
          </a:xfrm>
        </p:grpSpPr>
        <p:sp>
          <p:nvSpPr>
            <p:cNvPr id="21513" name="文本框 21512"/>
            <p:cNvSpPr txBox="1"/>
            <p:nvPr/>
          </p:nvSpPr>
          <p:spPr>
            <a:xfrm>
              <a:off x="960" y="192"/>
              <a:ext cx="4224" cy="17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lnSpc>
                  <a:spcPct val="15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1.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齐次线性方程组求解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只要从系数矩阵出发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增广矩阵最后一列为零向量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).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2.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自由未知量个数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err="1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本题　</a:t>
              </a:r>
              <a:r>
                <a:rPr lang="en-US" altLang="zh-CN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err="1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r(A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=5-3=2.</a:t>
              </a:r>
              <a:r>
                <a:rPr lang="zh-CN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有两个自由未知量．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4" name="矩形 21513"/>
            <p:cNvSpPr/>
            <p:nvPr/>
          </p:nvSpPr>
          <p:spPr>
            <a:xfrm>
              <a:off x="192" y="288"/>
              <a:ext cx="624" cy="333"/>
            </a:xfrm>
            <a:prstGeom prst="rect">
              <a:avLst/>
            </a:prstGeom>
            <a:solidFill>
              <a:srgbClr val="FCFDC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/>
              </a:outerShdw>
            </a:effectLst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评注</a:t>
              </a:r>
              <a:endPara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41985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01000" cy="2743200"/>
          </a:xfrm>
          <a:ln/>
        </p:spPr>
        <p:txBody>
          <a:bodyPr anchor="ctr"/>
          <a:p>
            <a:pPr lvl="0"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CC3300"/>
                </a:solidFill>
              </a:rPr>
              <a:t>今日重点</a:t>
            </a:r>
            <a:br>
              <a:rPr lang="zh-CN" altLang="en-US" sz="2400" dirty="0">
                <a:solidFill>
                  <a:schemeClr val="tx1"/>
                </a:solidFill>
              </a:rPr>
            </a:b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1. </a:t>
            </a:r>
            <a:r>
              <a:rPr lang="zh-CN" altLang="en-US" sz="2000" b="1" dirty="0">
                <a:solidFill>
                  <a:schemeClr val="tx1"/>
                </a:solidFill>
              </a:rPr>
              <a:t>用初等行换把矩阵化为 </a:t>
            </a:r>
            <a:r>
              <a:rPr lang="zh-CN" altLang="en-US" sz="2000" b="1" dirty="0">
                <a:solidFill>
                  <a:srgbClr val="CC3300"/>
                </a:solidFill>
              </a:rPr>
              <a:t>阶梯阵</a:t>
            </a:r>
            <a:r>
              <a:rPr lang="zh-CN" altLang="en-US" sz="2000" dirty="0">
                <a:solidFill>
                  <a:srgbClr val="CC3300"/>
                </a:solidFill>
              </a:rPr>
              <a:t>、</a:t>
            </a:r>
            <a:r>
              <a:rPr lang="zh-CN" altLang="en-US" sz="2000" b="1" dirty="0">
                <a:solidFill>
                  <a:srgbClr val="CC3300"/>
                </a:solidFill>
              </a:rPr>
              <a:t>行最简形</a:t>
            </a:r>
            <a:r>
              <a:rPr lang="zh-CN" altLang="en-US" sz="2000" b="1" dirty="0">
                <a:solidFill>
                  <a:schemeClr val="accent2"/>
                </a:solidFill>
              </a:rPr>
              <a:t>      </a:t>
            </a:r>
            <a:br>
              <a:rPr lang="zh-CN" altLang="en-US" sz="2000" b="1" dirty="0">
                <a:solidFill>
                  <a:schemeClr val="accent2"/>
                </a:solidFill>
              </a:rPr>
            </a:br>
            <a:r>
              <a:rPr lang="zh-CN" altLang="en-US" sz="2000" b="1" dirty="0">
                <a:solidFill>
                  <a:schemeClr val="accent2"/>
                </a:solidFill>
              </a:rPr>
              <a:t>           </a:t>
            </a:r>
            <a:r>
              <a:rPr lang="zh-CN" altLang="en-US" sz="2000" b="1" dirty="0">
                <a:solidFill>
                  <a:schemeClr val="hlink"/>
                </a:solidFill>
              </a:rPr>
              <a:t>要求正确、熟练（多做、多体会）</a:t>
            </a:r>
            <a:br>
              <a:rPr lang="zh-CN" altLang="en-US" sz="2000" b="1" dirty="0">
                <a:solidFill>
                  <a:schemeClr val="hlink"/>
                </a:solidFill>
              </a:rPr>
            </a:br>
            <a:r>
              <a:rPr lang="zh-CN" altLang="en-US" sz="2000" b="1" dirty="0">
                <a:solidFill>
                  <a:schemeClr val="hlink"/>
                </a:solidFill>
              </a:rPr>
              <a:t> </a:t>
            </a:r>
            <a:br>
              <a:rPr lang="zh-CN" altLang="en-US" sz="2000" b="1" dirty="0">
                <a:solidFill>
                  <a:schemeClr val="hlink"/>
                </a:solidFill>
              </a:rPr>
            </a:b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2. </a:t>
            </a:r>
            <a:r>
              <a:rPr lang="zh-CN" altLang="en-US" sz="2000" b="1" dirty="0">
                <a:solidFill>
                  <a:schemeClr val="tx1"/>
                </a:solidFill>
              </a:rPr>
              <a:t>矩阵的秩的定义及求法；</a:t>
            </a:r>
            <a:br>
              <a:rPr lang="zh-CN" altLang="en-US" sz="2000" b="1" dirty="0">
                <a:solidFill>
                  <a:schemeClr val="tx1"/>
                </a:solidFill>
              </a:rPr>
            </a:br>
            <a:br>
              <a:rPr lang="zh-CN" altLang="en-US" sz="2000" b="1" dirty="0">
                <a:solidFill>
                  <a:schemeClr val="tx1"/>
                </a:solidFill>
              </a:rPr>
            </a:b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3. </a:t>
            </a:r>
            <a:r>
              <a:rPr lang="zh-CN" altLang="en-US" sz="2000" b="1" dirty="0">
                <a:solidFill>
                  <a:schemeClr val="tx1"/>
                </a:solidFill>
              </a:rPr>
              <a:t>线性方程组有解的充要条件，齐次线性方程组有非零解的充要条件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1987" name="文本框 41986"/>
          <p:cNvSpPr txBox="1"/>
          <p:nvPr/>
        </p:nvSpPr>
        <p:spPr>
          <a:xfrm>
            <a:off x="762000" y="4283075"/>
            <a:ext cx="4876800" cy="83185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作业：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P105    2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4, 6</a:t>
            </a:r>
            <a:endParaRPr lang="en-US" altLang="zh-CN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88" name="对象 41987"/>
          <p:cNvGraphicFramePr/>
          <p:nvPr/>
        </p:nvGraphicFramePr>
        <p:xfrm>
          <a:off x="5867400" y="3429000"/>
          <a:ext cx="2057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3473450" imgH="3473450" progId="MS_ClipArt_Gallery.2">
                  <p:embed/>
                </p:oleObj>
              </mc:Choice>
              <mc:Fallback>
                <p:oleObj name="" r:id="rId1" imgW="3473450" imgH="3473450" progId="MS_ClipArt_Gallery.2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67400" y="3429000"/>
                        <a:ext cx="2057400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文本框 48129"/>
          <p:cNvSpPr txBox="1"/>
          <p:nvPr/>
        </p:nvSpPr>
        <p:spPr>
          <a:xfrm>
            <a:off x="914400" y="7620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8131" name="对象 48130"/>
          <p:cNvGraphicFramePr/>
          <p:nvPr/>
        </p:nvGraphicFramePr>
        <p:xfrm>
          <a:off x="7886700" y="1997075"/>
          <a:ext cx="64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647700" imgH="419100" progId="Equation.3">
                  <p:embed/>
                </p:oleObj>
              </mc:Choice>
              <mc:Fallback>
                <p:oleObj name="" r:id="rId1" imgW="647700" imgH="419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86700" y="1997075"/>
                        <a:ext cx="647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对象 48131"/>
          <p:cNvGraphicFramePr/>
          <p:nvPr/>
        </p:nvGraphicFramePr>
        <p:xfrm>
          <a:off x="914400" y="2143125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419100" imgH="393700" progId="Equation.3">
                  <p:embed/>
                </p:oleObj>
              </mc:Choice>
              <mc:Fallback>
                <p:oleObj name="" r:id="rId3" imgW="419100" imgH="393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143125"/>
                        <a:ext cx="419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对象 48132"/>
          <p:cNvGraphicFramePr/>
          <p:nvPr/>
        </p:nvGraphicFramePr>
        <p:xfrm>
          <a:off x="7842250" y="45720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660400" imgH="419100" progId="Equation.3">
                  <p:embed/>
                </p:oleObj>
              </mc:Choice>
              <mc:Fallback>
                <p:oleObj name="" r:id="rId5" imgW="660400" imgH="419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2250" y="4572000"/>
                        <a:ext cx="660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4" name="组合 48133"/>
          <p:cNvGrpSpPr/>
          <p:nvPr/>
        </p:nvGrpSpPr>
        <p:grpSpPr>
          <a:xfrm>
            <a:off x="1447800" y="1981200"/>
            <a:ext cx="1371600" cy="641350"/>
            <a:chOff x="912" y="1248"/>
            <a:chExt cx="864" cy="404"/>
          </a:xfrm>
        </p:grpSpPr>
        <p:sp>
          <p:nvSpPr>
            <p:cNvPr id="48135" name="直接连接符 48134"/>
            <p:cNvSpPr/>
            <p:nvPr/>
          </p:nvSpPr>
          <p:spPr>
            <a:xfrm>
              <a:off x="912" y="1440"/>
              <a:ext cx="864" cy="1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8136" name="对象 48135"/>
            <p:cNvGraphicFramePr/>
            <p:nvPr/>
          </p:nvGraphicFramePr>
          <p:xfrm>
            <a:off x="1164" y="1248"/>
            <a:ext cx="26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7" imgW="418465" imgH="254000" progId="Equation.3">
                    <p:embed/>
                  </p:oleObj>
                </mc:Choice>
                <mc:Fallback>
                  <p:oleObj name="" r:id="rId7" imgW="418465" imgH="2540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64" y="1248"/>
                          <a:ext cx="264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7" name="对象 48136"/>
            <p:cNvGraphicFramePr/>
            <p:nvPr/>
          </p:nvGraphicFramePr>
          <p:xfrm>
            <a:off x="1220" y="1460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9" imgW="481965" imgH="304800" progId="Equation.3">
                    <p:embed/>
                  </p:oleObj>
                </mc:Choice>
                <mc:Fallback>
                  <p:oleObj name="" r:id="rId9" imgW="481965" imgH="3048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20" y="1460"/>
                          <a:ext cx="30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38" name="组合 48137"/>
            <p:cNvGrpSpPr/>
            <p:nvPr/>
          </p:nvGrpSpPr>
          <p:grpSpPr>
            <a:xfrm>
              <a:off x="1008" y="1248"/>
              <a:ext cx="144" cy="144"/>
              <a:chOff x="3888" y="1680"/>
              <a:chExt cx="144" cy="144"/>
            </a:xfrm>
          </p:grpSpPr>
          <p:graphicFrame>
            <p:nvGraphicFramePr>
              <p:cNvPr id="48139" name="对象 48138"/>
              <p:cNvGraphicFramePr/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11" imgW="177800" imgH="304165" progId="Equation.3">
                      <p:embed/>
                    </p:oleObj>
                  </mc:Choice>
                  <mc:Fallback>
                    <p:oleObj name="" r:id="rId11" imgW="177800" imgH="304165" progId="Equation.3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40" name="椭圆 48139"/>
              <p:cNvSpPr/>
              <p:nvPr/>
            </p:nvSpPr>
            <p:spPr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8141" name="组合 48140"/>
            <p:cNvGrpSpPr/>
            <p:nvPr/>
          </p:nvGrpSpPr>
          <p:grpSpPr>
            <a:xfrm>
              <a:off x="1056" y="1488"/>
              <a:ext cx="144" cy="155"/>
              <a:chOff x="4720" y="1677"/>
              <a:chExt cx="144" cy="155"/>
            </a:xfrm>
          </p:grpSpPr>
          <p:graphicFrame>
            <p:nvGraphicFramePr>
              <p:cNvPr id="48142" name="对象 48141"/>
              <p:cNvGraphicFramePr/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" name="" r:id="rId13" imgW="215900" imgH="316865" progId="Equation.3">
                      <p:embed/>
                    </p:oleObj>
                  </mc:Choice>
                  <mc:Fallback>
                    <p:oleObj name="" r:id="rId13" imgW="215900" imgH="316865" progId="Equation.3">
                      <p:embed/>
                      <p:pic>
                        <p:nvPicPr>
                          <p:cNvPr id="0" name="图片 311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43" name="椭圆 48142"/>
              <p:cNvSpPr/>
              <p:nvPr/>
            </p:nvSpPr>
            <p:spPr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8144" name="组合 48143"/>
            <p:cNvGrpSpPr/>
            <p:nvPr/>
          </p:nvGrpSpPr>
          <p:grpSpPr>
            <a:xfrm>
              <a:off x="1488" y="1248"/>
              <a:ext cx="144" cy="152"/>
              <a:chOff x="4328" y="1680"/>
              <a:chExt cx="144" cy="152"/>
            </a:xfrm>
          </p:grpSpPr>
          <p:graphicFrame>
            <p:nvGraphicFramePr>
              <p:cNvPr id="48145" name="对象 48144"/>
              <p:cNvGraphicFramePr/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15" imgW="215900" imgH="304165" progId="Equation.3">
                      <p:embed/>
                    </p:oleObj>
                  </mc:Choice>
                  <mc:Fallback>
                    <p:oleObj name="" r:id="rId15" imgW="215900" imgH="304165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46" name="椭圆 48145"/>
              <p:cNvSpPr/>
              <p:nvPr/>
            </p:nvSpPr>
            <p:spPr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48147" name="组合 48146"/>
          <p:cNvGrpSpPr/>
          <p:nvPr/>
        </p:nvGrpSpPr>
        <p:grpSpPr>
          <a:xfrm>
            <a:off x="2971800" y="1295400"/>
            <a:ext cx="4419600" cy="2057400"/>
            <a:chOff x="1680" y="816"/>
            <a:chExt cx="2784" cy="1296"/>
          </a:xfrm>
        </p:grpSpPr>
        <p:graphicFrame>
          <p:nvGraphicFramePr>
            <p:cNvPr id="48148" name="对象 48147"/>
            <p:cNvGraphicFramePr/>
            <p:nvPr/>
          </p:nvGraphicFramePr>
          <p:xfrm>
            <a:off x="1680" y="816"/>
            <a:ext cx="2496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7" imgW="3962400" imgH="2057400" progId="Equation.3">
                    <p:embed/>
                  </p:oleObj>
                </mc:Choice>
                <mc:Fallback>
                  <p:oleObj name="" r:id="rId17" imgW="3962400" imgH="20574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80" y="816"/>
                          <a:ext cx="2496" cy="1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49" name="组合 48148"/>
            <p:cNvGrpSpPr/>
            <p:nvPr/>
          </p:nvGrpSpPr>
          <p:grpSpPr>
            <a:xfrm>
              <a:off x="4320" y="864"/>
              <a:ext cx="144" cy="144"/>
              <a:chOff x="3888" y="1680"/>
              <a:chExt cx="144" cy="144"/>
            </a:xfrm>
          </p:grpSpPr>
          <p:graphicFrame>
            <p:nvGraphicFramePr>
              <p:cNvPr id="48150" name="对象 48149"/>
              <p:cNvGraphicFramePr/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19" imgW="177800" imgH="304165" progId="Equation.3">
                      <p:embed/>
                    </p:oleObj>
                  </mc:Choice>
                  <mc:Fallback>
                    <p:oleObj name="" r:id="rId19" imgW="177800" imgH="304165" progId="Equation.3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51" name="椭圆 48150"/>
              <p:cNvSpPr/>
              <p:nvPr/>
            </p:nvSpPr>
            <p:spPr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8152" name="组合 48151"/>
            <p:cNvGrpSpPr/>
            <p:nvPr/>
          </p:nvGrpSpPr>
          <p:grpSpPr>
            <a:xfrm>
              <a:off x="4320" y="1536"/>
              <a:ext cx="144" cy="155"/>
              <a:chOff x="4720" y="1677"/>
              <a:chExt cx="144" cy="155"/>
            </a:xfrm>
          </p:grpSpPr>
          <p:graphicFrame>
            <p:nvGraphicFramePr>
              <p:cNvPr id="48153" name="对象 48152"/>
              <p:cNvGraphicFramePr/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20" imgW="215900" imgH="316865" progId="Equation.3">
                      <p:embed/>
                    </p:oleObj>
                  </mc:Choice>
                  <mc:Fallback>
                    <p:oleObj name="" r:id="rId20" imgW="215900" imgH="316865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54" name="椭圆 48153"/>
              <p:cNvSpPr/>
              <p:nvPr/>
            </p:nvSpPr>
            <p:spPr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8155" name="组合 48154"/>
            <p:cNvGrpSpPr/>
            <p:nvPr/>
          </p:nvGrpSpPr>
          <p:grpSpPr>
            <a:xfrm>
              <a:off x="4320" y="1864"/>
              <a:ext cx="144" cy="152"/>
              <a:chOff x="5064" y="1728"/>
              <a:chExt cx="144" cy="152"/>
            </a:xfrm>
          </p:grpSpPr>
          <p:graphicFrame>
            <p:nvGraphicFramePr>
              <p:cNvPr id="48156" name="对象 48155"/>
              <p:cNvGraphicFramePr/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21" imgW="203200" imgH="304800" progId="Equation.3">
                      <p:embed/>
                    </p:oleObj>
                  </mc:Choice>
                  <mc:Fallback>
                    <p:oleObj name="" r:id="rId21" imgW="203200" imgH="30480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57" name="椭圆 48156"/>
              <p:cNvSpPr/>
              <p:nvPr/>
            </p:nvSpPr>
            <p:spPr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8158" name="组合 48157"/>
            <p:cNvGrpSpPr/>
            <p:nvPr/>
          </p:nvGrpSpPr>
          <p:grpSpPr>
            <a:xfrm>
              <a:off x="4320" y="1220"/>
              <a:ext cx="144" cy="152"/>
              <a:chOff x="4328" y="1680"/>
              <a:chExt cx="144" cy="152"/>
            </a:xfrm>
          </p:grpSpPr>
          <p:graphicFrame>
            <p:nvGraphicFramePr>
              <p:cNvPr id="48159" name="对象 48158"/>
              <p:cNvGraphicFramePr/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23" imgW="215900" imgH="304165" progId="Equation.3">
                      <p:embed/>
                    </p:oleObj>
                  </mc:Choice>
                  <mc:Fallback>
                    <p:oleObj name="" r:id="rId23" imgW="215900" imgH="304165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60" name="椭圆 48159"/>
              <p:cNvSpPr/>
              <p:nvPr/>
            </p:nvSpPr>
            <p:spPr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48161" name="组合 48160"/>
          <p:cNvGrpSpPr/>
          <p:nvPr/>
        </p:nvGrpSpPr>
        <p:grpSpPr>
          <a:xfrm>
            <a:off x="1371600" y="4114800"/>
            <a:ext cx="1371600" cy="1084263"/>
            <a:chOff x="864" y="2592"/>
            <a:chExt cx="864" cy="683"/>
          </a:xfrm>
        </p:grpSpPr>
        <p:sp>
          <p:nvSpPr>
            <p:cNvPr id="48162" name="直接连接符 48161"/>
            <p:cNvSpPr/>
            <p:nvPr/>
          </p:nvSpPr>
          <p:spPr>
            <a:xfrm>
              <a:off x="864" y="3024"/>
              <a:ext cx="864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8163" name="对象 48162"/>
            <p:cNvGraphicFramePr/>
            <p:nvPr/>
          </p:nvGraphicFramePr>
          <p:xfrm>
            <a:off x="1136" y="2792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24" imgW="481965" imgH="304800" progId="Equation.3">
                    <p:embed/>
                  </p:oleObj>
                </mc:Choice>
                <mc:Fallback>
                  <p:oleObj name="" r:id="rId24" imgW="481965" imgH="3048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136" y="2792"/>
                          <a:ext cx="30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64" name="组合 48163"/>
            <p:cNvGrpSpPr/>
            <p:nvPr/>
          </p:nvGrpSpPr>
          <p:grpSpPr>
            <a:xfrm>
              <a:off x="1432" y="2832"/>
              <a:ext cx="144" cy="144"/>
              <a:chOff x="3888" y="1680"/>
              <a:chExt cx="144" cy="144"/>
            </a:xfrm>
          </p:grpSpPr>
          <p:graphicFrame>
            <p:nvGraphicFramePr>
              <p:cNvPr id="48165" name="对象 48164"/>
              <p:cNvGraphicFramePr/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26" imgW="177800" imgH="304165" progId="Equation.3">
                      <p:embed/>
                    </p:oleObj>
                  </mc:Choice>
                  <mc:Fallback>
                    <p:oleObj name="" r:id="rId26" imgW="177800" imgH="304165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66" name="椭圆 48165"/>
              <p:cNvSpPr/>
              <p:nvPr/>
            </p:nvSpPr>
            <p:spPr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8167" name="组合 48166"/>
            <p:cNvGrpSpPr/>
            <p:nvPr/>
          </p:nvGrpSpPr>
          <p:grpSpPr>
            <a:xfrm>
              <a:off x="1344" y="2592"/>
              <a:ext cx="144" cy="155"/>
              <a:chOff x="4720" y="1677"/>
              <a:chExt cx="144" cy="155"/>
            </a:xfrm>
          </p:grpSpPr>
          <p:graphicFrame>
            <p:nvGraphicFramePr>
              <p:cNvPr id="48168" name="对象 48167"/>
              <p:cNvGraphicFramePr/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27" imgW="215900" imgH="316865" progId="Equation.3">
                      <p:embed/>
                    </p:oleObj>
                  </mc:Choice>
                  <mc:Fallback>
                    <p:oleObj name="" r:id="rId27" imgW="215900" imgH="316865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69" name="椭圆 48168"/>
              <p:cNvSpPr/>
              <p:nvPr/>
            </p:nvSpPr>
            <p:spPr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8170" name="组合 48169"/>
            <p:cNvGrpSpPr/>
            <p:nvPr/>
          </p:nvGrpSpPr>
          <p:grpSpPr>
            <a:xfrm>
              <a:off x="960" y="2592"/>
              <a:ext cx="144" cy="152"/>
              <a:chOff x="4328" y="1680"/>
              <a:chExt cx="144" cy="152"/>
            </a:xfrm>
          </p:grpSpPr>
          <p:graphicFrame>
            <p:nvGraphicFramePr>
              <p:cNvPr id="48171" name="对象 48170"/>
              <p:cNvGraphicFramePr/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" r:id="rId28" imgW="215900" imgH="304165" progId="Equation.3">
                      <p:embed/>
                    </p:oleObj>
                  </mc:Choice>
                  <mc:Fallback>
                    <p:oleObj name="" r:id="rId28" imgW="215900" imgH="304165" progId="Equation.3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72" name="椭圆 48171"/>
              <p:cNvSpPr/>
              <p:nvPr/>
            </p:nvSpPr>
            <p:spPr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48173" name="对象 48172"/>
            <p:cNvGraphicFramePr/>
            <p:nvPr/>
          </p:nvGraphicFramePr>
          <p:xfrm>
            <a:off x="1152" y="2648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29" imgW="240665" imgH="88265" progId="Equation.3">
                    <p:embed/>
                  </p:oleObj>
                </mc:Choice>
                <mc:Fallback>
                  <p:oleObj name="" r:id="rId29" imgW="240665" imgH="8826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152" y="2648"/>
                          <a:ext cx="152" cy="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74" name="组合 48173"/>
            <p:cNvGrpSpPr/>
            <p:nvPr/>
          </p:nvGrpSpPr>
          <p:grpSpPr>
            <a:xfrm>
              <a:off x="960" y="2816"/>
              <a:ext cx="144" cy="155"/>
              <a:chOff x="4720" y="1677"/>
              <a:chExt cx="144" cy="155"/>
            </a:xfrm>
          </p:grpSpPr>
          <p:graphicFrame>
            <p:nvGraphicFramePr>
              <p:cNvPr id="48175" name="对象 48174"/>
              <p:cNvGraphicFramePr/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31" imgW="215900" imgH="316865" progId="Equation.3">
                      <p:embed/>
                    </p:oleObj>
                  </mc:Choice>
                  <mc:Fallback>
                    <p:oleObj name="" r:id="rId31" imgW="215900" imgH="316865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76" name="椭圆 48175"/>
              <p:cNvSpPr/>
              <p:nvPr/>
            </p:nvSpPr>
            <p:spPr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48177" name="对象 48176"/>
            <p:cNvGraphicFramePr/>
            <p:nvPr/>
          </p:nvGraphicFramePr>
          <p:xfrm>
            <a:off x="1136" y="3075"/>
            <a:ext cx="3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32" imgW="481965" imgH="317500" progId="Equation.3">
                    <p:embed/>
                  </p:oleObj>
                </mc:Choice>
                <mc:Fallback>
                  <p:oleObj name="" r:id="rId32" imgW="481965" imgH="3175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136" y="3075"/>
                          <a:ext cx="30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78" name="组合 48177"/>
            <p:cNvGrpSpPr/>
            <p:nvPr/>
          </p:nvGrpSpPr>
          <p:grpSpPr>
            <a:xfrm>
              <a:off x="1432" y="3119"/>
              <a:ext cx="144" cy="144"/>
              <a:chOff x="3888" y="1680"/>
              <a:chExt cx="144" cy="144"/>
            </a:xfrm>
          </p:grpSpPr>
          <p:graphicFrame>
            <p:nvGraphicFramePr>
              <p:cNvPr id="48179" name="对象 48178"/>
              <p:cNvGraphicFramePr/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34" imgW="177800" imgH="304165" progId="Equation.3">
                      <p:embed/>
                    </p:oleObj>
                  </mc:Choice>
                  <mc:Fallback>
                    <p:oleObj name="" r:id="rId34" imgW="177800" imgH="304165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80" name="椭圆 48179"/>
              <p:cNvSpPr/>
              <p:nvPr/>
            </p:nvSpPr>
            <p:spPr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8181" name="组合 48180"/>
            <p:cNvGrpSpPr/>
            <p:nvPr/>
          </p:nvGrpSpPr>
          <p:grpSpPr>
            <a:xfrm>
              <a:off x="960" y="3104"/>
              <a:ext cx="144" cy="152"/>
              <a:chOff x="5064" y="1728"/>
              <a:chExt cx="144" cy="152"/>
            </a:xfrm>
          </p:grpSpPr>
          <p:graphicFrame>
            <p:nvGraphicFramePr>
              <p:cNvPr id="48182" name="对象 48181"/>
              <p:cNvGraphicFramePr/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" r:id="rId35" imgW="203200" imgH="304800" progId="Equation.3">
                      <p:embed/>
                    </p:oleObj>
                  </mc:Choice>
                  <mc:Fallback>
                    <p:oleObj name="" r:id="rId35" imgW="203200" imgH="304800" progId="Equation.3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83" name="椭圆 48182"/>
              <p:cNvSpPr/>
              <p:nvPr/>
            </p:nvSpPr>
            <p:spPr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48184" name="直接连接符 48183"/>
          <p:cNvSpPr/>
          <p:nvPr/>
        </p:nvSpPr>
        <p:spPr>
          <a:xfrm>
            <a:off x="3441700" y="1511300"/>
            <a:ext cx="3276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85" name="任意多边形 48184"/>
          <p:cNvSpPr/>
          <p:nvPr/>
        </p:nvSpPr>
        <p:spPr>
          <a:xfrm>
            <a:off x="7315200" y="1525588"/>
            <a:ext cx="381000" cy="1622425"/>
          </a:xfrm>
          <a:custGeom>
            <a:avLst/>
            <a:gdLst>
              <a:gd name="txL" fmla="*/ 0 w 21600"/>
              <a:gd name="txT" fmla="*/ 0 h 42749"/>
              <a:gd name="txR" fmla="*/ 21600 w 21600"/>
              <a:gd name="txB" fmla="*/ 42749 h 42749"/>
            </a:gdLst>
            <a:ahLst/>
            <a:cxnLst>
              <a:cxn ang="270">
                <a:pos x="0" y="0"/>
              </a:cxn>
              <a:cxn ang="90">
                <a:pos x="4389" y="42749"/>
              </a:cxn>
              <a:cxn ang="90">
                <a:pos x="0" y="21600"/>
              </a:cxn>
            </a:cxnLst>
            <a:rect l="txL" t="txT" r="txR" b="txB"/>
            <a:pathLst>
              <a:path w="21600" h="42749" fill="none">
                <a:moveTo>
                  <a:pt x="0" y="0"/>
                </a:moveTo>
                <a:arcTo wR="21600" hR="21600" stAng="-5400000" swAng="10096558"/>
              </a:path>
              <a:path w="21600" h="42749" stroke="0">
                <a:moveTo>
                  <a:pt x="0" y="0"/>
                </a:moveTo>
                <a:arcTo wR="21600" hR="21600" stAng="-5400000" swAng="10096558"/>
                <a:lnTo>
                  <a:pt x="0" y="21600"/>
                </a:ln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triangle" w="sm" len="med"/>
          </a:ln>
        </p:spPr>
        <p:txBody>
          <a:bodyPr/>
          <a:p>
            <a:endParaRPr lang="zh-CN" altLang="en-US"/>
          </a:p>
        </p:txBody>
      </p:sp>
      <p:sp>
        <p:nvSpPr>
          <p:cNvPr id="48186" name="任意多边形 48185"/>
          <p:cNvSpPr/>
          <p:nvPr/>
        </p:nvSpPr>
        <p:spPr>
          <a:xfrm>
            <a:off x="7315200" y="1525588"/>
            <a:ext cx="304800" cy="1006475"/>
          </a:xfrm>
          <a:custGeom>
            <a:avLst/>
            <a:gdLst>
              <a:gd name="txL" fmla="*/ 0 w 21600"/>
              <a:gd name="txT" fmla="*/ 0 h 42831"/>
              <a:gd name="txR" fmla="*/ 21600 w 21600"/>
              <a:gd name="txB" fmla="*/ 42831 h 42831"/>
            </a:gdLst>
            <a:ahLst/>
            <a:cxnLst>
              <a:cxn ang="270">
                <a:pos x="0" y="0"/>
              </a:cxn>
              <a:cxn ang="90">
                <a:pos x="3974" y="42831"/>
              </a:cxn>
              <a:cxn ang="90">
                <a:pos x="0" y="21600"/>
              </a:cxn>
            </a:cxnLst>
            <a:rect l="txL" t="txT" r="txR" b="txB"/>
            <a:pathLst>
              <a:path w="21600" h="42831" fill="none">
                <a:moveTo>
                  <a:pt x="0" y="0"/>
                </a:moveTo>
                <a:arcTo wR="21600" hR="21600" stAng="-5400000" swAng="10163886"/>
              </a:path>
              <a:path w="21600" h="42831" stroke="0">
                <a:moveTo>
                  <a:pt x="0" y="0"/>
                </a:moveTo>
                <a:arcTo wR="21600" hR="21600" stAng="-5400000" swAng="10163886"/>
                <a:lnTo>
                  <a:pt x="0" y="21600"/>
                </a:ln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triangle" w="sm" len="med"/>
          </a:ln>
        </p:spPr>
        <p:txBody>
          <a:bodyPr/>
          <a:p>
            <a:endParaRPr lang="zh-CN" altLang="en-US"/>
          </a:p>
        </p:txBody>
      </p:sp>
      <p:sp>
        <p:nvSpPr>
          <p:cNvPr id="48187" name="直接连接符 48186"/>
          <p:cNvSpPr/>
          <p:nvPr/>
        </p:nvSpPr>
        <p:spPr>
          <a:xfrm flipV="1">
            <a:off x="7289800" y="2159000"/>
            <a:ext cx="0" cy="28733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triangle" w="sm" len="med"/>
          </a:ln>
        </p:spPr>
      </p:sp>
      <p:grpSp>
        <p:nvGrpSpPr>
          <p:cNvPr id="48188" name="组合 48187"/>
          <p:cNvGrpSpPr/>
          <p:nvPr/>
        </p:nvGrpSpPr>
        <p:grpSpPr>
          <a:xfrm>
            <a:off x="2971800" y="3657600"/>
            <a:ext cx="4419600" cy="2057400"/>
            <a:chOff x="1872" y="2304"/>
            <a:chExt cx="2784" cy="1296"/>
          </a:xfrm>
        </p:grpSpPr>
        <p:graphicFrame>
          <p:nvGraphicFramePr>
            <p:cNvPr id="48189" name="对象 48188"/>
            <p:cNvGraphicFramePr/>
            <p:nvPr/>
          </p:nvGraphicFramePr>
          <p:xfrm>
            <a:off x="1872" y="2304"/>
            <a:ext cx="228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36" imgW="3619500" imgH="2057400" progId="Equation.3">
                    <p:embed/>
                  </p:oleObj>
                </mc:Choice>
                <mc:Fallback>
                  <p:oleObj name="" r:id="rId36" imgW="3619500" imgH="20574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1872" y="2304"/>
                          <a:ext cx="2280" cy="1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90" name="组合 48189"/>
            <p:cNvGrpSpPr/>
            <p:nvPr/>
          </p:nvGrpSpPr>
          <p:grpSpPr>
            <a:xfrm>
              <a:off x="4512" y="2352"/>
              <a:ext cx="144" cy="144"/>
              <a:chOff x="3888" y="1680"/>
              <a:chExt cx="144" cy="144"/>
            </a:xfrm>
          </p:grpSpPr>
          <p:graphicFrame>
            <p:nvGraphicFramePr>
              <p:cNvPr id="48191" name="对象 48190"/>
              <p:cNvGraphicFramePr/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38" imgW="177800" imgH="304165" progId="Equation.3">
                      <p:embed/>
                    </p:oleObj>
                  </mc:Choice>
                  <mc:Fallback>
                    <p:oleObj name="" r:id="rId38" imgW="177800" imgH="304165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92" name="椭圆 48191"/>
              <p:cNvSpPr/>
              <p:nvPr/>
            </p:nvSpPr>
            <p:spPr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8193" name="组合 48192"/>
            <p:cNvGrpSpPr/>
            <p:nvPr/>
          </p:nvGrpSpPr>
          <p:grpSpPr>
            <a:xfrm>
              <a:off x="4512" y="3024"/>
              <a:ext cx="144" cy="155"/>
              <a:chOff x="4720" y="1677"/>
              <a:chExt cx="144" cy="155"/>
            </a:xfrm>
          </p:grpSpPr>
          <p:graphicFrame>
            <p:nvGraphicFramePr>
              <p:cNvPr id="48194" name="对象 48193"/>
              <p:cNvGraphicFramePr/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1" name="" r:id="rId39" imgW="215900" imgH="316865" progId="Equation.3">
                      <p:embed/>
                    </p:oleObj>
                  </mc:Choice>
                  <mc:Fallback>
                    <p:oleObj name="" r:id="rId39" imgW="215900" imgH="316865" progId="Equation.3">
                      <p:embed/>
                      <p:pic>
                        <p:nvPicPr>
                          <p:cNvPr id="0" name="图片 312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95" name="椭圆 48194"/>
              <p:cNvSpPr/>
              <p:nvPr/>
            </p:nvSpPr>
            <p:spPr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8196" name="组合 48195"/>
            <p:cNvGrpSpPr/>
            <p:nvPr/>
          </p:nvGrpSpPr>
          <p:grpSpPr>
            <a:xfrm>
              <a:off x="4512" y="3344"/>
              <a:ext cx="144" cy="152"/>
              <a:chOff x="5064" y="1728"/>
              <a:chExt cx="144" cy="152"/>
            </a:xfrm>
          </p:grpSpPr>
          <p:graphicFrame>
            <p:nvGraphicFramePr>
              <p:cNvPr id="48197" name="对象 48196"/>
              <p:cNvGraphicFramePr/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" r:id="rId40" imgW="203200" imgH="304800" progId="Equation.3">
                      <p:embed/>
                    </p:oleObj>
                  </mc:Choice>
                  <mc:Fallback>
                    <p:oleObj name="" r:id="rId40" imgW="203200" imgH="304800" progId="Equation.3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98" name="椭圆 48197"/>
              <p:cNvSpPr/>
              <p:nvPr/>
            </p:nvSpPr>
            <p:spPr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8199" name="组合 48198"/>
            <p:cNvGrpSpPr/>
            <p:nvPr/>
          </p:nvGrpSpPr>
          <p:grpSpPr>
            <a:xfrm>
              <a:off x="4512" y="2708"/>
              <a:ext cx="144" cy="152"/>
              <a:chOff x="4328" y="1680"/>
              <a:chExt cx="144" cy="152"/>
            </a:xfrm>
          </p:grpSpPr>
          <p:graphicFrame>
            <p:nvGraphicFramePr>
              <p:cNvPr id="48200" name="对象 48199"/>
              <p:cNvGraphicFramePr/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41" imgW="215900" imgH="304165" progId="Equation.3">
                      <p:embed/>
                    </p:oleObj>
                  </mc:Choice>
                  <mc:Fallback>
                    <p:oleObj name="" r:id="rId41" imgW="215900" imgH="304165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201" name="椭圆 48200"/>
              <p:cNvSpPr/>
              <p:nvPr/>
            </p:nvSpPr>
            <p:spPr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48202" name="任意多边形 48201"/>
          <p:cNvSpPr/>
          <p:nvPr/>
        </p:nvSpPr>
        <p:spPr>
          <a:xfrm>
            <a:off x="7315200" y="4416425"/>
            <a:ext cx="304800" cy="1006475"/>
          </a:xfrm>
          <a:custGeom>
            <a:avLst/>
            <a:gdLst>
              <a:gd name="txL" fmla="*/ 0 w 21600"/>
              <a:gd name="txT" fmla="*/ 0 h 42831"/>
              <a:gd name="txR" fmla="*/ 21600 w 21600"/>
              <a:gd name="txB" fmla="*/ 42831 h 42831"/>
            </a:gdLst>
            <a:ahLst/>
            <a:cxnLst>
              <a:cxn ang="270">
                <a:pos x="0" y="0"/>
              </a:cxn>
              <a:cxn ang="90">
                <a:pos x="3974" y="42831"/>
              </a:cxn>
              <a:cxn ang="90">
                <a:pos x="0" y="21600"/>
              </a:cxn>
            </a:cxnLst>
            <a:rect l="txL" t="txT" r="txR" b="txB"/>
            <a:pathLst>
              <a:path w="21600" h="42831" fill="none">
                <a:moveTo>
                  <a:pt x="0" y="0"/>
                </a:moveTo>
                <a:arcTo wR="21600" hR="21600" stAng="-5400000" swAng="10163886"/>
              </a:path>
              <a:path w="21600" h="42831" stroke="0">
                <a:moveTo>
                  <a:pt x="0" y="0"/>
                </a:moveTo>
                <a:arcTo wR="21600" hR="21600" stAng="-5400000" swAng="10163886"/>
                <a:lnTo>
                  <a:pt x="0" y="21600"/>
                </a:ln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triangle" w="sm" len="med"/>
          </a:ln>
        </p:spPr>
        <p:txBody>
          <a:bodyPr/>
          <a:p>
            <a:endParaRPr lang="zh-CN" altLang="en-US"/>
          </a:p>
        </p:txBody>
      </p:sp>
      <p:sp>
        <p:nvSpPr>
          <p:cNvPr id="48203" name="直接连接符 48202"/>
          <p:cNvSpPr/>
          <p:nvPr/>
        </p:nvSpPr>
        <p:spPr>
          <a:xfrm rot="10758377" flipV="1">
            <a:off x="7289800" y="4533900"/>
            <a:ext cx="1588" cy="28733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triangle" w="sm" len="med"/>
          </a:ln>
        </p:spPr>
      </p:sp>
      <p:sp>
        <p:nvSpPr>
          <p:cNvPr id="48204" name="直接连接符 48203"/>
          <p:cNvSpPr/>
          <p:nvPr/>
        </p:nvSpPr>
        <p:spPr>
          <a:xfrm>
            <a:off x="3276600" y="4419600"/>
            <a:ext cx="3276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205" name="椭圆 48204"/>
          <p:cNvSpPr/>
          <p:nvPr/>
        </p:nvSpPr>
        <p:spPr>
          <a:xfrm>
            <a:off x="3200400" y="3683000"/>
            <a:ext cx="368300" cy="42545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8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8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8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8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154" name="对象 49153"/>
          <p:cNvGraphicFramePr/>
          <p:nvPr/>
        </p:nvGraphicFramePr>
        <p:xfrm>
          <a:off x="7842250" y="1746250"/>
          <a:ext cx="66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660400" imgH="431800" progId="Equation.3">
                  <p:embed/>
                </p:oleObj>
              </mc:Choice>
              <mc:Fallback>
                <p:oleObj name="" r:id="rId1" imgW="660400" imgH="4318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42250" y="1746250"/>
                        <a:ext cx="660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对象 49154"/>
          <p:cNvGraphicFramePr/>
          <p:nvPr/>
        </p:nvGraphicFramePr>
        <p:xfrm>
          <a:off x="7785100" y="38735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660400" imgH="419100" progId="Equation.3">
                  <p:embed/>
                </p:oleObj>
              </mc:Choice>
              <mc:Fallback>
                <p:oleObj name="" r:id="rId3" imgW="660400" imgH="4191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85100" y="3873500"/>
                        <a:ext cx="660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6" name="组合 49155"/>
          <p:cNvGrpSpPr/>
          <p:nvPr/>
        </p:nvGrpSpPr>
        <p:grpSpPr>
          <a:xfrm>
            <a:off x="2895600" y="987425"/>
            <a:ext cx="4191000" cy="2044700"/>
            <a:chOff x="1824" y="622"/>
            <a:chExt cx="2640" cy="1288"/>
          </a:xfrm>
        </p:grpSpPr>
        <p:graphicFrame>
          <p:nvGraphicFramePr>
            <p:cNvPr id="49157" name="对象 49156"/>
            <p:cNvGraphicFramePr/>
            <p:nvPr/>
          </p:nvGraphicFramePr>
          <p:xfrm>
            <a:off x="1824" y="622"/>
            <a:ext cx="218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5" imgW="3467100" imgH="2044700" progId="Equation.3">
                    <p:embed/>
                  </p:oleObj>
                </mc:Choice>
                <mc:Fallback>
                  <p:oleObj name="" r:id="rId5" imgW="3467100" imgH="20447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24" y="622"/>
                          <a:ext cx="2184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58" name="组合 49157"/>
            <p:cNvGrpSpPr/>
            <p:nvPr/>
          </p:nvGrpSpPr>
          <p:grpSpPr>
            <a:xfrm>
              <a:off x="4320" y="672"/>
              <a:ext cx="144" cy="144"/>
              <a:chOff x="3888" y="1680"/>
              <a:chExt cx="144" cy="144"/>
            </a:xfrm>
          </p:grpSpPr>
          <p:graphicFrame>
            <p:nvGraphicFramePr>
              <p:cNvPr id="49159" name="对象 49158"/>
              <p:cNvGraphicFramePr/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7" imgW="177800" imgH="304165" progId="Equation.3">
                      <p:embed/>
                    </p:oleObj>
                  </mc:Choice>
                  <mc:Fallback>
                    <p:oleObj name="" r:id="rId7" imgW="177800" imgH="304165" progId="Equation.3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60" name="椭圆 49159"/>
              <p:cNvSpPr/>
              <p:nvPr/>
            </p:nvSpPr>
            <p:spPr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9161" name="组合 49160"/>
            <p:cNvGrpSpPr/>
            <p:nvPr/>
          </p:nvGrpSpPr>
          <p:grpSpPr>
            <a:xfrm>
              <a:off x="4320" y="1344"/>
              <a:ext cx="144" cy="155"/>
              <a:chOff x="4720" y="1677"/>
              <a:chExt cx="144" cy="155"/>
            </a:xfrm>
          </p:grpSpPr>
          <p:graphicFrame>
            <p:nvGraphicFramePr>
              <p:cNvPr id="49162" name="对象 49161"/>
              <p:cNvGraphicFramePr/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9" imgW="215900" imgH="316865" progId="Equation.3">
                      <p:embed/>
                    </p:oleObj>
                  </mc:Choice>
                  <mc:Fallback>
                    <p:oleObj name="" r:id="rId9" imgW="215900" imgH="316865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63" name="椭圆 49162"/>
              <p:cNvSpPr/>
              <p:nvPr/>
            </p:nvSpPr>
            <p:spPr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9164" name="组合 49163"/>
            <p:cNvGrpSpPr/>
            <p:nvPr/>
          </p:nvGrpSpPr>
          <p:grpSpPr>
            <a:xfrm>
              <a:off x="4320" y="1664"/>
              <a:ext cx="144" cy="152"/>
              <a:chOff x="5064" y="1728"/>
              <a:chExt cx="144" cy="152"/>
            </a:xfrm>
          </p:grpSpPr>
          <p:graphicFrame>
            <p:nvGraphicFramePr>
              <p:cNvPr id="49165" name="对象 49164"/>
              <p:cNvGraphicFramePr/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" r:id="rId11" imgW="203200" imgH="304800" progId="Equation.3">
                      <p:embed/>
                    </p:oleObj>
                  </mc:Choice>
                  <mc:Fallback>
                    <p:oleObj name="" r:id="rId11" imgW="203200" imgH="304800" progId="Equation.3">
                      <p:embed/>
                      <p:pic>
                        <p:nvPicPr>
                          <p:cNvPr id="0" name="图片 312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66" name="椭圆 49165"/>
              <p:cNvSpPr/>
              <p:nvPr/>
            </p:nvSpPr>
            <p:spPr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9167" name="组合 49166"/>
            <p:cNvGrpSpPr/>
            <p:nvPr/>
          </p:nvGrpSpPr>
          <p:grpSpPr>
            <a:xfrm>
              <a:off x="4320" y="1028"/>
              <a:ext cx="144" cy="152"/>
              <a:chOff x="4328" y="1680"/>
              <a:chExt cx="144" cy="152"/>
            </a:xfrm>
          </p:grpSpPr>
          <p:graphicFrame>
            <p:nvGraphicFramePr>
              <p:cNvPr id="49168" name="对象 49167"/>
              <p:cNvGraphicFramePr/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13" imgW="215900" imgH="304165" progId="Equation.3">
                      <p:embed/>
                    </p:oleObj>
                  </mc:Choice>
                  <mc:Fallback>
                    <p:oleObj name="" r:id="rId13" imgW="215900" imgH="304165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69" name="椭圆 49168"/>
              <p:cNvSpPr/>
              <p:nvPr/>
            </p:nvSpPr>
            <p:spPr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49170" name="组合 49169"/>
          <p:cNvGrpSpPr/>
          <p:nvPr/>
        </p:nvGrpSpPr>
        <p:grpSpPr>
          <a:xfrm>
            <a:off x="1371600" y="1138238"/>
            <a:ext cx="1371600" cy="1604962"/>
            <a:chOff x="864" y="576"/>
            <a:chExt cx="864" cy="1011"/>
          </a:xfrm>
        </p:grpSpPr>
        <p:sp>
          <p:nvSpPr>
            <p:cNvPr id="49171" name="直接连接符 49170"/>
            <p:cNvSpPr/>
            <p:nvPr/>
          </p:nvSpPr>
          <p:spPr>
            <a:xfrm>
              <a:off x="864" y="1112"/>
              <a:ext cx="864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9172" name="对象 49171"/>
            <p:cNvGraphicFramePr/>
            <p:nvPr/>
          </p:nvGraphicFramePr>
          <p:xfrm>
            <a:off x="1152" y="1152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5" imgW="481965" imgH="304800" progId="Equation.3">
                    <p:embed/>
                  </p:oleObj>
                </mc:Choice>
                <mc:Fallback>
                  <p:oleObj name="" r:id="rId15" imgW="481965" imgH="3048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52" y="1152"/>
                          <a:ext cx="30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73" name="组合 49172"/>
            <p:cNvGrpSpPr/>
            <p:nvPr/>
          </p:nvGrpSpPr>
          <p:grpSpPr>
            <a:xfrm>
              <a:off x="984" y="776"/>
              <a:ext cx="144" cy="152"/>
              <a:chOff x="4328" y="1680"/>
              <a:chExt cx="144" cy="152"/>
            </a:xfrm>
          </p:grpSpPr>
          <p:graphicFrame>
            <p:nvGraphicFramePr>
              <p:cNvPr id="49174" name="对象 49173"/>
              <p:cNvGraphicFramePr/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5" name="" r:id="rId17" imgW="215900" imgH="304165" progId="Equation.3">
                      <p:embed/>
                    </p:oleObj>
                  </mc:Choice>
                  <mc:Fallback>
                    <p:oleObj name="" r:id="rId17" imgW="215900" imgH="304165" progId="Equation.3">
                      <p:embed/>
                      <p:pic>
                        <p:nvPicPr>
                          <p:cNvPr id="0" name="图片 314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75" name="椭圆 49174"/>
              <p:cNvSpPr/>
              <p:nvPr/>
            </p:nvSpPr>
            <p:spPr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49176" name="对象 49175"/>
            <p:cNvGraphicFramePr/>
            <p:nvPr/>
          </p:nvGraphicFramePr>
          <p:xfrm>
            <a:off x="1240" y="576"/>
            <a:ext cx="29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8" imgW="469900" imgH="825500" progId="Equation.3">
                    <p:embed/>
                  </p:oleObj>
                </mc:Choice>
                <mc:Fallback>
                  <p:oleObj name="" r:id="rId18" imgW="469900" imgH="8255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40" y="576"/>
                          <a:ext cx="296" cy="5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77" name="组合 49176"/>
            <p:cNvGrpSpPr/>
            <p:nvPr/>
          </p:nvGrpSpPr>
          <p:grpSpPr>
            <a:xfrm>
              <a:off x="960" y="1152"/>
              <a:ext cx="144" cy="155"/>
              <a:chOff x="4720" y="1677"/>
              <a:chExt cx="144" cy="155"/>
            </a:xfrm>
          </p:grpSpPr>
          <p:graphicFrame>
            <p:nvGraphicFramePr>
              <p:cNvPr id="49178" name="对象 49177"/>
              <p:cNvGraphicFramePr/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9" name="" r:id="rId20" imgW="215900" imgH="316865" progId="Equation.3">
                      <p:embed/>
                    </p:oleObj>
                  </mc:Choice>
                  <mc:Fallback>
                    <p:oleObj name="" r:id="rId20" imgW="215900" imgH="316865" progId="Equation.3">
                      <p:embed/>
                      <p:pic>
                        <p:nvPicPr>
                          <p:cNvPr id="0" name="图片 313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79" name="椭圆 49178"/>
              <p:cNvSpPr/>
              <p:nvPr/>
            </p:nvSpPr>
            <p:spPr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49180" name="对象 49179"/>
            <p:cNvGraphicFramePr/>
            <p:nvPr/>
          </p:nvGraphicFramePr>
          <p:xfrm>
            <a:off x="1136" y="1387"/>
            <a:ext cx="3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21" imgW="481965" imgH="317500" progId="Equation.3">
                    <p:embed/>
                  </p:oleObj>
                </mc:Choice>
                <mc:Fallback>
                  <p:oleObj name="" r:id="rId21" imgW="481965" imgH="3175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136" y="1387"/>
                          <a:ext cx="30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81" name="组合 49180"/>
            <p:cNvGrpSpPr/>
            <p:nvPr/>
          </p:nvGrpSpPr>
          <p:grpSpPr>
            <a:xfrm>
              <a:off x="960" y="1416"/>
              <a:ext cx="144" cy="152"/>
              <a:chOff x="5064" y="1728"/>
              <a:chExt cx="144" cy="152"/>
            </a:xfrm>
          </p:grpSpPr>
          <p:graphicFrame>
            <p:nvGraphicFramePr>
              <p:cNvPr id="49182" name="对象 49181"/>
              <p:cNvGraphicFramePr/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" r:id="rId23" imgW="203200" imgH="304800" progId="Equation.3">
                      <p:embed/>
                    </p:oleObj>
                  </mc:Choice>
                  <mc:Fallback>
                    <p:oleObj name="" r:id="rId23" imgW="203200" imgH="304800" progId="Equation.3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83" name="椭圆 49182"/>
              <p:cNvSpPr/>
              <p:nvPr/>
            </p:nvSpPr>
            <p:spPr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9184" name="组合 49183"/>
            <p:cNvGrpSpPr/>
            <p:nvPr/>
          </p:nvGrpSpPr>
          <p:grpSpPr>
            <a:xfrm>
              <a:off x="1456" y="1176"/>
              <a:ext cx="144" cy="152"/>
              <a:chOff x="4328" y="1680"/>
              <a:chExt cx="144" cy="152"/>
            </a:xfrm>
          </p:grpSpPr>
          <p:graphicFrame>
            <p:nvGraphicFramePr>
              <p:cNvPr id="49185" name="对象 49184"/>
              <p:cNvGraphicFramePr/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" r:id="rId24" imgW="215900" imgH="304165" progId="Equation.3">
                      <p:embed/>
                    </p:oleObj>
                  </mc:Choice>
                  <mc:Fallback>
                    <p:oleObj name="" r:id="rId24" imgW="215900" imgH="304165" progId="Equation.3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86" name="椭圆 49185"/>
              <p:cNvSpPr/>
              <p:nvPr/>
            </p:nvSpPr>
            <p:spPr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9187" name="组合 49186"/>
            <p:cNvGrpSpPr/>
            <p:nvPr/>
          </p:nvGrpSpPr>
          <p:grpSpPr>
            <a:xfrm>
              <a:off x="1440" y="1408"/>
              <a:ext cx="144" cy="152"/>
              <a:chOff x="4328" y="1680"/>
              <a:chExt cx="144" cy="152"/>
            </a:xfrm>
          </p:grpSpPr>
          <p:graphicFrame>
            <p:nvGraphicFramePr>
              <p:cNvPr id="49188" name="对象 49187"/>
              <p:cNvGraphicFramePr/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" r:id="rId25" imgW="215900" imgH="304165" progId="Equation.3">
                      <p:embed/>
                    </p:oleObj>
                  </mc:Choice>
                  <mc:Fallback>
                    <p:oleObj name="" r:id="rId25" imgW="215900" imgH="304165" progId="Equation.3">
                      <p:embed/>
                      <p:pic>
                        <p:nvPicPr>
                          <p:cNvPr id="0" name="图片 313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89" name="椭圆 49188"/>
              <p:cNvSpPr/>
              <p:nvPr/>
            </p:nvSpPr>
            <p:spPr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49190" name="组合 49189"/>
          <p:cNvGrpSpPr/>
          <p:nvPr/>
        </p:nvGrpSpPr>
        <p:grpSpPr>
          <a:xfrm>
            <a:off x="2901950" y="3276600"/>
            <a:ext cx="4171950" cy="2044700"/>
            <a:chOff x="1828" y="2064"/>
            <a:chExt cx="2628" cy="1288"/>
          </a:xfrm>
        </p:grpSpPr>
        <p:graphicFrame>
          <p:nvGraphicFramePr>
            <p:cNvPr id="49191" name="对象 49190"/>
            <p:cNvGraphicFramePr/>
            <p:nvPr/>
          </p:nvGraphicFramePr>
          <p:xfrm>
            <a:off x="1828" y="2064"/>
            <a:ext cx="2160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26" imgW="3429000" imgH="2044700" progId="Equation.3">
                    <p:embed/>
                  </p:oleObj>
                </mc:Choice>
                <mc:Fallback>
                  <p:oleObj name="" r:id="rId26" imgW="3429000" imgH="20447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828" y="2064"/>
                          <a:ext cx="2160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92" name="组合 49191"/>
            <p:cNvGrpSpPr/>
            <p:nvPr/>
          </p:nvGrpSpPr>
          <p:grpSpPr>
            <a:xfrm>
              <a:off x="4312" y="2104"/>
              <a:ext cx="144" cy="144"/>
              <a:chOff x="3888" y="1680"/>
              <a:chExt cx="144" cy="144"/>
            </a:xfrm>
          </p:grpSpPr>
          <p:graphicFrame>
            <p:nvGraphicFramePr>
              <p:cNvPr id="49193" name="对象 49192"/>
              <p:cNvGraphicFramePr/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2" name="" r:id="rId28" imgW="177800" imgH="304165" progId="Equation.3">
                      <p:embed/>
                    </p:oleObj>
                  </mc:Choice>
                  <mc:Fallback>
                    <p:oleObj name="" r:id="rId28" imgW="177800" imgH="304165" progId="Equation.3">
                      <p:embed/>
                      <p:pic>
                        <p:nvPicPr>
                          <p:cNvPr id="0" name="图片 314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94" name="椭圆 49193"/>
              <p:cNvSpPr/>
              <p:nvPr/>
            </p:nvSpPr>
            <p:spPr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9195" name="组合 49194"/>
            <p:cNvGrpSpPr/>
            <p:nvPr/>
          </p:nvGrpSpPr>
          <p:grpSpPr>
            <a:xfrm>
              <a:off x="4312" y="2776"/>
              <a:ext cx="144" cy="155"/>
              <a:chOff x="4720" y="1677"/>
              <a:chExt cx="144" cy="155"/>
            </a:xfrm>
          </p:grpSpPr>
          <p:graphicFrame>
            <p:nvGraphicFramePr>
              <p:cNvPr id="49196" name="对象 49195"/>
              <p:cNvGraphicFramePr/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" r:id="rId29" imgW="215900" imgH="316865" progId="Equation.3">
                      <p:embed/>
                    </p:oleObj>
                  </mc:Choice>
                  <mc:Fallback>
                    <p:oleObj name="" r:id="rId29" imgW="215900" imgH="316865" progId="Equation.3">
                      <p:embed/>
                      <p:pic>
                        <p:nvPicPr>
                          <p:cNvPr id="0" name="图片 312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97" name="椭圆 49196"/>
              <p:cNvSpPr/>
              <p:nvPr/>
            </p:nvSpPr>
            <p:spPr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9198" name="组合 49197"/>
            <p:cNvGrpSpPr/>
            <p:nvPr/>
          </p:nvGrpSpPr>
          <p:grpSpPr>
            <a:xfrm>
              <a:off x="4312" y="3096"/>
              <a:ext cx="144" cy="152"/>
              <a:chOff x="5064" y="1728"/>
              <a:chExt cx="144" cy="152"/>
            </a:xfrm>
          </p:grpSpPr>
          <p:graphicFrame>
            <p:nvGraphicFramePr>
              <p:cNvPr id="49199" name="对象 49198"/>
              <p:cNvGraphicFramePr/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" r:id="rId30" imgW="203200" imgH="304800" progId="Equation.3">
                      <p:embed/>
                    </p:oleObj>
                  </mc:Choice>
                  <mc:Fallback>
                    <p:oleObj name="" r:id="rId30" imgW="203200" imgH="304800" progId="Equation.3">
                      <p:embed/>
                      <p:pic>
                        <p:nvPicPr>
                          <p:cNvPr id="0" name="图片 313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00" name="椭圆 49199"/>
              <p:cNvSpPr/>
              <p:nvPr/>
            </p:nvSpPr>
            <p:spPr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9201" name="组合 49200"/>
            <p:cNvGrpSpPr/>
            <p:nvPr/>
          </p:nvGrpSpPr>
          <p:grpSpPr>
            <a:xfrm>
              <a:off x="4312" y="2460"/>
              <a:ext cx="144" cy="152"/>
              <a:chOff x="4328" y="1680"/>
              <a:chExt cx="144" cy="152"/>
            </a:xfrm>
          </p:grpSpPr>
          <p:graphicFrame>
            <p:nvGraphicFramePr>
              <p:cNvPr id="49202" name="对象 49201"/>
              <p:cNvGraphicFramePr/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4" name="" r:id="rId31" imgW="215900" imgH="304165" progId="Equation.3">
                      <p:embed/>
                    </p:oleObj>
                  </mc:Choice>
                  <mc:Fallback>
                    <p:oleObj name="" r:id="rId31" imgW="215900" imgH="304165" progId="Equation.3">
                      <p:embed/>
                      <p:pic>
                        <p:nvPicPr>
                          <p:cNvPr id="0" name="图片 314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03" name="椭圆 49202"/>
              <p:cNvSpPr/>
              <p:nvPr/>
            </p:nvSpPr>
            <p:spPr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49204" name="组合 49203"/>
          <p:cNvGrpSpPr/>
          <p:nvPr/>
        </p:nvGrpSpPr>
        <p:grpSpPr>
          <a:xfrm>
            <a:off x="1371600" y="3937000"/>
            <a:ext cx="1371600" cy="762000"/>
            <a:chOff x="872" y="2584"/>
            <a:chExt cx="864" cy="480"/>
          </a:xfrm>
        </p:grpSpPr>
        <p:sp>
          <p:nvSpPr>
            <p:cNvPr id="49205" name="直接连接符 49204"/>
            <p:cNvSpPr/>
            <p:nvPr/>
          </p:nvSpPr>
          <p:spPr>
            <a:xfrm>
              <a:off x="872" y="2808"/>
              <a:ext cx="864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9206" name="对象 49205"/>
            <p:cNvGraphicFramePr/>
            <p:nvPr/>
          </p:nvGraphicFramePr>
          <p:xfrm>
            <a:off x="1184" y="2584"/>
            <a:ext cx="26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2" imgW="418465" imgH="254000" progId="Equation.3">
                    <p:embed/>
                  </p:oleObj>
                </mc:Choice>
                <mc:Fallback>
                  <p:oleObj name="" r:id="rId32" imgW="418465" imgH="2540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184" y="2584"/>
                          <a:ext cx="264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207" name="组合 49206"/>
            <p:cNvGrpSpPr/>
            <p:nvPr/>
          </p:nvGrpSpPr>
          <p:grpSpPr>
            <a:xfrm>
              <a:off x="1008" y="2592"/>
              <a:ext cx="144" cy="155"/>
              <a:chOff x="4720" y="1677"/>
              <a:chExt cx="144" cy="155"/>
            </a:xfrm>
          </p:grpSpPr>
          <p:graphicFrame>
            <p:nvGraphicFramePr>
              <p:cNvPr id="49208" name="对象 49207"/>
              <p:cNvGraphicFramePr/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34" imgW="215900" imgH="316865" progId="Equation.3">
                      <p:embed/>
                    </p:oleObj>
                  </mc:Choice>
                  <mc:Fallback>
                    <p:oleObj name="" r:id="rId34" imgW="215900" imgH="316865" progId="Equation.3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09" name="椭圆 49208"/>
              <p:cNvSpPr/>
              <p:nvPr/>
            </p:nvSpPr>
            <p:spPr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49210" name="对象 49209"/>
            <p:cNvGraphicFramePr/>
            <p:nvPr/>
          </p:nvGraphicFramePr>
          <p:xfrm>
            <a:off x="1168" y="2872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35" imgW="481965" imgH="304800" progId="Equation.3">
                    <p:embed/>
                  </p:oleObj>
                </mc:Choice>
                <mc:Fallback>
                  <p:oleObj name="" r:id="rId35" imgW="481965" imgH="3048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168" y="2872"/>
                          <a:ext cx="30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211" name="组合 49210"/>
            <p:cNvGrpSpPr/>
            <p:nvPr/>
          </p:nvGrpSpPr>
          <p:grpSpPr>
            <a:xfrm>
              <a:off x="992" y="2897"/>
              <a:ext cx="144" cy="152"/>
              <a:chOff x="5064" y="1728"/>
              <a:chExt cx="144" cy="152"/>
            </a:xfrm>
          </p:grpSpPr>
          <p:graphicFrame>
            <p:nvGraphicFramePr>
              <p:cNvPr id="49212" name="对象 49211"/>
              <p:cNvGraphicFramePr/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" r:id="rId37" imgW="203200" imgH="304800" progId="Equation.3">
                      <p:embed/>
                    </p:oleObj>
                  </mc:Choice>
                  <mc:Fallback>
                    <p:oleObj name="" r:id="rId37" imgW="203200" imgH="304800" progId="Equation.3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13" name="椭圆 49212"/>
              <p:cNvSpPr/>
              <p:nvPr/>
            </p:nvSpPr>
            <p:spPr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9214" name="组合 49213"/>
            <p:cNvGrpSpPr/>
            <p:nvPr/>
          </p:nvGrpSpPr>
          <p:grpSpPr>
            <a:xfrm>
              <a:off x="1488" y="2592"/>
              <a:ext cx="144" cy="152"/>
              <a:chOff x="5064" y="1728"/>
              <a:chExt cx="144" cy="152"/>
            </a:xfrm>
          </p:grpSpPr>
          <p:graphicFrame>
            <p:nvGraphicFramePr>
              <p:cNvPr id="49215" name="对象 49214"/>
              <p:cNvGraphicFramePr/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6" name="" r:id="rId38" imgW="203200" imgH="304800" progId="Equation.3">
                      <p:embed/>
                    </p:oleObj>
                  </mc:Choice>
                  <mc:Fallback>
                    <p:oleObj name="" r:id="rId38" imgW="203200" imgH="304800" progId="Equation.3">
                      <p:embed/>
                      <p:pic>
                        <p:nvPicPr>
                          <p:cNvPr id="0" name="图片 313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16" name="椭圆 49215"/>
              <p:cNvSpPr/>
              <p:nvPr/>
            </p:nvSpPr>
            <p:spPr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9217" name="组合 49216"/>
            <p:cNvGrpSpPr/>
            <p:nvPr/>
          </p:nvGrpSpPr>
          <p:grpSpPr>
            <a:xfrm>
              <a:off x="1488" y="2881"/>
              <a:ext cx="144" cy="155"/>
              <a:chOff x="4720" y="1677"/>
              <a:chExt cx="144" cy="155"/>
            </a:xfrm>
          </p:grpSpPr>
          <p:graphicFrame>
            <p:nvGraphicFramePr>
              <p:cNvPr id="49218" name="对象 49217"/>
              <p:cNvGraphicFramePr/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0" name="" r:id="rId39" imgW="215900" imgH="316865" progId="Equation.3">
                      <p:embed/>
                    </p:oleObj>
                  </mc:Choice>
                  <mc:Fallback>
                    <p:oleObj name="" r:id="rId39" imgW="215900" imgH="316865" progId="Equation.3">
                      <p:embed/>
                      <p:pic>
                        <p:nvPicPr>
                          <p:cNvPr id="0" name="图片 314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19" name="椭圆 49218"/>
              <p:cNvSpPr/>
              <p:nvPr/>
            </p:nvSpPr>
            <p:spPr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49220" name="组合 49219"/>
          <p:cNvGrpSpPr/>
          <p:nvPr/>
        </p:nvGrpSpPr>
        <p:grpSpPr>
          <a:xfrm>
            <a:off x="2971800" y="3819525"/>
            <a:ext cx="2565400" cy="981075"/>
            <a:chOff x="1872" y="2406"/>
            <a:chExt cx="1616" cy="618"/>
          </a:xfrm>
        </p:grpSpPr>
        <p:sp>
          <p:nvSpPr>
            <p:cNvPr id="49221" name="直接连接符 49220"/>
            <p:cNvSpPr/>
            <p:nvPr/>
          </p:nvSpPr>
          <p:spPr>
            <a:xfrm>
              <a:off x="1872" y="2406"/>
              <a:ext cx="33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9222" name="直接连接符 49221"/>
            <p:cNvSpPr/>
            <p:nvPr/>
          </p:nvSpPr>
          <p:spPr>
            <a:xfrm>
              <a:off x="2200" y="2406"/>
              <a:ext cx="0" cy="30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9223" name="直接连接符 49222"/>
            <p:cNvSpPr/>
            <p:nvPr/>
          </p:nvSpPr>
          <p:spPr>
            <a:xfrm>
              <a:off x="2200" y="2710"/>
              <a:ext cx="38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9224" name="直接连接符 49223"/>
            <p:cNvSpPr/>
            <p:nvPr/>
          </p:nvSpPr>
          <p:spPr>
            <a:xfrm>
              <a:off x="2576" y="2718"/>
              <a:ext cx="0" cy="30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9225" name="直接连接符 49224"/>
            <p:cNvSpPr/>
            <p:nvPr/>
          </p:nvSpPr>
          <p:spPr>
            <a:xfrm>
              <a:off x="2576" y="3022"/>
              <a:ext cx="91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49226" name="椭圆 49225"/>
          <p:cNvSpPr/>
          <p:nvPr/>
        </p:nvSpPr>
        <p:spPr>
          <a:xfrm>
            <a:off x="3517900" y="1562100"/>
            <a:ext cx="368300" cy="42545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227" name="椭圆 49226"/>
          <p:cNvSpPr/>
          <p:nvPr/>
        </p:nvSpPr>
        <p:spPr>
          <a:xfrm>
            <a:off x="4114800" y="4375150"/>
            <a:ext cx="368300" cy="42545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228" name="文本框 49227"/>
          <p:cNvSpPr txBox="1"/>
          <p:nvPr/>
        </p:nvSpPr>
        <p:spPr>
          <a:xfrm>
            <a:off x="914400" y="5486400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用“回代”的方法求出解：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229" name="直接连接符 49228"/>
          <p:cNvSpPr/>
          <p:nvPr/>
        </p:nvSpPr>
        <p:spPr>
          <a:xfrm>
            <a:off x="6985000" y="2324100"/>
            <a:ext cx="0" cy="3810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triangle" w="sm" len="med"/>
            <a:tailEnd type="triangle" w="sm" len="med"/>
          </a:ln>
        </p:spPr>
      </p:sp>
      <p:sp>
        <p:nvSpPr>
          <p:cNvPr id="49230" name="任意多边形 49229"/>
          <p:cNvSpPr/>
          <p:nvPr/>
        </p:nvSpPr>
        <p:spPr>
          <a:xfrm>
            <a:off x="7010400" y="1736725"/>
            <a:ext cx="304800" cy="1006475"/>
          </a:xfrm>
          <a:custGeom>
            <a:avLst/>
            <a:gdLst>
              <a:gd name="txL" fmla="*/ 0 w 21600"/>
              <a:gd name="txT" fmla="*/ 0 h 42831"/>
              <a:gd name="txR" fmla="*/ 21600 w 21600"/>
              <a:gd name="txB" fmla="*/ 42831 h 42831"/>
            </a:gdLst>
            <a:ahLst/>
            <a:cxnLst>
              <a:cxn ang="270">
                <a:pos x="0" y="0"/>
              </a:cxn>
              <a:cxn ang="90">
                <a:pos x="3974" y="42831"/>
              </a:cxn>
              <a:cxn ang="90">
                <a:pos x="0" y="21600"/>
              </a:cxn>
            </a:cxnLst>
            <a:rect l="txL" t="txT" r="txR" b="txB"/>
            <a:pathLst>
              <a:path w="21600" h="42831" fill="none">
                <a:moveTo>
                  <a:pt x="0" y="0"/>
                </a:moveTo>
                <a:arcTo wR="21600" hR="21600" stAng="-5400000" swAng="10163886"/>
              </a:path>
              <a:path w="21600" h="42831" stroke="0">
                <a:moveTo>
                  <a:pt x="0" y="0"/>
                </a:moveTo>
                <a:arcTo wR="21600" hR="21600" stAng="-5400000" swAng="10163886"/>
                <a:lnTo>
                  <a:pt x="0" y="21600"/>
                </a:ln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triangle" w="sm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49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文本框 50177"/>
          <p:cNvSpPr txBox="1"/>
          <p:nvPr/>
        </p:nvSpPr>
        <p:spPr>
          <a:xfrm>
            <a:off x="914400" y="12192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于是解得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0179" name="对象 50178"/>
          <p:cNvGraphicFramePr/>
          <p:nvPr/>
        </p:nvGraphicFramePr>
        <p:xfrm>
          <a:off x="2514600" y="762000"/>
          <a:ext cx="1828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1828800" imgH="1511300" progId="Equation.3">
                  <p:embed/>
                </p:oleObj>
              </mc:Choice>
              <mc:Fallback>
                <p:oleObj name="" r:id="rId1" imgW="1828800" imgH="15113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762000"/>
                        <a:ext cx="1828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对象 50179"/>
          <p:cNvGraphicFramePr/>
          <p:nvPr/>
        </p:nvGraphicFramePr>
        <p:xfrm>
          <a:off x="4679950" y="1295400"/>
          <a:ext cx="292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2919730" imgH="444500" progId="Equation.3">
                  <p:embed/>
                </p:oleObj>
              </mc:Choice>
              <mc:Fallback>
                <p:oleObj name="" r:id="rId3" imgW="2919730" imgH="4445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9950" y="1295400"/>
                        <a:ext cx="2921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对象 50180"/>
          <p:cNvGraphicFramePr/>
          <p:nvPr/>
        </p:nvGraphicFramePr>
        <p:xfrm>
          <a:off x="1676400" y="2514600"/>
          <a:ext cx="459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4595495" imgH="444500" progId="Equation.3">
                  <p:embed/>
                </p:oleObj>
              </mc:Choice>
              <mc:Fallback>
                <p:oleObj name="" r:id="rId5" imgW="4595495" imgH="4445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514600"/>
                        <a:ext cx="4597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对象 50181"/>
          <p:cNvGraphicFramePr/>
          <p:nvPr/>
        </p:nvGraphicFramePr>
        <p:xfrm>
          <a:off x="1073150" y="3289300"/>
          <a:ext cx="2857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7" imgW="2857500" imgH="2044700" progId="Equation.3">
                  <p:embed/>
                </p:oleObj>
              </mc:Choice>
              <mc:Fallback>
                <p:oleObj name="" r:id="rId7" imgW="2857500" imgH="20447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3150" y="3289300"/>
                        <a:ext cx="28575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对象 50182"/>
          <p:cNvGraphicFramePr/>
          <p:nvPr/>
        </p:nvGraphicFramePr>
        <p:xfrm>
          <a:off x="5562600" y="5638800"/>
          <a:ext cx="279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9" imgW="2792730" imgH="393700" progId="Equation.3">
                  <p:embed/>
                </p:oleObj>
              </mc:Choice>
              <mc:Fallback>
                <p:oleObj name="" r:id="rId9" imgW="2792730" imgH="3937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2600" y="5638800"/>
                        <a:ext cx="2794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4" name="组合 50183"/>
          <p:cNvGrpSpPr/>
          <p:nvPr/>
        </p:nvGrpSpPr>
        <p:grpSpPr>
          <a:xfrm>
            <a:off x="4356100" y="3284538"/>
            <a:ext cx="4319588" cy="2044700"/>
            <a:chOff x="2744" y="2069"/>
            <a:chExt cx="2721" cy="1288"/>
          </a:xfrm>
        </p:grpSpPr>
        <p:graphicFrame>
          <p:nvGraphicFramePr>
            <p:cNvPr id="50185" name="对象 50184"/>
            <p:cNvGraphicFramePr/>
            <p:nvPr/>
          </p:nvGraphicFramePr>
          <p:xfrm>
            <a:off x="2744" y="2069"/>
            <a:ext cx="1871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1" imgW="2781300" imgH="2044700" progId="Equation.3">
                    <p:embed/>
                  </p:oleObj>
                </mc:Choice>
                <mc:Fallback>
                  <p:oleObj name="" r:id="rId11" imgW="2781300" imgH="20447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44" y="2069"/>
                          <a:ext cx="1871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6" name="文本框 50185"/>
            <p:cNvSpPr txBox="1"/>
            <p:nvPr/>
          </p:nvSpPr>
          <p:spPr>
            <a:xfrm>
              <a:off x="4760" y="2514"/>
              <a:ext cx="7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文本框 51201"/>
          <p:cNvSpPr txBox="1"/>
          <p:nvPr/>
        </p:nvSpPr>
        <p:spPr>
          <a:xfrm>
            <a:off x="914400" y="47625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小结：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203" name="文本框 51202"/>
          <p:cNvSpPr txBox="1"/>
          <p:nvPr/>
        </p:nvSpPr>
        <p:spPr>
          <a:xfrm>
            <a:off x="1447800" y="981075"/>
            <a:ext cx="65801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．上述解方程组的方法称为消元法．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4" name="文本框 51203"/>
          <p:cNvSpPr txBox="1"/>
          <p:nvPr/>
        </p:nvSpPr>
        <p:spPr>
          <a:xfrm>
            <a:off x="914400" y="1700213"/>
            <a:ext cx="7696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．始终把方程组看作一个整体变形，用到如下三种变换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5" name="文本框 51204"/>
          <p:cNvSpPr txBox="1"/>
          <p:nvPr/>
        </p:nvSpPr>
        <p:spPr>
          <a:xfrm>
            <a:off x="1143000" y="2708275"/>
            <a:ext cx="693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）交换方程次序；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6" name="文本框 51205"/>
          <p:cNvSpPr txBox="1"/>
          <p:nvPr/>
        </p:nvSpPr>
        <p:spPr>
          <a:xfrm>
            <a:off x="1143000" y="3860800"/>
            <a:ext cx="693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）以不等于０的数乘某个方程；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7" name="文本框 51206"/>
          <p:cNvSpPr txBox="1"/>
          <p:nvPr/>
        </p:nvSpPr>
        <p:spPr>
          <a:xfrm>
            <a:off x="1143000" y="4941888"/>
            <a:ext cx="693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）一个方程加上另一个方程的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倍．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208" name="组合 51207"/>
          <p:cNvGrpSpPr/>
          <p:nvPr/>
        </p:nvGrpSpPr>
        <p:grpSpPr>
          <a:xfrm>
            <a:off x="1763713" y="3197225"/>
            <a:ext cx="3671887" cy="519113"/>
            <a:chOff x="864" y="2160"/>
            <a:chExt cx="2112" cy="327"/>
          </a:xfrm>
        </p:grpSpPr>
        <p:grpSp>
          <p:nvGrpSpPr>
            <p:cNvPr id="51209" name="组合 51208"/>
            <p:cNvGrpSpPr/>
            <p:nvPr/>
          </p:nvGrpSpPr>
          <p:grpSpPr>
            <a:xfrm>
              <a:off x="1200" y="2272"/>
              <a:ext cx="144" cy="150"/>
              <a:chOff x="5472" y="793"/>
              <a:chExt cx="144" cy="150"/>
            </a:xfrm>
          </p:grpSpPr>
          <p:graphicFrame>
            <p:nvGraphicFramePr>
              <p:cNvPr id="51210" name="对象 51209"/>
              <p:cNvGraphicFramePr/>
              <p:nvPr/>
            </p:nvGraphicFramePr>
            <p:xfrm>
              <a:off x="5518" y="793"/>
              <a:ext cx="7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1" imgW="152400" imgH="317500" progId="Equation.3">
                      <p:embed/>
                    </p:oleObj>
                  </mc:Choice>
                  <mc:Fallback>
                    <p:oleObj name="" r:id="rId1" imgW="152400" imgH="317500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5518" y="793"/>
                            <a:ext cx="7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11" name="椭圆 51210"/>
              <p:cNvSpPr/>
              <p:nvPr/>
            </p:nvSpPr>
            <p:spPr>
              <a:xfrm>
                <a:off x="5472" y="796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1212" name="组合 51211"/>
            <p:cNvGrpSpPr/>
            <p:nvPr/>
          </p:nvGrpSpPr>
          <p:grpSpPr>
            <a:xfrm>
              <a:off x="1632" y="2254"/>
              <a:ext cx="144" cy="186"/>
              <a:chOff x="2264" y="2238"/>
              <a:chExt cx="144" cy="186"/>
            </a:xfrm>
          </p:grpSpPr>
          <p:graphicFrame>
            <p:nvGraphicFramePr>
              <p:cNvPr id="51213" name="对象 51212"/>
              <p:cNvGraphicFramePr/>
              <p:nvPr/>
            </p:nvGraphicFramePr>
            <p:xfrm>
              <a:off x="2287" y="2238"/>
              <a:ext cx="10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3" imgW="215900" imgH="393065" progId="Equation.3">
                      <p:embed/>
                    </p:oleObj>
                  </mc:Choice>
                  <mc:Fallback>
                    <p:oleObj name="" r:id="rId3" imgW="215900" imgH="393065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287" y="2238"/>
                            <a:ext cx="102" cy="1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14" name="椭圆 51213"/>
              <p:cNvSpPr/>
              <p:nvPr/>
            </p:nvSpPr>
            <p:spPr>
              <a:xfrm>
                <a:off x="2264" y="2251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1215" name="文本框 51214"/>
            <p:cNvSpPr txBox="1"/>
            <p:nvPr/>
          </p:nvSpPr>
          <p:spPr>
            <a:xfrm>
              <a:off x="864" y="2160"/>
              <a:ext cx="21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　与　 相互替换）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16" name="组合 51215"/>
          <p:cNvGrpSpPr/>
          <p:nvPr/>
        </p:nvGrpSpPr>
        <p:grpSpPr>
          <a:xfrm>
            <a:off x="1676400" y="4365625"/>
            <a:ext cx="3352800" cy="519113"/>
            <a:chOff x="1056" y="2880"/>
            <a:chExt cx="2112" cy="327"/>
          </a:xfrm>
        </p:grpSpPr>
        <p:sp>
          <p:nvSpPr>
            <p:cNvPr id="51217" name="文本框 51216"/>
            <p:cNvSpPr txBox="1"/>
            <p:nvPr/>
          </p:nvSpPr>
          <p:spPr>
            <a:xfrm>
              <a:off x="1056" y="2880"/>
              <a:ext cx="21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（以　　　替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换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）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1218" name="组合 51217"/>
            <p:cNvGrpSpPr/>
            <p:nvPr/>
          </p:nvGrpSpPr>
          <p:grpSpPr>
            <a:xfrm>
              <a:off x="1680" y="2952"/>
              <a:ext cx="480" cy="200"/>
              <a:chOff x="4320" y="2952"/>
              <a:chExt cx="480" cy="200"/>
            </a:xfrm>
          </p:grpSpPr>
          <p:grpSp>
            <p:nvGrpSpPr>
              <p:cNvPr id="51219" name="组合 51218"/>
              <p:cNvGrpSpPr/>
              <p:nvPr/>
            </p:nvGrpSpPr>
            <p:grpSpPr>
              <a:xfrm>
                <a:off x="4320" y="2992"/>
                <a:ext cx="144" cy="150"/>
                <a:chOff x="4320" y="2992"/>
                <a:chExt cx="144" cy="150"/>
              </a:xfrm>
            </p:grpSpPr>
            <p:graphicFrame>
              <p:nvGraphicFramePr>
                <p:cNvPr id="51220" name="对象 51219"/>
                <p:cNvGraphicFramePr/>
                <p:nvPr/>
              </p:nvGraphicFramePr>
              <p:xfrm>
                <a:off x="4366" y="2992"/>
                <a:ext cx="72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8" name="" r:id="rId5" imgW="152400" imgH="317500" progId="Equation.3">
                        <p:embed/>
                      </p:oleObj>
                    </mc:Choice>
                    <mc:Fallback>
                      <p:oleObj name="" r:id="rId5" imgW="152400" imgH="317500" progId="Equation.3">
                        <p:embed/>
                        <p:pic>
                          <p:nvPicPr>
                            <p:cNvPr id="0" name="图片 3077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66" y="2992"/>
                              <a:ext cx="72" cy="15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221" name="椭圆 51220"/>
                <p:cNvSpPr/>
                <p:nvPr/>
              </p:nvSpPr>
              <p:spPr>
                <a:xfrm>
                  <a:off x="4320" y="2995"/>
                  <a:ext cx="144" cy="144"/>
                </a:xfrm>
                <a:prstGeom prst="ellipse">
                  <a:avLst/>
                </a:prstGeom>
                <a:noFill/>
                <a:ln w="63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aphicFrame>
            <p:nvGraphicFramePr>
              <p:cNvPr id="51222" name="对象 51221"/>
              <p:cNvGraphicFramePr/>
              <p:nvPr/>
            </p:nvGraphicFramePr>
            <p:xfrm>
              <a:off x="4504" y="2952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7" imgW="469265" imgH="317500" progId="Equation.3">
                      <p:embed/>
                    </p:oleObj>
                  </mc:Choice>
                  <mc:Fallback>
                    <p:oleObj name="" r:id="rId7" imgW="469265" imgH="3175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504" y="2952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23" name="组合 51222"/>
            <p:cNvGrpSpPr/>
            <p:nvPr/>
          </p:nvGrpSpPr>
          <p:grpSpPr>
            <a:xfrm>
              <a:off x="2736" y="2976"/>
              <a:ext cx="144" cy="150"/>
              <a:chOff x="4320" y="2992"/>
              <a:chExt cx="144" cy="150"/>
            </a:xfrm>
          </p:grpSpPr>
          <p:graphicFrame>
            <p:nvGraphicFramePr>
              <p:cNvPr id="51224" name="对象 51223"/>
              <p:cNvGraphicFramePr/>
              <p:nvPr/>
            </p:nvGraphicFramePr>
            <p:xfrm>
              <a:off x="4366" y="2992"/>
              <a:ext cx="7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7" name="" r:id="rId9" imgW="152400" imgH="317500" progId="Equation.3">
                      <p:embed/>
                    </p:oleObj>
                  </mc:Choice>
                  <mc:Fallback>
                    <p:oleObj name="" r:id="rId9" imgW="152400" imgH="317500" progId="Equation.3">
                      <p:embed/>
                      <p:pic>
                        <p:nvPicPr>
                          <p:cNvPr id="0" name="图片 315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366" y="2992"/>
                            <a:ext cx="7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5" name="椭圆 51224"/>
              <p:cNvSpPr/>
              <p:nvPr/>
            </p:nvSpPr>
            <p:spPr>
              <a:xfrm>
                <a:off x="4320" y="2995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51226" name="组合 51225"/>
          <p:cNvGrpSpPr/>
          <p:nvPr/>
        </p:nvGrpSpPr>
        <p:grpSpPr>
          <a:xfrm>
            <a:off x="1676400" y="5445125"/>
            <a:ext cx="5410200" cy="519113"/>
            <a:chOff x="1056" y="3456"/>
            <a:chExt cx="3408" cy="327"/>
          </a:xfrm>
        </p:grpSpPr>
        <p:grpSp>
          <p:nvGrpSpPr>
            <p:cNvPr id="51227" name="组合 51226"/>
            <p:cNvGrpSpPr/>
            <p:nvPr/>
          </p:nvGrpSpPr>
          <p:grpSpPr>
            <a:xfrm>
              <a:off x="2160" y="3552"/>
              <a:ext cx="144" cy="186"/>
              <a:chOff x="2264" y="2238"/>
              <a:chExt cx="144" cy="186"/>
            </a:xfrm>
          </p:grpSpPr>
          <p:graphicFrame>
            <p:nvGraphicFramePr>
              <p:cNvPr id="51228" name="对象 51227"/>
              <p:cNvGraphicFramePr/>
              <p:nvPr/>
            </p:nvGraphicFramePr>
            <p:xfrm>
              <a:off x="2287" y="2238"/>
              <a:ext cx="10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5" name="" r:id="rId10" imgW="215900" imgH="393065" progId="Equation.3">
                      <p:embed/>
                    </p:oleObj>
                  </mc:Choice>
                  <mc:Fallback>
                    <p:oleObj name="" r:id="rId10" imgW="215900" imgH="393065" progId="Equation.3">
                      <p:embed/>
                      <p:pic>
                        <p:nvPicPr>
                          <p:cNvPr id="0" name="图片 3154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287" y="2238"/>
                            <a:ext cx="102" cy="1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9" name="椭圆 51228"/>
              <p:cNvSpPr/>
              <p:nvPr/>
            </p:nvSpPr>
            <p:spPr>
              <a:xfrm>
                <a:off x="2264" y="2251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1230" name="文本框 51229"/>
            <p:cNvSpPr txBox="1"/>
            <p:nvPr/>
          </p:nvSpPr>
          <p:spPr>
            <a:xfrm>
              <a:off x="1056" y="3456"/>
              <a:ext cx="34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（以　　　　替换　）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1231" name="组合 51230"/>
            <p:cNvGrpSpPr/>
            <p:nvPr/>
          </p:nvGrpSpPr>
          <p:grpSpPr>
            <a:xfrm>
              <a:off x="1680" y="3568"/>
              <a:ext cx="144" cy="150"/>
              <a:chOff x="4320" y="2992"/>
              <a:chExt cx="144" cy="150"/>
            </a:xfrm>
          </p:grpSpPr>
          <p:graphicFrame>
            <p:nvGraphicFramePr>
              <p:cNvPr id="51232" name="对象 51231"/>
              <p:cNvGraphicFramePr/>
              <p:nvPr/>
            </p:nvGraphicFramePr>
            <p:xfrm>
              <a:off x="4366" y="2992"/>
              <a:ext cx="7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2" name="" r:id="rId12" imgW="152400" imgH="317500" progId="Equation.3">
                      <p:embed/>
                    </p:oleObj>
                  </mc:Choice>
                  <mc:Fallback>
                    <p:oleObj name="" r:id="rId12" imgW="152400" imgH="317500" progId="Equation.3">
                      <p:embed/>
                      <p:pic>
                        <p:nvPicPr>
                          <p:cNvPr id="0" name="图片 316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366" y="2992"/>
                            <a:ext cx="7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33" name="椭圆 51232"/>
              <p:cNvSpPr/>
              <p:nvPr/>
            </p:nvSpPr>
            <p:spPr>
              <a:xfrm>
                <a:off x="4320" y="2995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51234" name="对象 51233"/>
            <p:cNvGraphicFramePr/>
            <p:nvPr/>
          </p:nvGraphicFramePr>
          <p:xfrm>
            <a:off x="1848" y="3528"/>
            <a:ext cx="3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3" imgW="520065" imgH="317500" progId="Equation.3">
                    <p:embed/>
                  </p:oleObj>
                </mc:Choice>
                <mc:Fallback>
                  <p:oleObj name="" r:id="rId13" imgW="520065" imgH="3175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48" y="3528"/>
                          <a:ext cx="3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35" name="组合 51234"/>
            <p:cNvGrpSpPr/>
            <p:nvPr/>
          </p:nvGrpSpPr>
          <p:grpSpPr>
            <a:xfrm>
              <a:off x="2976" y="3552"/>
              <a:ext cx="144" cy="150"/>
              <a:chOff x="4320" y="2992"/>
              <a:chExt cx="144" cy="150"/>
            </a:xfrm>
          </p:grpSpPr>
          <p:graphicFrame>
            <p:nvGraphicFramePr>
              <p:cNvPr id="51236" name="对象 51235"/>
              <p:cNvGraphicFramePr/>
              <p:nvPr/>
            </p:nvGraphicFramePr>
            <p:xfrm>
              <a:off x="4366" y="2992"/>
              <a:ext cx="7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1" name="" r:id="rId15" imgW="152400" imgH="317500" progId="Equation.3">
                      <p:embed/>
                    </p:oleObj>
                  </mc:Choice>
                  <mc:Fallback>
                    <p:oleObj name="" r:id="rId15" imgW="152400" imgH="317500" progId="Equation.3">
                      <p:embed/>
                      <p:pic>
                        <p:nvPicPr>
                          <p:cNvPr id="0" name="图片 316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366" y="2992"/>
                            <a:ext cx="7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37" name="椭圆 51236"/>
              <p:cNvSpPr/>
              <p:nvPr/>
            </p:nvSpPr>
            <p:spPr>
              <a:xfrm>
                <a:off x="4320" y="2995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4" grpId="0"/>
      <p:bldP spid="51205" grpId="0"/>
      <p:bldP spid="51206" grpId="0"/>
      <p:bldP spid="512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文本框 45057"/>
          <p:cNvSpPr txBox="1"/>
          <p:nvPr/>
        </p:nvSpPr>
        <p:spPr>
          <a:xfrm>
            <a:off x="1295400" y="838200"/>
            <a:ext cx="601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．上述三种变换都是可逆的．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文本框 45058"/>
          <p:cNvSpPr txBox="1"/>
          <p:nvPr/>
        </p:nvSpPr>
        <p:spPr>
          <a:xfrm>
            <a:off x="990600" y="4114800"/>
            <a:ext cx="74676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由于三种变换都是可逆的，所以变换前的方程组与变换后的方程组是同解的．故这三种变换是同解变换．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060" name="组合 45059"/>
          <p:cNvGrpSpPr/>
          <p:nvPr/>
        </p:nvGrpSpPr>
        <p:grpSpPr>
          <a:xfrm>
            <a:off x="1524000" y="1600200"/>
            <a:ext cx="2800350" cy="647700"/>
            <a:chOff x="960" y="1008"/>
            <a:chExt cx="1764" cy="408"/>
          </a:xfrm>
        </p:grpSpPr>
        <p:grpSp>
          <p:nvGrpSpPr>
            <p:cNvPr id="45061" name="组合 45060"/>
            <p:cNvGrpSpPr/>
            <p:nvPr/>
          </p:nvGrpSpPr>
          <p:grpSpPr>
            <a:xfrm>
              <a:off x="1992" y="1008"/>
              <a:ext cx="144" cy="186"/>
              <a:chOff x="2264" y="2238"/>
              <a:chExt cx="144" cy="186"/>
            </a:xfrm>
          </p:grpSpPr>
          <p:graphicFrame>
            <p:nvGraphicFramePr>
              <p:cNvPr id="45062" name="对象 45061"/>
              <p:cNvGraphicFramePr/>
              <p:nvPr/>
            </p:nvGraphicFramePr>
            <p:xfrm>
              <a:off x="2287" y="2238"/>
              <a:ext cx="10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name="" r:id="rId1" imgW="215900" imgH="393065" progId="Equation.3">
                      <p:embed/>
                    </p:oleObj>
                  </mc:Choice>
                  <mc:Fallback>
                    <p:oleObj name="" r:id="rId1" imgW="215900" imgH="393065" progId="Equation.3">
                      <p:embed/>
                      <p:pic>
                        <p:nvPicPr>
                          <p:cNvPr id="0" name="图片 315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287" y="2238"/>
                            <a:ext cx="102" cy="1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63" name="椭圆 45062"/>
              <p:cNvSpPr/>
              <p:nvPr/>
            </p:nvSpPr>
            <p:spPr>
              <a:xfrm>
                <a:off x="2264" y="2251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5064" name="组合 45063"/>
            <p:cNvGrpSpPr/>
            <p:nvPr/>
          </p:nvGrpSpPr>
          <p:grpSpPr>
            <a:xfrm>
              <a:off x="1560" y="1024"/>
              <a:ext cx="144" cy="150"/>
              <a:chOff x="4320" y="2992"/>
              <a:chExt cx="144" cy="150"/>
            </a:xfrm>
          </p:grpSpPr>
          <p:graphicFrame>
            <p:nvGraphicFramePr>
              <p:cNvPr id="45065" name="对象 45064"/>
              <p:cNvGraphicFramePr/>
              <p:nvPr/>
            </p:nvGraphicFramePr>
            <p:xfrm>
              <a:off x="4366" y="2992"/>
              <a:ext cx="7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6" name="" r:id="rId3" imgW="152400" imgH="317500" progId="Equation.3">
                      <p:embed/>
                    </p:oleObj>
                  </mc:Choice>
                  <mc:Fallback>
                    <p:oleObj name="" r:id="rId3" imgW="152400" imgH="317500" progId="Equation.3">
                      <p:embed/>
                      <p:pic>
                        <p:nvPicPr>
                          <p:cNvPr id="0" name="图片 315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366" y="2992"/>
                            <a:ext cx="7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66" name="椭圆 45065"/>
              <p:cNvSpPr/>
              <p:nvPr/>
            </p:nvSpPr>
            <p:spPr>
              <a:xfrm>
                <a:off x="4320" y="2995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45067" name="对象 45066"/>
            <p:cNvGraphicFramePr/>
            <p:nvPr/>
          </p:nvGraphicFramePr>
          <p:xfrm>
            <a:off x="960" y="1128"/>
            <a:ext cx="5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5" imgW="888365" imgH="431800" progId="Equation.3">
                    <p:embed/>
                  </p:oleObj>
                </mc:Choice>
                <mc:Fallback>
                  <p:oleObj name="" r:id="rId5" imgW="888365" imgH="4318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60" y="1128"/>
                          <a:ext cx="56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8" name="对象 45067"/>
            <p:cNvGraphicFramePr/>
            <p:nvPr/>
          </p:nvGraphicFramePr>
          <p:xfrm>
            <a:off x="2324" y="1168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7" imgW="635000" imgH="393700" progId="Equation.3">
                    <p:embed/>
                  </p:oleObj>
                </mc:Choice>
                <mc:Fallback>
                  <p:oleObj name="" r:id="rId7" imgW="635000" imgH="3937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24" y="1168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9" name="直接连接符 45068"/>
            <p:cNvSpPr/>
            <p:nvPr/>
          </p:nvSpPr>
          <p:spPr>
            <a:xfrm>
              <a:off x="1536" y="1272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graphicFrame>
          <p:nvGraphicFramePr>
            <p:cNvPr id="45070" name="对象 45069"/>
            <p:cNvGraphicFramePr/>
            <p:nvPr/>
          </p:nvGraphicFramePr>
          <p:xfrm>
            <a:off x="1728" y="1032"/>
            <a:ext cx="26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9" imgW="418465" imgH="254000" progId="Equation.3">
                    <p:embed/>
                  </p:oleObj>
                </mc:Choice>
                <mc:Fallback>
                  <p:oleObj name="" r:id="rId9" imgW="418465" imgH="2540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28" y="1032"/>
                          <a:ext cx="264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71" name="组合 45070"/>
          <p:cNvGrpSpPr/>
          <p:nvPr/>
        </p:nvGrpSpPr>
        <p:grpSpPr>
          <a:xfrm>
            <a:off x="4508500" y="1638300"/>
            <a:ext cx="2806700" cy="609600"/>
            <a:chOff x="2840" y="1032"/>
            <a:chExt cx="1768" cy="384"/>
          </a:xfrm>
        </p:grpSpPr>
        <p:graphicFrame>
          <p:nvGraphicFramePr>
            <p:cNvPr id="45072" name="对象 45071"/>
            <p:cNvGraphicFramePr/>
            <p:nvPr/>
          </p:nvGraphicFramePr>
          <p:xfrm>
            <a:off x="2840" y="1144"/>
            <a:ext cx="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1" imgW="875665" imgH="431800" progId="Equation.3">
                    <p:embed/>
                  </p:oleObj>
                </mc:Choice>
                <mc:Fallback>
                  <p:oleObj name="" r:id="rId11" imgW="875665" imgH="4318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40" y="1144"/>
                          <a:ext cx="55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3" name="对象 45072"/>
            <p:cNvGraphicFramePr/>
            <p:nvPr/>
          </p:nvGraphicFramePr>
          <p:xfrm>
            <a:off x="4200" y="1144"/>
            <a:ext cx="4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3" imgW="647700" imgH="393700" progId="Equation.3">
                    <p:embed/>
                  </p:oleObj>
                </mc:Choice>
                <mc:Fallback>
                  <p:oleObj name="" r:id="rId13" imgW="647700" imgH="3937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00" y="1144"/>
                          <a:ext cx="40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4" name="直接连接符 45073"/>
            <p:cNvSpPr/>
            <p:nvPr/>
          </p:nvSpPr>
          <p:spPr>
            <a:xfrm>
              <a:off x="3408" y="1272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grpSp>
          <p:nvGrpSpPr>
            <p:cNvPr id="45075" name="组合 45074"/>
            <p:cNvGrpSpPr/>
            <p:nvPr/>
          </p:nvGrpSpPr>
          <p:grpSpPr>
            <a:xfrm>
              <a:off x="3888" y="1032"/>
              <a:ext cx="144" cy="186"/>
              <a:chOff x="2264" y="2238"/>
              <a:chExt cx="144" cy="186"/>
            </a:xfrm>
          </p:grpSpPr>
          <p:graphicFrame>
            <p:nvGraphicFramePr>
              <p:cNvPr id="45076" name="对象 45075"/>
              <p:cNvGraphicFramePr/>
              <p:nvPr/>
            </p:nvGraphicFramePr>
            <p:xfrm>
              <a:off x="2287" y="2238"/>
              <a:ext cx="10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7" name="" r:id="rId15" imgW="215900" imgH="393065" progId="Equation.3">
                      <p:embed/>
                    </p:oleObj>
                  </mc:Choice>
                  <mc:Fallback>
                    <p:oleObj name="" r:id="rId15" imgW="215900" imgH="393065" progId="Equation.3">
                      <p:embed/>
                      <p:pic>
                        <p:nvPicPr>
                          <p:cNvPr id="0" name="图片 316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287" y="2238"/>
                            <a:ext cx="102" cy="1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77" name="椭圆 45076"/>
              <p:cNvSpPr/>
              <p:nvPr/>
            </p:nvSpPr>
            <p:spPr>
              <a:xfrm>
                <a:off x="2264" y="2251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5078" name="组合 45077"/>
            <p:cNvGrpSpPr/>
            <p:nvPr/>
          </p:nvGrpSpPr>
          <p:grpSpPr>
            <a:xfrm>
              <a:off x="3456" y="1048"/>
              <a:ext cx="144" cy="150"/>
              <a:chOff x="4320" y="2992"/>
              <a:chExt cx="144" cy="150"/>
            </a:xfrm>
          </p:grpSpPr>
          <p:graphicFrame>
            <p:nvGraphicFramePr>
              <p:cNvPr id="45079" name="对象 45078"/>
              <p:cNvGraphicFramePr/>
              <p:nvPr/>
            </p:nvGraphicFramePr>
            <p:xfrm>
              <a:off x="4366" y="2992"/>
              <a:ext cx="7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4" name="" r:id="rId16" imgW="152400" imgH="317500" progId="Equation.3">
                      <p:embed/>
                    </p:oleObj>
                  </mc:Choice>
                  <mc:Fallback>
                    <p:oleObj name="" r:id="rId16" imgW="152400" imgH="317500" progId="Equation.3">
                      <p:embed/>
                      <p:pic>
                        <p:nvPicPr>
                          <p:cNvPr id="0" name="图片 315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366" y="2992"/>
                            <a:ext cx="7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80" name="椭圆 45079"/>
              <p:cNvSpPr/>
              <p:nvPr/>
            </p:nvSpPr>
            <p:spPr>
              <a:xfrm>
                <a:off x="4320" y="2995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45081" name="对象 45080"/>
            <p:cNvGraphicFramePr/>
            <p:nvPr/>
          </p:nvGraphicFramePr>
          <p:xfrm>
            <a:off x="3624" y="1056"/>
            <a:ext cx="26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17" imgW="418465" imgH="254000" progId="Equation.3">
                    <p:embed/>
                  </p:oleObj>
                </mc:Choice>
                <mc:Fallback>
                  <p:oleObj name="" r:id="rId17" imgW="418465" imgH="2540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24" y="1056"/>
                          <a:ext cx="264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82" name="组合 45081"/>
          <p:cNvGrpSpPr/>
          <p:nvPr/>
        </p:nvGrpSpPr>
        <p:grpSpPr>
          <a:xfrm>
            <a:off x="1492250" y="3206750"/>
            <a:ext cx="2800350" cy="641350"/>
            <a:chOff x="940" y="2020"/>
            <a:chExt cx="1764" cy="404"/>
          </a:xfrm>
        </p:grpSpPr>
        <p:graphicFrame>
          <p:nvGraphicFramePr>
            <p:cNvPr id="45083" name="对象 45082"/>
            <p:cNvGraphicFramePr/>
            <p:nvPr/>
          </p:nvGraphicFramePr>
          <p:xfrm>
            <a:off x="1712" y="2020"/>
            <a:ext cx="3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18" imgW="520065" imgH="317500" progId="Equation.3">
                    <p:embed/>
                  </p:oleObj>
                </mc:Choice>
                <mc:Fallback>
                  <p:oleObj name="" r:id="rId18" imgW="520065" imgH="3175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712" y="2020"/>
                          <a:ext cx="3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4" name="对象 45083"/>
            <p:cNvGraphicFramePr/>
            <p:nvPr/>
          </p:nvGraphicFramePr>
          <p:xfrm>
            <a:off x="940" y="2136"/>
            <a:ext cx="5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20" imgW="888365" imgH="431800" progId="Equation.3">
                    <p:embed/>
                  </p:oleObj>
                </mc:Choice>
                <mc:Fallback>
                  <p:oleObj name="" r:id="rId20" imgW="888365" imgH="4318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40" y="2136"/>
                          <a:ext cx="56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5" name="对象 45084"/>
            <p:cNvGraphicFramePr/>
            <p:nvPr/>
          </p:nvGraphicFramePr>
          <p:xfrm>
            <a:off x="2304" y="2176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21" imgW="635000" imgH="393700" progId="Equation.3">
                    <p:embed/>
                  </p:oleObj>
                </mc:Choice>
                <mc:Fallback>
                  <p:oleObj name="" r:id="rId21" imgW="635000" imgH="3937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04" y="2176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6" name="直接连接符 45085"/>
            <p:cNvSpPr/>
            <p:nvPr/>
          </p:nvSpPr>
          <p:spPr>
            <a:xfrm>
              <a:off x="1516" y="2280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grpSp>
          <p:nvGrpSpPr>
            <p:cNvPr id="45087" name="组合 45086"/>
            <p:cNvGrpSpPr/>
            <p:nvPr/>
          </p:nvGrpSpPr>
          <p:grpSpPr>
            <a:xfrm>
              <a:off x="2040" y="2040"/>
              <a:ext cx="144" cy="186"/>
              <a:chOff x="2264" y="2238"/>
              <a:chExt cx="144" cy="186"/>
            </a:xfrm>
          </p:grpSpPr>
          <p:graphicFrame>
            <p:nvGraphicFramePr>
              <p:cNvPr id="45088" name="对象 45087"/>
              <p:cNvGraphicFramePr/>
              <p:nvPr/>
            </p:nvGraphicFramePr>
            <p:xfrm>
              <a:off x="2287" y="2238"/>
              <a:ext cx="10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" name="" r:id="rId22" imgW="215900" imgH="393065" progId="Equation.3">
                      <p:embed/>
                    </p:oleObj>
                  </mc:Choice>
                  <mc:Fallback>
                    <p:oleObj name="" r:id="rId22" imgW="215900" imgH="393065" progId="Equation.3">
                      <p:embed/>
                      <p:pic>
                        <p:nvPicPr>
                          <p:cNvPr id="0" name="图片 317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287" y="2238"/>
                            <a:ext cx="102" cy="1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89" name="椭圆 45088"/>
              <p:cNvSpPr/>
              <p:nvPr/>
            </p:nvSpPr>
            <p:spPr>
              <a:xfrm>
                <a:off x="2264" y="2251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5090" name="组合 45089"/>
            <p:cNvGrpSpPr/>
            <p:nvPr/>
          </p:nvGrpSpPr>
          <p:grpSpPr>
            <a:xfrm>
              <a:off x="1552" y="2048"/>
              <a:ext cx="144" cy="150"/>
              <a:chOff x="4320" y="2992"/>
              <a:chExt cx="144" cy="150"/>
            </a:xfrm>
          </p:grpSpPr>
          <p:graphicFrame>
            <p:nvGraphicFramePr>
              <p:cNvPr id="45091" name="对象 45090"/>
              <p:cNvGraphicFramePr/>
              <p:nvPr/>
            </p:nvGraphicFramePr>
            <p:xfrm>
              <a:off x="4366" y="2992"/>
              <a:ext cx="7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1" name="" r:id="rId23" imgW="152400" imgH="317500" progId="Equation.3">
                      <p:embed/>
                    </p:oleObj>
                  </mc:Choice>
                  <mc:Fallback>
                    <p:oleObj name="" r:id="rId23" imgW="152400" imgH="317500" progId="Equation.3">
                      <p:embed/>
                      <p:pic>
                        <p:nvPicPr>
                          <p:cNvPr id="0" name="图片 317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366" y="2992"/>
                            <a:ext cx="7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92" name="椭圆 45091"/>
              <p:cNvSpPr/>
              <p:nvPr/>
            </p:nvSpPr>
            <p:spPr>
              <a:xfrm>
                <a:off x="4320" y="2995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45093" name="组合 45092"/>
          <p:cNvGrpSpPr/>
          <p:nvPr/>
        </p:nvGrpSpPr>
        <p:grpSpPr>
          <a:xfrm>
            <a:off x="1492250" y="2413000"/>
            <a:ext cx="2800350" cy="609600"/>
            <a:chOff x="940" y="1520"/>
            <a:chExt cx="1764" cy="384"/>
          </a:xfrm>
        </p:grpSpPr>
        <p:graphicFrame>
          <p:nvGraphicFramePr>
            <p:cNvPr id="45094" name="对象 45093"/>
            <p:cNvGraphicFramePr/>
            <p:nvPr/>
          </p:nvGraphicFramePr>
          <p:xfrm>
            <a:off x="940" y="1616"/>
            <a:ext cx="5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24" imgW="888365" imgH="431800" progId="Equation.3">
                    <p:embed/>
                  </p:oleObj>
                </mc:Choice>
                <mc:Fallback>
                  <p:oleObj name="" r:id="rId24" imgW="888365" imgH="4318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40" y="1616"/>
                          <a:ext cx="56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5" name="对象 45094"/>
            <p:cNvGraphicFramePr/>
            <p:nvPr/>
          </p:nvGraphicFramePr>
          <p:xfrm>
            <a:off x="2304" y="1656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25" imgW="635000" imgH="393700" progId="Equation.3">
                    <p:embed/>
                  </p:oleObj>
                </mc:Choice>
                <mc:Fallback>
                  <p:oleObj name="" r:id="rId25" imgW="635000" imgH="3937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04" y="1656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6" name="直接连接符 45095"/>
            <p:cNvSpPr/>
            <p:nvPr/>
          </p:nvSpPr>
          <p:spPr>
            <a:xfrm>
              <a:off x="1516" y="1760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grpSp>
          <p:nvGrpSpPr>
            <p:cNvPr id="45097" name="组合 45096"/>
            <p:cNvGrpSpPr/>
            <p:nvPr/>
          </p:nvGrpSpPr>
          <p:grpSpPr>
            <a:xfrm>
              <a:off x="1600" y="1520"/>
              <a:ext cx="528" cy="200"/>
              <a:chOff x="1560" y="1632"/>
              <a:chExt cx="528" cy="200"/>
            </a:xfrm>
          </p:grpSpPr>
          <p:grpSp>
            <p:nvGrpSpPr>
              <p:cNvPr id="45098" name="组合 45097"/>
              <p:cNvGrpSpPr/>
              <p:nvPr/>
            </p:nvGrpSpPr>
            <p:grpSpPr>
              <a:xfrm>
                <a:off x="1560" y="1672"/>
                <a:ext cx="144" cy="150"/>
                <a:chOff x="4320" y="2992"/>
                <a:chExt cx="144" cy="150"/>
              </a:xfrm>
            </p:grpSpPr>
            <p:graphicFrame>
              <p:nvGraphicFramePr>
                <p:cNvPr id="45099" name="对象 45098"/>
                <p:cNvGraphicFramePr/>
                <p:nvPr/>
              </p:nvGraphicFramePr>
              <p:xfrm>
                <a:off x="4366" y="2992"/>
                <a:ext cx="72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5" name="" r:id="rId26" imgW="152400" imgH="317500" progId="Equation.3">
                        <p:embed/>
                      </p:oleObj>
                    </mc:Choice>
                    <mc:Fallback>
                      <p:oleObj name="" r:id="rId26" imgW="152400" imgH="317500" progId="Equation.3">
                        <p:embed/>
                        <p:pic>
                          <p:nvPicPr>
                            <p:cNvPr id="0" name="图片 3184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66" y="2992"/>
                              <a:ext cx="72" cy="15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5100" name="椭圆 45099"/>
                <p:cNvSpPr/>
                <p:nvPr/>
              </p:nvSpPr>
              <p:spPr>
                <a:xfrm>
                  <a:off x="4320" y="2995"/>
                  <a:ext cx="144" cy="144"/>
                </a:xfrm>
                <a:prstGeom prst="ellipse">
                  <a:avLst/>
                </a:prstGeom>
                <a:noFill/>
                <a:ln w="63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aphicFrame>
            <p:nvGraphicFramePr>
              <p:cNvPr id="45101" name="对象 45100"/>
              <p:cNvGraphicFramePr/>
              <p:nvPr/>
            </p:nvGraphicFramePr>
            <p:xfrm>
              <a:off x="1792" y="1632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" name="" r:id="rId27" imgW="469265" imgH="317500" progId="Equation.3">
                      <p:embed/>
                    </p:oleObj>
                  </mc:Choice>
                  <mc:Fallback>
                    <p:oleObj name="" r:id="rId27" imgW="469265" imgH="317500" progId="Equation.3">
                      <p:embed/>
                      <p:pic>
                        <p:nvPicPr>
                          <p:cNvPr id="0" name="图片 3180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792" y="1632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102" name="组合 45101"/>
          <p:cNvGrpSpPr/>
          <p:nvPr/>
        </p:nvGrpSpPr>
        <p:grpSpPr>
          <a:xfrm>
            <a:off x="4476750" y="2413000"/>
            <a:ext cx="2806700" cy="609600"/>
            <a:chOff x="2820" y="1520"/>
            <a:chExt cx="1768" cy="384"/>
          </a:xfrm>
        </p:grpSpPr>
        <p:graphicFrame>
          <p:nvGraphicFramePr>
            <p:cNvPr id="45103" name="对象 45102"/>
            <p:cNvGraphicFramePr/>
            <p:nvPr/>
          </p:nvGraphicFramePr>
          <p:xfrm>
            <a:off x="2820" y="1632"/>
            <a:ext cx="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29" imgW="875665" imgH="431800" progId="Equation.3">
                    <p:embed/>
                  </p:oleObj>
                </mc:Choice>
                <mc:Fallback>
                  <p:oleObj name="" r:id="rId29" imgW="875665" imgH="4318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20" y="1632"/>
                          <a:ext cx="55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04" name="对象 45103"/>
            <p:cNvGraphicFramePr/>
            <p:nvPr/>
          </p:nvGraphicFramePr>
          <p:xfrm>
            <a:off x="4180" y="1632"/>
            <a:ext cx="4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30" imgW="647700" imgH="393700" progId="Equation.3">
                    <p:embed/>
                  </p:oleObj>
                </mc:Choice>
                <mc:Fallback>
                  <p:oleObj name="" r:id="rId30" imgW="647700" imgH="3937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180" y="1632"/>
                          <a:ext cx="40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05" name="直接连接符 45104"/>
            <p:cNvSpPr/>
            <p:nvPr/>
          </p:nvSpPr>
          <p:spPr>
            <a:xfrm>
              <a:off x="3388" y="1760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grpSp>
          <p:nvGrpSpPr>
            <p:cNvPr id="45106" name="组合 45105"/>
            <p:cNvGrpSpPr/>
            <p:nvPr/>
          </p:nvGrpSpPr>
          <p:grpSpPr>
            <a:xfrm>
              <a:off x="3472" y="1520"/>
              <a:ext cx="540" cy="200"/>
              <a:chOff x="3456" y="1632"/>
              <a:chExt cx="540" cy="200"/>
            </a:xfrm>
          </p:grpSpPr>
          <p:grpSp>
            <p:nvGrpSpPr>
              <p:cNvPr id="45107" name="组合 45106"/>
              <p:cNvGrpSpPr/>
              <p:nvPr/>
            </p:nvGrpSpPr>
            <p:grpSpPr>
              <a:xfrm>
                <a:off x="3456" y="1672"/>
                <a:ext cx="144" cy="150"/>
                <a:chOff x="4320" y="2992"/>
                <a:chExt cx="144" cy="150"/>
              </a:xfrm>
            </p:grpSpPr>
            <p:graphicFrame>
              <p:nvGraphicFramePr>
                <p:cNvPr id="45108" name="对象 45107"/>
                <p:cNvGraphicFramePr/>
                <p:nvPr/>
              </p:nvGraphicFramePr>
              <p:xfrm>
                <a:off x="4366" y="2992"/>
                <a:ext cx="72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6" name="" r:id="rId32" imgW="152400" imgH="317500" progId="Equation.3">
                        <p:embed/>
                      </p:oleObj>
                    </mc:Choice>
                    <mc:Fallback>
                      <p:oleObj name="" r:id="rId32" imgW="152400" imgH="317500" progId="Equation.3">
                        <p:embed/>
                        <p:pic>
                          <p:nvPicPr>
                            <p:cNvPr id="0" name="图片 3175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66" y="2992"/>
                              <a:ext cx="72" cy="15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5109" name="椭圆 45108"/>
                <p:cNvSpPr/>
                <p:nvPr/>
              </p:nvSpPr>
              <p:spPr>
                <a:xfrm>
                  <a:off x="4320" y="2995"/>
                  <a:ext cx="144" cy="144"/>
                </a:xfrm>
                <a:prstGeom prst="ellipse">
                  <a:avLst/>
                </a:prstGeom>
                <a:noFill/>
                <a:ln w="63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aphicFrame>
            <p:nvGraphicFramePr>
              <p:cNvPr id="45110" name="对象 45109"/>
              <p:cNvGraphicFramePr/>
              <p:nvPr/>
            </p:nvGraphicFramePr>
            <p:xfrm>
              <a:off x="3676" y="1632"/>
              <a:ext cx="32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2" name="" r:id="rId33" imgW="507365" imgH="317500" progId="Equation.3">
                      <p:embed/>
                    </p:oleObj>
                  </mc:Choice>
                  <mc:Fallback>
                    <p:oleObj name="" r:id="rId33" imgW="507365" imgH="317500" progId="Equation.3">
                      <p:embed/>
                      <p:pic>
                        <p:nvPicPr>
                          <p:cNvPr id="0" name="图片 3171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3676" y="1632"/>
                            <a:ext cx="320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111" name="组合 45110"/>
          <p:cNvGrpSpPr/>
          <p:nvPr/>
        </p:nvGrpSpPr>
        <p:grpSpPr>
          <a:xfrm>
            <a:off x="4476750" y="3232150"/>
            <a:ext cx="2794000" cy="615950"/>
            <a:chOff x="2820" y="2036"/>
            <a:chExt cx="1760" cy="388"/>
          </a:xfrm>
        </p:grpSpPr>
        <p:graphicFrame>
          <p:nvGraphicFramePr>
            <p:cNvPr id="45112" name="对象 45111"/>
            <p:cNvGraphicFramePr/>
            <p:nvPr/>
          </p:nvGraphicFramePr>
          <p:xfrm>
            <a:off x="2820" y="2152"/>
            <a:ext cx="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35" imgW="875665" imgH="431800" progId="Equation.3">
                    <p:embed/>
                  </p:oleObj>
                </mc:Choice>
                <mc:Fallback>
                  <p:oleObj name="" r:id="rId35" imgW="875665" imgH="4318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20" y="2152"/>
                          <a:ext cx="55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3" name="对象 45112"/>
            <p:cNvGraphicFramePr/>
            <p:nvPr/>
          </p:nvGraphicFramePr>
          <p:xfrm>
            <a:off x="4188" y="2152"/>
            <a:ext cx="3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36" imgW="622300" imgH="393700" progId="Equation.3">
                    <p:embed/>
                  </p:oleObj>
                </mc:Choice>
                <mc:Fallback>
                  <p:oleObj name="" r:id="rId36" imgW="622300" imgH="3937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4188" y="2152"/>
                          <a:ext cx="39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14" name="直接连接符 45113"/>
            <p:cNvSpPr/>
            <p:nvPr/>
          </p:nvSpPr>
          <p:spPr>
            <a:xfrm>
              <a:off x="3388" y="2280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graphicFrame>
          <p:nvGraphicFramePr>
            <p:cNvPr id="45115" name="对象 45114"/>
            <p:cNvGraphicFramePr/>
            <p:nvPr/>
          </p:nvGraphicFramePr>
          <p:xfrm>
            <a:off x="3564" y="2036"/>
            <a:ext cx="3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38" imgW="507365" imgH="317500" progId="Equation.3">
                    <p:embed/>
                  </p:oleObj>
                </mc:Choice>
                <mc:Fallback>
                  <p:oleObj name="" r:id="rId38" imgW="507365" imgH="3175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3564" y="2036"/>
                          <a:ext cx="32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116" name="组合 45115"/>
            <p:cNvGrpSpPr/>
            <p:nvPr/>
          </p:nvGrpSpPr>
          <p:grpSpPr>
            <a:xfrm>
              <a:off x="3888" y="2056"/>
              <a:ext cx="144" cy="186"/>
              <a:chOff x="2264" y="2238"/>
              <a:chExt cx="144" cy="186"/>
            </a:xfrm>
          </p:grpSpPr>
          <p:graphicFrame>
            <p:nvGraphicFramePr>
              <p:cNvPr id="45117" name="对象 45116"/>
              <p:cNvGraphicFramePr/>
              <p:nvPr/>
            </p:nvGraphicFramePr>
            <p:xfrm>
              <a:off x="2287" y="2238"/>
              <a:ext cx="10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0" name="" r:id="rId40" imgW="215900" imgH="393065" progId="Equation.3">
                      <p:embed/>
                    </p:oleObj>
                  </mc:Choice>
                  <mc:Fallback>
                    <p:oleObj name="" r:id="rId40" imgW="215900" imgH="393065" progId="Equation.3">
                      <p:embed/>
                      <p:pic>
                        <p:nvPicPr>
                          <p:cNvPr id="0" name="图片 3169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287" y="2238"/>
                            <a:ext cx="102" cy="1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118" name="椭圆 45117"/>
              <p:cNvSpPr/>
              <p:nvPr/>
            </p:nvSpPr>
            <p:spPr>
              <a:xfrm>
                <a:off x="2264" y="2251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5119" name="组合 45118"/>
            <p:cNvGrpSpPr/>
            <p:nvPr/>
          </p:nvGrpSpPr>
          <p:grpSpPr>
            <a:xfrm>
              <a:off x="3400" y="2064"/>
              <a:ext cx="144" cy="150"/>
              <a:chOff x="4320" y="2992"/>
              <a:chExt cx="144" cy="150"/>
            </a:xfrm>
          </p:grpSpPr>
          <p:graphicFrame>
            <p:nvGraphicFramePr>
              <p:cNvPr id="45120" name="对象 45119"/>
              <p:cNvGraphicFramePr/>
              <p:nvPr/>
            </p:nvGraphicFramePr>
            <p:xfrm>
              <a:off x="4366" y="2992"/>
              <a:ext cx="7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41" imgW="152400" imgH="317500" progId="Equation.3">
                      <p:embed/>
                    </p:oleObj>
                  </mc:Choice>
                  <mc:Fallback>
                    <p:oleObj name="" r:id="rId41" imgW="152400" imgH="3175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366" y="2992"/>
                            <a:ext cx="72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121" name="椭圆 45120"/>
              <p:cNvSpPr/>
              <p:nvPr/>
            </p:nvSpPr>
            <p:spPr>
              <a:xfrm>
                <a:off x="4320" y="2995"/>
                <a:ext cx="144" cy="144"/>
              </a:xfrm>
              <a:prstGeom prst="ellipse">
                <a:avLst/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文本框 53249"/>
          <p:cNvSpPr txBox="1"/>
          <p:nvPr/>
        </p:nvSpPr>
        <p:spPr>
          <a:xfrm>
            <a:off x="914400" y="762000"/>
            <a:ext cx="7620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因为在上述变换过程中，仅仅只对方程组的系数和常数进行运算，未知量并未参与运算．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文本框 53250"/>
          <p:cNvSpPr txBox="1"/>
          <p:nvPr/>
        </p:nvSpPr>
        <p:spPr>
          <a:xfrm>
            <a:off x="1447800" y="19050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若记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3252" name="对象 53251"/>
          <p:cNvGraphicFramePr/>
          <p:nvPr/>
        </p:nvGraphicFramePr>
        <p:xfrm>
          <a:off x="1765300" y="2146300"/>
          <a:ext cx="5168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" imgW="5168900" imgH="2044700" progId="Equation.3">
                  <p:embed/>
                </p:oleObj>
              </mc:Choice>
              <mc:Fallback>
                <p:oleObj name="" r:id="rId1" imgW="5168900" imgH="20447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5300" y="2146300"/>
                        <a:ext cx="51689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文本框 53252"/>
          <p:cNvSpPr txBox="1"/>
          <p:nvPr/>
        </p:nvSpPr>
        <p:spPr>
          <a:xfrm>
            <a:off x="914400" y="4572000"/>
            <a:ext cx="76200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则对方程组的变换完全可以转换为对矩阵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方程组（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）的增广矩阵）的行向量组的相应变换来实现．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3" grpId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20000"/>
      </a:accent6>
      <a:hlink>
        <a:srgbClr val="0033CC"/>
      </a:hlink>
      <a:folHlink>
        <a:srgbClr val="FFCC66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005BE5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0</TotalTime>
  <Words>1113</Words>
  <Application>WPS 演示</Application>
  <PresentationFormat>在屏幕上显示</PresentationFormat>
  <Paragraphs>145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213</vt:i4>
      </vt:variant>
      <vt:variant>
        <vt:lpstr>幻灯片标题</vt:lpstr>
      </vt:variant>
      <vt:variant>
        <vt:i4>35</vt:i4>
      </vt:variant>
    </vt:vector>
  </HeadingPairs>
  <TitlesOfParts>
    <vt:vector size="256" baseType="lpstr">
      <vt:lpstr>Arial</vt:lpstr>
      <vt:lpstr>宋体</vt:lpstr>
      <vt:lpstr>Wingdings</vt:lpstr>
      <vt:lpstr>Times New Roman</vt:lpstr>
      <vt:lpstr>黑体</vt:lpstr>
      <vt:lpstr>Arial Black</vt:lpstr>
      <vt:lpstr>微软雅黑</vt:lpstr>
      <vt:lpstr>空演示文稿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  消 元 法</dc:title>
  <dc:creator>xxx</dc:creator>
  <cp:lastModifiedBy>lenovo</cp:lastModifiedBy>
  <cp:revision>147</cp:revision>
  <dcterms:created xsi:type="dcterms:W3CDTF">1999-06-29T15:09:59Z</dcterms:created>
  <dcterms:modified xsi:type="dcterms:W3CDTF">2017-02-18T01:46:03Z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