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59" r:id="rId5"/>
    <p:sldId id="260" r:id="rId6"/>
    <p:sldId id="261" r:id="rId7"/>
    <p:sldId id="270" r:id="rId8"/>
    <p:sldId id="263" r:id="rId9"/>
    <p:sldId id="265" r:id="rId10"/>
    <p:sldId id="266" r:id="rId11"/>
    <p:sldId id="269" r:id="rId12"/>
    <p:sldId id="276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ECFF"/>
    <a:srgbClr val="000066"/>
    <a:srgbClr val="0033CC"/>
    <a:srgbClr val="0066FF"/>
    <a:srgbClr val="990000"/>
    <a:srgbClr val="A5002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224" y="-144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sz="120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sz="12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幻灯片图像占位符 2051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sz="12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4036" name="日期占位符 4403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44037" name="页脚占位符 4403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44038" name="灯片编号占位符 4403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2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8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文本框 7171"/>
          <p:cNvSpPr txBox="1"/>
          <p:nvPr/>
        </p:nvSpPr>
        <p:spPr>
          <a:xfrm>
            <a:off x="304800" y="1295400"/>
            <a:ext cx="861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复习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解的情况的判定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173" name="对象 7172"/>
          <p:cNvGraphicFramePr/>
          <p:nvPr/>
        </p:nvGraphicFramePr>
        <p:xfrm>
          <a:off x="232410" y="1995647"/>
          <a:ext cx="772985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3200400" imgH="203200" progId="Equation.3">
                  <p:embed/>
                </p:oleObj>
              </mc:Choice>
              <mc:Fallback>
                <p:oleObj name="" r:id="rId1" imgW="3200400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2410" y="1995647"/>
                        <a:ext cx="7729855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7173"/>
          <p:cNvGraphicFramePr/>
          <p:nvPr/>
        </p:nvGraphicFramePr>
        <p:xfrm>
          <a:off x="550863" y="2514600"/>
          <a:ext cx="52990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2197100" imgH="228600" progId="Equation.3">
                  <p:embed/>
                </p:oleObj>
              </mc:Choice>
              <mc:Fallback>
                <p:oleObj name="" r:id="rId3" imgW="21971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63" y="2514600"/>
                        <a:ext cx="5299075" cy="528638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7174"/>
          <p:cNvGraphicFramePr/>
          <p:nvPr/>
        </p:nvGraphicFramePr>
        <p:xfrm>
          <a:off x="468313" y="3124200"/>
          <a:ext cx="65865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2730500" imgH="228600" progId="Equation.3">
                  <p:embed/>
                </p:oleObj>
              </mc:Choice>
              <mc:Fallback>
                <p:oleObj name="" r:id="rId5" imgW="2730500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3124200"/>
                        <a:ext cx="6586537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7175"/>
          <p:cNvGraphicFramePr/>
          <p:nvPr/>
        </p:nvGraphicFramePr>
        <p:xfrm>
          <a:off x="395288" y="3657600"/>
          <a:ext cx="75977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3149600" imgH="457200" progId="Equation.3">
                  <p:embed/>
                </p:oleObj>
              </mc:Choice>
              <mc:Fallback>
                <p:oleObj name="" r:id="rId7" imgW="3149600" imgH="457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288" y="3657600"/>
                        <a:ext cx="7597775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5" name="组合 7184"/>
          <p:cNvGrpSpPr/>
          <p:nvPr/>
        </p:nvGrpSpPr>
        <p:grpSpPr>
          <a:xfrm>
            <a:off x="179388" y="5230813"/>
            <a:ext cx="8196263" cy="484187"/>
            <a:chOff x="144" y="3631"/>
            <a:chExt cx="5163" cy="305"/>
          </a:xfrm>
        </p:grpSpPr>
        <p:graphicFrame>
          <p:nvGraphicFramePr>
            <p:cNvPr id="7179" name="对象 7178"/>
            <p:cNvGraphicFramePr/>
            <p:nvPr/>
          </p:nvGraphicFramePr>
          <p:xfrm>
            <a:off x="173" y="3631"/>
            <a:ext cx="513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9" imgW="3632200" imgH="228600" progId="Equation.3">
                    <p:embed/>
                  </p:oleObj>
                </mc:Choice>
                <mc:Fallback>
                  <p:oleObj name="" r:id="rId9" imgW="3632200" imgH="228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3" y="3631"/>
                          <a:ext cx="5134" cy="305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直接连接符 7181"/>
            <p:cNvSpPr/>
            <p:nvPr/>
          </p:nvSpPr>
          <p:spPr>
            <a:xfrm>
              <a:off x="144" y="3936"/>
              <a:ext cx="960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184" name="矩形 7183"/>
          <p:cNvSpPr/>
          <p:nvPr/>
        </p:nvSpPr>
        <p:spPr>
          <a:xfrm>
            <a:off x="228600" y="381000"/>
            <a:ext cx="48006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 eaLnBrk="1" hangingPunct="1"/>
            <a:r>
              <a:rPr lang="en-US" altLang="zh-CN" sz="32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3.5 </a:t>
            </a: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线性方程组解的结构</a:t>
            </a:r>
            <a:endParaRPr lang="zh-CN" altLang="en-US" sz="32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7189" name="组合 7188"/>
          <p:cNvGrpSpPr/>
          <p:nvPr/>
        </p:nvGrpSpPr>
        <p:grpSpPr>
          <a:xfrm>
            <a:off x="274638" y="6015038"/>
            <a:ext cx="7897813" cy="538162"/>
            <a:chOff x="118" y="3696"/>
            <a:chExt cx="4975" cy="339"/>
          </a:xfrm>
        </p:grpSpPr>
        <p:graphicFrame>
          <p:nvGraphicFramePr>
            <p:cNvPr id="7187" name="对象 7186"/>
            <p:cNvGraphicFramePr/>
            <p:nvPr/>
          </p:nvGraphicFramePr>
          <p:xfrm>
            <a:off x="118" y="3696"/>
            <a:ext cx="497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1" imgW="3517265" imgH="254000" progId="Equation.3">
                    <p:embed/>
                  </p:oleObj>
                </mc:Choice>
                <mc:Fallback>
                  <p:oleObj name="" r:id="rId11" imgW="3517265" imgH="2540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8" y="3696"/>
                          <a:ext cx="4975" cy="339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直接连接符 7187"/>
            <p:cNvSpPr/>
            <p:nvPr/>
          </p:nvSpPr>
          <p:spPr>
            <a:xfrm>
              <a:off x="144" y="3984"/>
              <a:ext cx="960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67" name="对象 36866"/>
          <p:cNvGraphicFramePr/>
          <p:nvPr/>
        </p:nvGraphicFramePr>
        <p:xfrm>
          <a:off x="327025" y="620713"/>
          <a:ext cx="692785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3186430" imgH="862965" progId="Equation.DSMT4">
                  <p:embed/>
                </p:oleObj>
              </mc:Choice>
              <mc:Fallback>
                <p:oleObj name="" r:id="rId1" imgW="3186430" imgH="86296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025" y="620713"/>
                        <a:ext cx="6927850" cy="184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对象 36867"/>
          <p:cNvGraphicFramePr/>
          <p:nvPr/>
        </p:nvGraphicFramePr>
        <p:xfrm>
          <a:off x="185738" y="3546475"/>
          <a:ext cx="7791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3797300" imgH="457200" progId="Equation.DSMT4">
                  <p:embed/>
                </p:oleObj>
              </mc:Choice>
              <mc:Fallback>
                <p:oleObj name="" r:id="rId3" imgW="3797300" imgH="457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8" y="3546475"/>
                        <a:ext cx="7791450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对象 8193"/>
          <p:cNvGraphicFramePr/>
          <p:nvPr/>
        </p:nvGraphicFramePr>
        <p:xfrm>
          <a:off x="-1444307" y="681038"/>
          <a:ext cx="9392285" cy="24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445000" imgH="1168400" progId="Equation.3">
                  <p:embed/>
                </p:oleObj>
              </mc:Choice>
              <mc:Fallback>
                <p:oleObj name="" r:id="rId1" imgW="4445000" imgH="1168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444307" y="681038"/>
                        <a:ext cx="9392285" cy="2489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8194"/>
          <p:cNvGraphicFramePr/>
          <p:nvPr/>
        </p:nvGraphicFramePr>
        <p:xfrm>
          <a:off x="381000" y="3276600"/>
          <a:ext cx="4081463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2197100" imgH="1143000" progId="Equation.3">
                  <p:embed/>
                </p:oleObj>
              </mc:Choice>
              <mc:Fallback>
                <p:oleObj name="" r:id="rId3" imgW="2197100" imgH="11430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3276600"/>
                        <a:ext cx="4081463" cy="2519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8195"/>
          <p:cNvGraphicFramePr/>
          <p:nvPr/>
        </p:nvGraphicFramePr>
        <p:xfrm>
          <a:off x="4495800" y="3733800"/>
          <a:ext cx="4343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2324100" imgH="914400" progId="Equation.3">
                  <p:embed/>
                </p:oleObj>
              </mc:Choice>
              <mc:Fallback>
                <p:oleObj name="" r:id="rId5" imgW="2324100" imgH="914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3733800"/>
                        <a:ext cx="4343400" cy="201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对象 9217"/>
          <p:cNvGraphicFramePr/>
          <p:nvPr/>
        </p:nvGraphicFramePr>
        <p:xfrm>
          <a:off x="533400" y="990600"/>
          <a:ext cx="5257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667000" imgH="914400" progId="Equation.3">
                  <p:embed/>
                </p:oleObj>
              </mc:Choice>
              <mc:Fallback>
                <p:oleObj name="" r:id="rId1" imgW="2667000" imgH="914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990600"/>
                        <a:ext cx="5257800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文本框 9219"/>
          <p:cNvSpPr txBox="1"/>
          <p:nvPr/>
        </p:nvSpPr>
        <p:spPr>
          <a:xfrm>
            <a:off x="304800" y="5715000"/>
            <a:ext cx="8382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en-US" altLang="zh-CN" sz="24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倍法变换乘数</a:t>
            </a:r>
            <a:r>
              <a:rPr lang="en-US" altLang="zh-CN" sz="2400" i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必须有意义，不为零；倍加变换中的乘数</a:t>
            </a:r>
            <a:r>
              <a:rPr lang="en-US" altLang="zh-CN" sz="2400" i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必须有意义</a:t>
            </a:r>
            <a:r>
              <a:rPr lang="en-US" altLang="zh-CN" sz="2400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 </a:t>
            </a:r>
            <a:r>
              <a:rPr lang="zh-CN" altLang="en-US" sz="2400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否则可能增解或失解</a:t>
            </a:r>
            <a:r>
              <a:rPr lang="en-US" altLang="zh-CN" sz="240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400">
              <a:solidFill>
                <a:srgbClr val="A500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224" name="组合 9223"/>
          <p:cNvGrpSpPr/>
          <p:nvPr/>
        </p:nvGrpSpPr>
        <p:grpSpPr>
          <a:xfrm>
            <a:off x="381000" y="3200400"/>
            <a:ext cx="8326438" cy="2276475"/>
            <a:chOff x="240" y="2016"/>
            <a:chExt cx="5245" cy="1434"/>
          </a:xfrm>
        </p:grpSpPr>
        <p:graphicFrame>
          <p:nvGraphicFramePr>
            <p:cNvPr id="9219" name="对象 9218"/>
            <p:cNvGraphicFramePr/>
            <p:nvPr/>
          </p:nvGraphicFramePr>
          <p:xfrm>
            <a:off x="240" y="2016"/>
            <a:ext cx="124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862965" imgH="241300" progId="Equation.3">
                    <p:embed/>
                  </p:oleObj>
                </mc:Choice>
                <mc:Fallback>
                  <p:oleObj name="" r:id="rId3" imgW="862965" imgH="2413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" y="2016"/>
                          <a:ext cx="1248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对象 9220"/>
            <p:cNvGraphicFramePr/>
            <p:nvPr/>
          </p:nvGraphicFramePr>
          <p:xfrm>
            <a:off x="240" y="2496"/>
            <a:ext cx="454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5" imgW="3437255" imgH="215900" progId="Equation.3">
                    <p:embed/>
                  </p:oleObj>
                </mc:Choice>
                <mc:Fallback>
                  <p:oleObj name="" r:id="rId5" imgW="3437255" imgH="2159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0" y="2496"/>
                          <a:ext cx="4540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对象 9221"/>
            <p:cNvGraphicFramePr/>
            <p:nvPr/>
          </p:nvGraphicFramePr>
          <p:xfrm>
            <a:off x="240" y="2832"/>
            <a:ext cx="504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7" imgW="3817620" imgH="215900" progId="Equation.3">
                    <p:embed/>
                  </p:oleObj>
                </mc:Choice>
                <mc:Fallback>
                  <p:oleObj name="" r:id="rId7" imgW="3817620" imgH="2159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0" y="2832"/>
                          <a:ext cx="5043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对象 9222"/>
            <p:cNvGraphicFramePr/>
            <p:nvPr/>
          </p:nvGraphicFramePr>
          <p:xfrm>
            <a:off x="240" y="3168"/>
            <a:ext cx="524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3970020" imgH="215900" progId="Equation.3">
                    <p:embed/>
                  </p:oleObj>
                </mc:Choice>
                <mc:Fallback>
                  <p:oleObj name="" r:id="rId9" imgW="3970020" imgH="2159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0" y="3168"/>
                          <a:ext cx="5245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75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304800" y="457200"/>
            <a:ext cx="5530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齐次线性方程组 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Ax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解的结构</a:t>
            </a: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1024732" y="1245235"/>
          <a:ext cx="5721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489200" imgH="203200" progId="Equation.3">
                  <p:embed/>
                </p:oleObj>
              </mc:Choice>
              <mc:Fallback>
                <p:oleObj name="" r:id="rId1" imgW="248920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4732" y="1245235"/>
                        <a:ext cx="5721350" cy="4445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10244"/>
          <p:cNvGraphicFramePr/>
          <p:nvPr/>
        </p:nvGraphicFramePr>
        <p:xfrm>
          <a:off x="200184" y="4768850"/>
          <a:ext cx="881507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4445000" imgH="698500" progId="Equation.3">
                  <p:embed/>
                </p:oleObj>
              </mc:Choice>
              <mc:Fallback>
                <p:oleObj name="" r:id="rId3" imgW="4445000" imgH="698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184" y="4768850"/>
                        <a:ext cx="8815070" cy="13970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01" name="组合 10300"/>
          <p:cNvGrpSpPr/>
          <p:nvPr/>
        </p:nvGrpSpPr>
        <p:grpSpPr>
          <a:xfrm>
            <a:off x="260350" y="3298825"/>
            <a:ext cx="7696200" cy="1066800"/>
            <a:chOff x="144" y="1968"/>
            <a:chExt cx="4848" cy="624"/>
          </a:xfrm>
        </p:grpSpPr>
        <p:graphicFrame>
          <p:nvGraphicFramePr>
            <p:cNvPr id="10244" name="对象 10243"/>
            <p:cNvGraphicFramePr/>
            <p:nvPr/>
          </p:nvGraphicFramePr>
          <p:xfrm>
            <a:off x="217" y="1968"/>
            <a:ext cx="431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3327400" imgH="228600" progId="Equation.3">
                    <p:embed/>
                  </p:oleObj>
                </mc:Choice>
                <mc:Fallback>
                  <p:oleObj name="" r:id="rId5" imgW="3327400" imgH="228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7" y="1968"/>
                          <a:ext cx="4318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对象 10246"/>
            <p:cNvGraphicFramePr/>
            <p:nvPr/>
          </p:nvGraphicFramePr>
          <p:xfrm>
            <a:off x="144" y="2352"/>
            <a:ext cx="484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7" imgW="4033520" imgH="215900" progId="Equation.3">
                    <p:embed/>
                  </p:oleObj>
                </mc:Choice>
                <mc:Fallback>
                  <p:oleObj name="" r:id="rId7" imgW="4033520" imgH="2159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" y="2352"/>
                          <a:ext cx="484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06" name="对象 10305"/>
          <p:cNvGraphicFramePr/>
          <p:nvPr/>
        </p:nvGraphicFramePr>
        <p:xfrm>
          <a:off x="354013" y="2060575"/>
          <a:ext cx="81057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3530600" imgH="457200" progId="Equation.3">
                  <p:embed/>
                </p:oleObj>
              </mc:Choice>
              <mc:Fallback>
                <p:oleObj name="" r:id="rId9" imgW="3530600" imgH="457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4013" y="2060575"/>
                        <a:ext cx="8105775" cy="9985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6" name="对象 11265"/>
          <p:cNvGraphicFramePr/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11266"/>
          <p:cNvGraphicFramePr/>
          <p:nvPr/>
        </p:nvGraphicFramePr>
        <p:xfrm>
          <a:off x="471964" y="685483"/>
          <a:ext cx="6490335" cy="24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705100" imgH="1168400" progId="Equation.3">
                  <p:embed/>
                </p:oleObj>
              </mc:Choice>
              <mc:Fallback>
                <p:oleObj name="" r:id="rId3" imgW="2705100" imgH="1168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964" y="685483"/>
                        <a:ext cx="6490335" cy="2489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11267"/>
          <p:cNvGraphicFramePr/>
          <p:nvPr/>
        </p:nvGraphicFramePr>
        <p:xfrm>
          <a:off x="304800" y="3581400"/>
          <a:ext cx="3338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689100" imgH="914400" progId="Equation.3">
                  <p:embed/>
                </p:oleObj>
              </mc:Choice>
              <mc:Fallback>
                <p:oleObj name="" r:id="rId5" imgW="1689100" imgH="914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3581400"/>
                        <a:ext cx="3338513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1268"/>
          <p:cNvGraphicFramePr/>
          <p:nvPr/>
        </p:nvGraphicFramePr>
        <p:xfrm>
          <a:off x="3657600" y="3581400"/>
          <a:ext cx="280987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1422400" imgH="914400" progId="Equation.3">
                  <p:embed/>
                </p:oleObj>
              </mc:Choice>
              <mc:Fallback>
                <p:oleObj name="" r:id="rId7" imgW="1422400" imgH="914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3581400"/>
                        <a:ext cx="2809875" cy="202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/>
          <p:nvPr/>
        </p:nvGraphicFramePr>
        <p:xfrm>
          <a:off x="6477000" y="3276600"/>
          <a:ext cx="243522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1231265" imgH="1167765" progId="Equation.3">
                  <p:embed/>
                </p:oleObj>
              </mc:Choice>
              <mc:Fallback>
                <p:oleObj name="" r:id="rId9" imgW="1231265" imgH="11677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77000" y="3276600"/>
                        <a:ext cx="2435225" cy="259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对象 12289"/>
          <p:cNvGraphicFramePr/>
          <p:nvPr/>
        </p:nvGraphicFramePr>
        <p:xfrm>
          <a:off x="304800" y="228600"/>
          <a:ext cx="4038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133600" imgH="1244600" progId="Equation.3">
                  <p:embed/>
                </p:oleObj>
              </mc:Choice>
              <mc:Fallback>
                <p:oleObj name="" r:id="rId1" imgW="2133600" imgH="1244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228600"/>
                        <a:ext cx="40386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12290"/>
          <p:cNvGraphicFramePr/>
          <p:nvPr/>
        </p:nvGraphicFramePr>
        <p:xfrm>
          <a:off x="4432300" y="457200"/>
          <a:ext cx="4111625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146300" imgH="914400" progId="Equation.3">
                  <p:embed/>
                </p:oleObj>
              </mc:Choice>
              <mc:Fallback>
                <p:oleObj name="" r:id="rId3" imgW="2146300" imgH="914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2300" y="457200"/>
                        <a:ext cx="4111625" cy="186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/>
          <p:cNvGraphicFramePr/>
          <p:nvPr/>
        </p:nvGraphicFramePr>
        <p:xfrm>
          <a:off x="457200" y="2819400"/>
          <a:ext cx="4724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2425700" imgH="914400" progId="Equation.3">
                  <p:embed/>
                </p:oleObj>
              </mc:Choice>
              <mc:Fallback>
                <p:oleObj name="" r:id="rId5" imgW="2425700" imgH="9144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47244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文本框 12296"/>
          <p:cNvSpPr txBox="1"/>
          <p:nvPr/>
        </p:nvSpPr>
        <p:spPr>
          <a:xfrm>
            <a:off x="609600" y="4572000"/>
            <a:ext cx="617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2.10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的证明思路同例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305" name="组合 12304"/>
          <p:cNvGrpSpPr/>
          <p:nvPr/>
        </p:nvGrpSpPr>
        <p:grpSpPr>
          <a:xfrm>
            <a:off x="381000" y="5105400"/>
            <a:ext cx="8172450" cy="1249363"/>
            <a:chOff x="240" y="3216"/>
            <a:chExt cx="5148" cy="787"/>
          </a:xfrm>
        </p:grpSpPr>
        <p:sp>
          <p:nvSpPr>
            <p:cNvPr id="12298" name="文本框 12297"/>
            <p:cNvSpPr txBox="1"/>
            <p:nvPr/>
          </p:nvSpPr>
          <p:spPr>
            <a:xfrm>
              <a:off x="240" y="3216"/>
              <a:ext cx="5148" cy="7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注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: </a:t>
              </a:r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</a:rPr>
                <a:t>基础解系所含向量个数</a:t>
              </a:r>
              <a:r>
                <a:rPr lang="en-US" altLang="zh-CN" sz="2400" dirty="0">
                  <a:latin typeface="黑体" panose="02010609060101010101" pitchFamily="2" charset="-122"/>
                  <a:ea typeface="黑体" panose="02010609060101010101" pitchFamily="2" charset="-122"/>
                </a:rPr>
                <a:t>=</a:t>
              </a:r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</a:rPr>
                <a:t>自由未知量个数 </a:t>
              </a:r>
              <a:r>
                <a:rPr lang="en-US" altLang="zh-CN" sz="2400">
                  <a:latin typeface="黑体" panose="02010609060101010101" pitchFamily="2" charset="-122"/>
                  <a:ea typeface="黑体" panose="02010609060101010101" pitchFamily="2" charset="-122"/>
                </a:rPr>
                <a:t>=</a:t>
              </a:r>
              <a:endParaRPr lang="en-US" altLang="zh-CN" sz="2400" b="1">
                <a:latin typeface="Arial Narrow" panose="020B0606020202030204" pitchFamily="34" charset="0"/>
                <a:ea typeface="GungsuhChe" pitchFamily="49" charset="-127"/>
              </a:endParaRPr>
            </a:p>
            <a:p>
              <a:pPr lvl="0" eaLnBrk="1" hangingPunct="1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  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基础解系如果存在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, 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则不唯一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2" charset="-122"/>
                </a:rPr>
                <a:t>. </a:t>
              </a:r>
              <a:endParaRPr lang="en-US" altLang="zh-CN" sz="2400"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1" hangingPunct="1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  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与基础解系等价的线性无关向量组也是基础解系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2" charset="-122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2304" name="对象 12303"/>
            <p:cNvGraphicFramePr/>
            <p:nvPr/>
          </p:nvGraphicFramePr>
          <p:xfrm>
            <a:off x="4241" y="3249"/>
            <a:ext cx="65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7" imgW="532765" imgH="203200" progId="Equation.3">
                    <p:embed/>
                  </p:oleObj>
                </mc:Choice>
                <mc:Fallback>
                  <p:oleObj name="" r:id="rId7" imgW="532765" imgH="2032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41" y="3249"/>
                          <a:ext cx="65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75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600" decel="100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600" decel="100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00" decel="100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00" decel="100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3" name="对象 37892"/>
          <p:cNvGraphicFramePr/>
          <p:nvPr/>
        </p:nvGraphicFramePr>
        <p:xfrm>
          <a:off x="523399" y="544036"/>
          <a:ext cx="6516370" cy="184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2997200" imgH="862965" progId="Equation.DSMT4">
                  <p:embed/>
                </p:oleObj>
              </mc:Choice>
              <mc:Fallback>
                <p:oleObj name="" r:id="rId1" imgW="2997200" imgH="862965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3399" y="544036"/>
                        <a:ext cx="6516370" cy="1846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对象 37893"/>
          <p:cNvGraphicFramePr/>
          <p:nvPr/>
        </p:nvGraphicFramePr>
        <p:xfrm>
          <a:off x="1173163" y="2636838"/>
          <a:ext cx="5216525" cy="391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2400300" imgH="1828800" progId="Equation.DSMT4">
                  <p:embed/>
                </p:oleObj>
              </mc:Choice>
              <mc:Fallback>
                <p:oleObj name="" r:id="rId3" imgW="2400300" imgH="1828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163" y="2636838"/>
                        <a:ext cx="5216525" cy="3910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228600" y="457200"/>
            <a:ext cx="579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非齐次方程组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Ax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解的结构</a:t>
            </a:r>
            <a:endParaRPr lang="zh-CN" altLang="en-US" sz="280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341" name="对象 14340"/>
          <p:cNvGraphicFramePr/>
          <p:nvPr/>
        </p:nvGraphicFramePr>
        <p:xfrm>
          <a:off x="342424" y="3796665"/>
          <a:ext cx="78073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556000" imgH="457200" progId="Equation.3">
                  <p:embed/>
                </p:oleObj>
              </mc:Choice>
              <mc:Fallback>
                <p:oleObj name="" r:id="rId1" imgW="3556000" imgH="457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424" y="3796665"/>
                        <a:ext cx="7807325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7" name="组合 14346"/>
          <p:cNvGrpSpPr/>
          <p:nvPr/>
        </p:nvGrpSpPr>
        <p:grpSpPr>
          <a:xfrm>
            <a:off x="266700" y="1371600"/>
            <a:ext cx="7008813" cy="1600200"/>
            <a:chOff x="168" y="864"/>
            <a:chExt cx="4415" cy="1008"/>
          </a:xfrm>
        </p:grpSpPr>
        <p:graphicFrame>
          <p:nvGraphicFramePr>
            <p:cNvPr id="14339" name="对象 14338"/>
            <p:cNvGraphicFramePr/>
            <p:nvPr/>
          </p:nvGraphicFramePr>
          <p:xfrm>
            <a:off x="181" y="864"/>
            <a:ext cx="3842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3" imgW="2806700" imgH="457200" progId="Equation.3">
                    <p:embed/>
                  </p:oleObj>
                </mc:Choice>
                <mc:Fallback>
                  <p:oleObj name="" r:id="rId3" imgW="2806700" imgH="4572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1" y="864"/>
                          <a:ext cx="3842" cy="615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对象 14342"/>
            <p:cNvGraphicFramePr/>
            <p:nvPr/>
          </p:nvGraphicFramePr>
          <p:xfrm>
            <a:off x="168" y="1584"/>
            <a:ext cx="441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5" imgW="3411855" imgH="215900" progId="Equation.3">
                    <p:embed/>
                  </p:oleObj>
                </mc:Choice>
                <mc:Fallback>
                  <p:oleObj name="" r:id="rId5" imgW="3411855" imgH="2159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8" y="1584"/>
                          <a:ext cx="4415" cy="288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6" name="对象 14345"/>
          <p:cNvGraphicFramePr/>
          <p:nvPr/>
        </p:nvGraphicFramePr>
        <p:xfrm>
          <a:off x="393700" y="4953000"/>
          <a:ext cx="6907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3314700" imgH="457200" progId="Equation.3">
                  <p:embed/>
                </p:oleObj>
              </mc:Choice>
              <mc:Fallback>
                <p:oleObj name="" r:id="rId7" imgW="3314700" imgH="457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700" y="4953000"/>
                        <a:ext cx="6907213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对象 16385"/>
          <p:cNvGraphicFramePr/>
          <p:nvPr/>
        </p:nvGraphicFramePr>
        <p:xfrm>
          <a:off x="996950" y="275590"/>
          <a:ext cx="608901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556000" imgH="914400" progId="Equation.3">
                  <p:embed/>
                </p:oleObj>
              </mc:Choice>
              <mc:Fallback>
                <p:oleObj name="" r:id="rId1" imgW="3556000" imgH="914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6950" y="275590"/>
                        <a:ext cx="6089015" cy="176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16386"/>
          <p:cNvGraphicFramePr/>
          <p:nvPr/>
        </p:nvGraphicFramePr>
        <p:xfrm>
          <a:off x="457200" y="4495800"/>
          <a:ext cx="40767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1917700" imgH="914400" progId="Equation.3">
                  <p:embed/>
                </p:oleObj>
              </mc:Choice>
              <mc:Fallback>
                <p:oleObj name="" r:id="rId3" imgW="1917700" imgH="914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4495800"/>
                        <a:ext cx="4076700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6387"/>
          <p:cNvGraphicFramePr/>
          <p:nvPr/>
        </p:nvGraphicFramePr>
        <p:xfrm>
          <a:off x="228600" y="2209800"/>
          <a:ext cx="43434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917700" imgH="914400" progId="Equation.3">
                  <p:embed/>
                </p:oleObj>
              </mc:Choice>
              <mc:Fallback>
                <p:oleObj name="" r:id="rId5" imgW="1917700" imgH="9144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2209800"/>
                        <a:ext cx="4343400" cy="1928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6388"/>
          <p:cNvGraphicFramePr/>
          <p:nvPr/>
        </p:nvGraphicFramePr>
        <p:xfrm>
          <a:off x="4572000" y="2209800"/>
          <a:ext cx="42656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2006600" imgH="914400" progId="Equation.3">
                  <p:embed/>
                </p:oleObj>
              </mc:Choice>
              <mc:Fallback>
                <p:oleObj name="" r:id="rId7" imgW="2006600" imgH="914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2209800"/>
                        <a:ext cx="4265613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6389"/>
          <p:cNvGraphicFramePr/>
          <p:nvPr/>
        </p:nvGraphicFramePr>
        <p:xfrm>
          <a:off x="4495800" y="4267200"/>
          <a:ext cx="38338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1803400" imgH="1168400" progId="Equation.3">
                  <p:embed/>
                </p:oleObj>
              </mc:Choice>
              <mc:Fallback>
                <p:oleObj name="" r:id="rId9" imgW="1803400" imgH="1168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4267200"/>
                        <a:ext cx="3833813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7" name="组合 16396"/>
          <p:cNvGrpSpPr/>
          <p:nvPr/>
        </p:nvGrpSpPr>
        <p:grpSpPr>
          <a:xfrm>
            <a:off x="5029200" y="4953000"/>
            <a:ext cx="3200400" cy="1066800"/>
            <a:chOff x="3168" y="3120"/>
            <a:chExt cx="2016" cy="672"/>
          </a:xfrm>
        </p:grpSpPr>
        <p:sp>
          <p:nvSpPr>
            <p:cNvPr id="16391" name="直接连接符 16390"/>
            <p:cNvSpPr/>
            <p:nvPr/>
          </p:nvSpPr>
          <p:spPr>
            <a:xfrm>
              <a:off x="3168" y="3120"/>
              <a:ext cx="192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3" name="直接连接符 16392"/>
            <p:cNvSpPr/>
            <p:nvPr/>
          </p:nvSpPr>
          <p:spPr>
            <a:xfrm>
              <a:off x="3360" y="3120"/>
              <a:ext cx="0" cy="48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4" name="直接连接符 16393"/>
            <p:cNvSpPr/>
            <p:nvPr/>
          </p:nvSpPr>
          <p:spPr>
            <a:xfrm>
              <a:off x="3360" y="3600"/>
              <a:ext cx="1104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5" name="直接连接符 16394"/>
            <p:cNvSpPr/>
            <p:nvPr/>
          </p:nvSpPr>
          <p:spPr>
            <a:xfrm>
              <a:off x="4464" y="3600"/>
              <a:ext cx="0" cy="192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6" name="直接连接符 16395"/>
            <p:cNvSpPr/>
            <p:nvPr/>
          </p:nvSpPr>
          <p:spPr>
            <a:xfrm>
              <a:off x="4464" y="3792"/>
              <a:ext cx="720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0" name="对象 17409"/>
          <p:cNvGraphicFramePr/>
          <p:nvPr/>
        </p:nvGraphicFramePr>
        <p:xfrm>
          <a:off x="444500" y="291465"/>
          <a:ext cx="6413500" cy="331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2603500" imgH="1879600" progId="Equation.3">
                  <p:embed/>
                </p:oleObj>
              </mc:Choice>
              <mc:Fallback>
                <p:oleObj name="" r:id="rId1" imgW="2603500" imgH="1879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500" y="291465"/>
                        <a:ext cx="6413500" cy="3314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0" name="组合 17419"/>
          <p:cNvGrpSpPr/>
          <p:nvPr/>
        </p:nvGrpSpPr>
        <p:grpSpPr>
          <a:xfrm>
            <a:off x="685800" y="3733800"/>
            <a:ext cx="7467600" cy="2743200"/>
            <a:chOff x="432" y="2496"/>
            <a:chExt cx="4704" cy="1728"/>
          </a:xfrm>
        </p:grpSpPr>
        <p:graphicFrame>
          <p:nvGraphicFramePr>
            <p:cNvPr id="17411" name="对象 17410"/>
            <p:cNvGraphicFramePr/>
            <p:nvPr/>
          </p:nvGraphicFramePr>
          <p:xfrm>
            <a:off x="432" y="2496"/>
            <a:ext cx="4643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3" imgW="3378200" imgH="1143000" progId="Equation.3">
                    <p:embed/>
                  </p:oleObj>
                </mc:Choice>
                <mc:Fallback>
                  <p:oleObj name="" r:id="rId3" imgW="3378200" imgH="11430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2" y="2496"/>
                          <a:ext cx="4643" cy="16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3" name="矩形 17412"/>
            <p:cNvSpPr/>
            <p:nvPr/>
          </p:nvSpPr>
          <p:spPr>
            <a:xfrm>
              <a:off x="3216" y="3168"/>
              <a:ext cx="288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4" name="矩形 17413"/>
            <p:cNvSpPr/>
            <p:nvPr/>
          </p:nvSpPr>
          <p:spPr>
            <a:xfrm>
              <a:off x="4032" y="3168"/>
              <a:ext cx="288" cy="6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6" name="直接连接符 17415"/>
            <p:cNvSpPr/>
            <p:nvPr/>
          </p:nvSpPr>
          <p:spPr>
            <a:xfrm>
              <a:off x="2880" y="4176"/>
              <a:ext cx="1536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7" name="直接连接符 17416"/>
            <p:cNvSpPr/>
            <p:nvPr/>
          </p:nvSpPr>
          <p:spPr>
            <a:xfrm>
              <a:off x="4560" y="4176"/>
              <a:ext cx="576" cy="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8" name="直接连接符 17417"/>
            <p:cNvSpPr/>
            <p:nvPr/>
          </p:nvSpPr>
          <p:spPr>
            <a:xfrm>
              <a:off x="2880" y="4224"/>
              <a:ext cx="1536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9" name="直接连接符 17418"/>
            <p:cNvSpPr/>
            <p:nvPr/>
          </p:nvSpPr>
          <p:spPr>
            <a:xfrm>
              <a:off x="4560" y="4224"/>
              <a:ext cx="576" cy="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演示</Application>
  <PresentationFormat>在屏幕上显示</PresentationFormat>
  <Paragraphs>16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43</vt:i4>
      </vt:variant>
      <vt:variant>
        <vt:lpstr>幻灯片标题</vt:lpstr>
      </vt:variant>
      <vt:variant>
        <vt:i4>11</vt:i4>
      </vt:variant>
    </vt:vector>
  </HeadingPairs>
  <TitlesOfParts>
    <vt:vector size="64" baseType="lpstr">
      <vt:lpstr>Arial</vt:lpstr>
      <vt:lpstr>宋体</vt:lpstr>
      <vt:lpstr>Wingdings</vt:lpstr>
      <vt:lpstr>Times New Roman</vt:lpstr>
      <vt:lpstr>黑体</vt:lpstr>
      <vt:lpstr>Arial Narrow</vt:lpstr>
      <vt:lpstr>GungsuhChe</vt:lpstr>
      <vt:lpstr>微软雅黑</vt:lpstr>
      <vt:lpstr>Malgun Gothic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1.6  线性方程组解的结构</dc:title>
  <dc:creator>xxx</dc:creator>
  <cp:lastModifiedBy>lenovo</cp:lastModifiedBy>
  <cp:revision>95</cp:revision>
  <dcterms:created xsi:type="dcterms:W3CDTF">1999-07-04T01:56:59Z</dcterms:created>
  <dcterms:modified xsi:type="dcterms:W3CDTF">2017-02-18T02:21:06Z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