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95fa352feb75a289bd9f32cc074f76da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2. 未来演示：用AI打造高效又吸睛的PPT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简介  </a:t>
            </a:r>
            <a:br/>
            <a:r>
              <a:t>AI辅助PPT制作的优势  </a:t>
            </a:r>
            <a:br/>
            <a:r>
              <a:t>AI工具在PPT制作中的应用  </a:t>
            </a:r>
            <a:br/>
            <a:r>
              <a:t>未来趋势与展望  </a:t>
            </a:r>
            <a:br/>
            <a:r>
              <a:t>总结  </a:t>
            </a:r>
            <a:b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95fa352feb75a289bd9f32cc074f76da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智能模板推荐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AI工具能够根据演示主题和内容，智能推荐最适合的模板。用户无需花费时间搜索，即可获得专业级的设计方案。</a:t>
            </a:r>
            <a:br/>
            <a:r>
              <a:t>  </a:t>
            </a:r>
            <a:br/>
            <a:r>
              <a:t>此外，AI还能根据用户反馈不断优化推荐算法，提供更精准的模板选择。</a:t>
            </a:r>
            <a:br/>
            <a:r>
              <a:t>  </a:t>
            </a:r>
            <a:b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95fa352feb75a289bd9f32cc074f76da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自动排版与设计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AI工具能够自动完成PPT的排版和设计任务，例如文本对齐、图片布局和图表插入，确保每一页PPT都整洁美观。</a:t>
            </a:r>
            <a:br/>
            <a:r>
              <a:t>  </a:t>
            </a:r>
            <a:br/>
            <a:r>
              <a:t>通过智能算法，AI还能根据内容调整设计风格，使演示文稿更加协调统一。</a:t>
            </a:r>
            <a:br/>
            <a:r>
              <a:t>  </a:t>
            </a:r>
            <a:b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1712fa9d21ae32263bbc382bb1fd9cb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数据可视化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AI工具能够将复杂的数据转化为直观的图表和图形，帮助用户更好地传达信息。无论是柱状图、饼图还是动态图表，AI都能轻松生成。</a:t>
            </a:r>
            <a:br/>
            <a:r>
              <a:t>  </a:t>
            </a:r>
            <a:br/>
            <a:r>
              <a:t>此外，AI还能根据数据分析结果，提供更具洞察力的可视化建议。</a:t>
            </a:r>
            <a:br/>
            <a:r>
              <a:t>  </a:t>
            </a:r>
            <a:b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1712fa9d21ae32263bbc382bb1fd9cb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未来趋势与展望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AI技术的持续发展  </a:t>
            </a:r>
            <a:br/>
            <a:r>
              <a:t>演示工具的智能化  </a:t>
            </a:r>
            <a:br/>
            <a:r>
              <a:t>用户体验的提升  </a:t>
            </a:r>
            <a:b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1712fa9d21ae32263bbc382bb1fd9cb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AI技术的持续发展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随着AI技术的不断进步，PPT制作工具将变得更加智能和高效。未来，AI可能会实现完全自动化的演示文稿生成，甚至能够根据用户语音指令实时调整内容。</a:t>
            </a:r>
            <a:br/>
            <a:r>
              <a:t>  </a:t>
            </a:r>
            <a:br/>
            <a:r>
              <a:t>此外，AI还可能与其他技术（如AR/VR）结合，创造全新的演示体验。</a:t>
            </a:r>
            <a:br/>
            <a:r>
              <a:t>  </a:t>
            </a:r>
            <a:b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95fa352feb75a289bd9f32cc074f76da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演示工具的智能化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未来的演示工具将更加智能化，能够根据观众反馈实时调整演示内容和风格。例如，AI可以分析观众情绪，动态优化演示节奏和重点。</a:t>
            </a:r>
            <a:br/>
            <a:r>
              <a:t>  </a:t>
            </a:r>
            <a:br/>
            <a:r>
              <a:t>此外，AI还可能实现多语言实时翻译，帮助用户在全球范围内进行无障碍演示。</a:t>
            </a:r>
            <a:br/>
            <a:r>
              <a:t>  </a:t>
            </a:r>
            <a:b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1712fa9d21ae32263bbc382bb1fd9cb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用户体验的提升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未来的AI辅助工具将更加注重用户体验，提供更加直观和友好的操作界面。用户只需简单输入需求，即可获得高质量的演示文稿。</a:t>
            </a:r>
            <a:br/>
            <a:r>
              <a:t>  </a:t>
            </a:r>
            <a:br/>
            <a:r>
              <a:t>此外，AI还可能提供个性化学习功能，帮助用户不断提升演示技巧。</a:t>
            </a:r>
            <a:br/>
            <a:r>
              <a:t>  </a:t>
            </a:r>
            <a:b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95fa352feb75a289bd9f32cc074f76da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总结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AI辅助PPT制作的核心价值  </a:t>
            </a:r>
            <a:br/>
            <a:r>
              <a:t>未来演示的无限可能  </a:t>
            </a:r>
            <a:b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95fa352feb75a289bd9f32cc074f76da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AI辅助PPT制作的核心价值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AI辅助PPT制作的核心价值在于其高效性、创新性和个性化。通过AI技术，用户可以快速生成高质量的演示文稿，同时专注于内容创作和创意表达。</a:t>
            </a:r>
            <a:br/>
            <a:r>
              <a:t>  </a:t>
            </a:r>
            <a:br/>
            <a:r>
              <a:t>AI工具不仅简化了PPT制作流程，还为演示文稿注入了更多可能性。</a:t>
            </a:r>
            <a:br/>
            <a:r>
              <a:t>  </a:t>
            </a:r>
            <a:b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1712fa9d21ae32263bbc382bb1fd9cb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未来演示的无限可能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随着AI技术的不断发展，未来演示将变得更加智能和多样化。无论是企业展示、教育培训还是个人演讲，AI都将为用户提供更加高效和吸睛的解决方案。</a:t>
            </a:r>
            <a:br/>
            <a:r>
              <a:t>  </a:t>
            </a:r>
            <a:br/>
            <a:r>
              <a:t>未来，AI辅助PPT制作将成为演示领域的标配，帮助用户轻松应对各种挑战。</a:t>
            </a:r>
            <a:br/>
            <a:r>
              <a:t>  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1712fa9d21ae32263bbc382bb1fd9cb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简介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什么是AI辅助PPT制作  </a:t>
            </a:r>
            <a:br/>
            <a:r>
              <a:t>为什么选择AI辅助PPT制作  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1712fa9d21ae32263bbc382bb1fd9cb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什么是AI辅助PPT制作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AI辅助PPT制作是指利用人工智能技术，帮助用户快速生成高质量的演示文稿。通过智能算法，AI可以自动完成设计、排版、内容优化等任务，极大地简化了PPT制作流程。</a:t>
            </a:r>
            <a:br/>
            <a:r>
              <a:t>  </a:t>
            </a:r>
            <a:br/>
            <a:r>
              <a:t>与传统PPT制作相比，AI辅助工具能够根据用户需求提供个性化建议，并实时优化演示效果，让演示文稿更具吸引力。</a:t>
            </a:r>
            <a:br/>
            <a:r>
              <a:t>  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95fa352feb75a289bd9f32cc074f76da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为什么选择AI辅助PPT制作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选择AI辅助PPT制作的原因在于其高效性和创新性。AI工具能够显著缩短制作时间，同时提供专业级的设计方案，即使是初学者也能轻松上手。</a:t>
            </a:r>
            <a:br/>
            <a:r>
              <a:t>  </a:t>
            </a:r>
            <a:br/>
            <a:r>
              <a:t>此外，AI辅助工具还能根据数据分析生成更具说服力的内容，帮助用户在演示中脱颖而出。</a:t>
            </a:r>
            <a:br/>
            <a:r>
              <a:t>  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1712fa9d21ae32263bbc382bb1fd9cb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AI辅助PPT制作的优势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提高效率  </a:t>
            </a:r>
            <a:br/>
            <a:r>
              <a:t>增强视觉效果  </a:t>
            </a:r>
            <a:br/>
            <a:r>
              <a:t>个性化定制  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95fa352feb75a289bd9f32cc074f76da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提高效率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AI工具能够自动化完成繁琐的设计任务，例如模板选择、字体搭配和颜色调整，从而让用户专注于内容创作，大幅提升工作效率。</a:t>
            </a:r>
            <a:br/>
            <a:r>
              <a:t>  </a:t>
            </a:r>
            <a:br/>
            <a:r>
              <a:t>通过智能推荐功能，AI还能快速生成符合主题的演示文稿，节省大量时间。</a:t>
            </a:r>
            <a:br/>
            <a:r>
              <a:t>  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1712fa9d21ae32263bbc382bb1fd9cb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增强视觉效果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AI辅助工具能够根据设计原则和用户偏好，自动优化PPT的视觉效果，例如布局、配色和动画效果，使演示文稿更加美观和专业。</a:t>
            </a:r>
            <a:br/>
            <a:r>
              <a:t>  </a:t>
            </a:r>
            <a:br/>
            <a:r>
              <a:t>此外，AI还能实时分析内容，提供视觉增强建议，确保每一页PPT都吸引观众的注意力。</a:t>
            </a:r>
            <a:br/>
            <a:r>
              <a:t>  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1712fa9d21ae32263bbc382bb1fd9cb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个性化定制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AI工具能够根据用户的需求和偏好，提供高度个性化的PPT设计方案。无论是企业品牌风格还是个人创意表达，AI都能精准匹配。</a:t>
            </a:r>
            <a:br/>
            <a:r>
              <a:t>  </a:t>
            </a:r>
            <a:br/>
            <a:r>
              <a:t>通过深度学习，AI还能记住用户的使用习惯，提供更加贴心的设计建议。</a:t>
            </a:r>
            <a:br/>
            <a:r>
              <a:t>  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1712fa9d21ae32263bbc382bb1fd9cb-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AI工具在PPT制作中的应用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智能模板推荐  </a:t>
            </a:r>
            <a:br/>
            <a:r>
              <a:t>自动排版与设计  </a:t>
            </a:r>
            <a:br/>
            <a:r>
              <a:t>数据可视化  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