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Placeholder 2" descr="1_200221124149_2-1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2476" r="12476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TextBox 3"/>
          <p:cNvSpPr txBox="1"/>
          <p:nvPr/>
        </p:nvSpPr>
        <p:spPr>
          <a:xfrm>
            <a:off x="274320" y="274320"/>
            <a:ext cx="2743200" cy="73152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600">
                <a:solidFill>
                  <a:srgbClr val="330066"/>
                </a:solidFill>
                <a:latin typeface="微软雅黑"/>
              </a:defRPr>
            </a:pPr>
            <a:r>
              <a:t>2. 高效工作新利器：AI如何重塑你的PPT制作流程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>
              <a:defRPr b="1" sz="1800">
                <a:solidFill>
                  <a:srgbClr val="330066"/>
                </a:solidFill>
                <a:latin typeface="微软雅黑"/>
              </a:defRPr>
            </a:pPr>
            <a:r>
              <a:t>简介  </a:t>
            </a:r>
            <a:br/>
            <a:r>
              <a:t>AI辅助PPT制作的核心优势  </a:t>
            </a:r>
            <a:br/>
            <a:r>
              <a:t>AI工具在工作报告中的应用场景  </a:t>
            </a:r>
            <a:br/>
            <a:r>
              <a:t>AI辅助PPT制作的挑战与解决方案  </a:t>
            </a:r>
            <a:br/>
            <a:r>
              <a:t>总结  </a:t>
            </a:r>
            <a:b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Placeholder 2" descr="1_200221124149_1-1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2476" r="12476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TextBox 3"/>
          <p:cNvSpPr txBox="1"/>
          <p:nvPr/>
        </p:nvSpPr>
        <p:spPr>
          <a:xfrm>
            <a:off x="274320" y="274320"/>
            <a:ext cx="2743200" cy="73152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600">
                <a:solidFill>
                  <a:srgbClr val="330066"/>
                </a:solidFill>
                <a:latin typeface="微软雅黑"/>
              </a:defRPr>
            </a:pPr>
            <a:r>
              <a:t>AI工具在工作报告中的应用场景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>
              <a:defRPr b="1" sz="1800">
                <a:solidFill>
                  <a:srgbClr val="330066"/>
                </a:solidFill>
                <a:latin typeface="微软雅黑"/>
              </a:defRPr>
            </a:pPr>
            <a:r>
              <a:t>内容生成：从文本到PPT的智能转换  </a:t>
            </a:r>
            <a:br/>
            <a:r>
              <a:t>设计优化：AI驱动的模板与配色方案  </a:t>
            </a:r>
            <a:br/>
            <a:r>
              <a:t>数据分析：图表与图形的自动生成  </a:t>
            </a:r>
            <a:b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Placeholder 2" descr="1_200221124149_1-1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2476" r="12476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TextBox 3"/>
          <p:cNvSpPr txBox="1"/>
          <p:nvPr/>
        </p:nvSpPr>
        <p:spPr>
          <a:xfrm>
            <a:off x="274320" y="274320"/>
            <a:ext cx="2743200" cy="73152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600">
                <a:solidFill>
                  <a:srgbClr val="330066"/>
                </a:solidFill>
                <a:latin typeface="微软雅黑"/>
              </a:defRPr>
            </a:pPr>
            <a:r>
              <a:t>内容生成：从文本到PPT的智能转换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>
              <a:defRPr b="1" sz="1800">
                <a:solidFill>
                  <a:srgbClr val="330066"/>
                </a:solidFill>
                <a:latin typeface="微软雅黑"/>
              </a:defRPr>
            </a:pPr>
            <a:r>
              <a:t>AI工具能够将用户提供的文本自动转换为PPT内容。例如，学生可以将论文或实验报告的文字内容输入AI工具，系统会自动提取关键信息并生成相应的幻灯片，极大地简化了制作流程。</a:t>
            </a:r>
            <a:br/>
            <a:r>
              <a:t>  </a:t>
            </a:r>
            <a:b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Placeholder 2" descr="1_200221124149_2-1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2476" r="12476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TextBox 3"/>
          <p:cNvSpPr txBox="1"/>
          <p:nvPr/>
        </p:nvSpPr>
        <p:spPr>
          <a:xfrm>
            <a:off x="274320" y="274320"/>
            <a:ext cx="2743200" cy="73152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600">
                <a:solidFill>
                  <a:srgbClr val="330066"/>
                </a:solidFill>
                <a:latin typeface="微软雅黑"/>
              </a:defRPr>
            </a:pPr>
            <a:r>
              <a:t>设计优化：AI驱动的模板与配色方案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>
              <a:defRPr b="1" sz="1800">
                <a:solidFill>
                  <a:srgbClr val="330066"/>
                </a:solidFill>
                <a:latin typeface="微软雅黑"/>
              </a:defRPr>
            </a:pPr>
            <a:r>
              <a:t>AI工具内置大量专业模板与配色方案，能够根据报告主题自动推荐最合适的设计风格。用户无需具备设计经验，即可轻松制作出高质量的PPT。</a:t>
            </a:r>
            <a:br/>
            <a:r>
              <a:t>  </a:t>
            </a:r>
            <a:b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Placeholder 2" descr="1_200221124149_1-1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2476" r="12476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TextBox 3"/>
          <p:cNvSpPr txBox="1"/>
          <p:nvPr/>
        </p:nvSpPr>
        <p:spPr>
          <a:xfrm>
            <a:off x="274320" y="274320"/>
            <a:ext cx="2743200" cy="73152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600">
                <a:solidFill>
                  <a:srgbClr val="330066"/>
                </a:solidFill>
                <a:latin typeface="微软雅黑"/>
              </a:defRPr>
            </a:pPr>
            <a:r>
              <a:t>数据分析：图表与图形的自动生成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>
              <a:defRPr b="1" sz="1800">
                <a:solidFill>
                  <a:srgbClr val="330066"/>
                </a:solidFill>
                <a:latin typeface="微软雅黑"/>
              </a:defRPr>
            </a:pPr>
            <a:r>
              <a:t>AI能够自动分析用户提供的数据，并生成相应的图表与图形。无论是柱状图、饼图还是折线图，AI都能快速完成，帮助用户更直观地展示数据结果。</a:t>
            </a:r>
            <a:br/>
            <a:r>
              <a:t>  </a:t>
            </a:r>
            <a:b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Placeholder 2" descr="1_200221124149_1-1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2476" r="12476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TextBox 3"/>
          <p:cNvSpPr txBox="1"/>
          <p:nvPr/>
        </p:nvSpPr>
        <p:spPr>
          <a:xfrm>
            <a:off x="274320" y="274320"/>
            <a:ext cx="2743200" cy="73152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600">
                <a:solidFill>
                  <a:srgbClr val="330066"/>
                </a:solidFill>
                <a:latin typeface="微软雅黑"/>
              </a:defRPr>
            </a:pPr>
            <a:r>
              <a:t>AI辅助PPT制作的挑战与解决方案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>
              <a:defRPr b="1" sz="1800">
                <a:solidFill>
                  <a:srgbClr val="330066"/>
                </a:solidFill>
                <a:latin typeface="微软雅黑"/>
              </a:defRPr>
            </a:pPr>
            <a:r>
              <a:t>数据隐私与安全问题  </a:t>
            </a:r>
            <a:br/>
            <a:r>
              <a:t>工具学习曲线与适应性  </a:t>
            </a:r>
            <a:br/>
            <a:r>
              <a:t>未来发展趋势与改进方向  </a:t>
            </a:r>
            <a:b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Placeholder 2" descr="1_200221124149_2-1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2476" r="12476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TextBox 3"/>
          <p:cNvSpPr txBox="1"/>
          <p:nvPr/>
        </p:nvSpPr>
        <p:spPr>
          <a:xfrm>
            <a:off x="274320" y="274320"/>
            <a:ext cx="2743200" cy="73152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600">
                <a:solidFill>
                  <a:srgbClr val="330066"/>
                </a:solidFill>
                <a:latin typeface="微软雅黑"/>
              </a:defRPr>
            </a:pPr>
            <a:r>
              <a:t>数据隐私与安全问题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>
              <a:defRPr b="1" sz="1800">
                <a:solidFill>
                  <a:srgbClr val="330066"/>
                </a:solidFill>
                <a:latin typeface="微软雅黑"/>
              </a:defRPr>
            </a:pPr>
            <a:r>
              <a:t>在使用AI工具时，用户的数据隐私与安全是一个重要问题。为了应对这一挑战，开发者需要加强数据加密与隐私保护措施，确保用户信息不被泄露。</a:t>
            </a:r>
            <a:br/>
            <a:r>
              <a:t>  </a:t>
            </a:r>
            <a:b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Placeholder 2" descr="1_200221124149_2-1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2476" r="12476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TextBox 3"/>
          <p:cNvSpPr txBox="1"/>
          <p:nvPr/>
        </p:nvSpPr>
        <p:spPr>
          <a:xfrm>
            <a:off x="274320" y="274320"/>
            <a:ext cx="2743200" cy="73152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600">
                <a:solidFill>
                  <a:srgbClr val="330066"/>
                </a:solidFill>
                <a:latin typeface="微软雅黑"/>
              </a:defRPr>
            </a:pPr>
            <a:r>
              <a:t>工具学习曲线与适应性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>
              <a:defRPr b="1" sz="1800">
                <a:solidFill>
                  <a:srgbClr val="330066"/>
                </a:solidFill>
                <a:latin typeface="微软雅黑"/>
              </a:defRPr>
            </a:pPr>
            <a:r>
              <a:t>尽管AI工具功能强大，但对于部分用户来说，学习如何使用这些工具可能需要一定时间。开发者应提供详细的使用教程与技术支持，帮助用户快速上手。</a:t>
            </a:r>
            <a:br/>
            <a:r>
              <a:t>  </a:t>
            </a:r>
            <a:b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Placeholder 2" descr="1_200221124149_2-1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2476" r="12476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TextBox 3"/>
          <p:cNvSpPr txBox="1"/>
          <p:nvPr/>
        </p:nvSpPr>
        <p:spPr>
          <a:xfrm>
            <a:off x="274320" y="274320"/>
            <a:ext cx="2743200" cy="73152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600">
                <a:solidFill>
                  <a:srgbClr val="330066"/>
                </a:solidFill>
                <a:latin typeface="微软雅黑"/>
              </a:defRPr>
            </a:pPr>
            <a:r>
              <a:t>未来发展趋势与改进方向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>
              <a:defRPr b="1" sz="1800">
                <a:solidFill>
                  <a:srgbClr val="330066"/>
                </a:solidFill>
                <a:latin typeface="微软雅黑"/>
              </a:defRPr>
            </a:pPr>
            <a:r>
              <a:t>未来，AI工具将更加智能化与个性化。例如，AI可以根据用户的偏好与习惯，自动调整设计风格与内容布局，进一步提升用户体验。</a:t>
            </a:r>
            <a:br/>
            <a:r>
              <a:t>  </a:t>
            </a:r>
            <a:b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Placeholder 2" descr="1_200221124149_2-1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2476" r="12476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TextBox 3"/>
          <p:cNvSpPr txBox="1"/>
          <p:nvPr/>
        </p:nvSpPr>
        <p:spPr>
          <a:xfrm>
            <a:off x="274320" y="274320"/>
            <a:ext cx="2743200" cy="73152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600">
                <a:solidFill>
                  <a:srgbClr val="330066"/>
                </a:solidFill>
                <a:latin typeface="微软雅黑"/>
              </a:defRPr>
            </a:pPr>
            <a:r>
              <a:t>总结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>
              <a:defRPr b="1" sz="1800">
                <a:solidFill>
                  <a:srgbClr val="330066"/>
                </a:solidFill>
                <a:latin typeface="微软雅黑"/>
              </a:defRPr>
            </a:pPr>
            <a:r>
              <a:t>AI对PPT制作流程的深远影响  </a:t>
            </a:r>
            <a:br/>
            <a:r>
              <a:t>学生如何高效利用AI工具  </a:t>
            </a:r>
            <a:br/>
            <a:r>
              <a:t>展望未来：AI与工作报告的深度融合  </a:t>
            </a:r>
            <a:b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Placeholder 2" descr="1_200221124149_2-1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2476" r="12476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TextBox 3"/>
          <p:cNvSpPr txBox="1"/>
          <p:nvPr/>
        </p:nvSpPr>
        <p:spPr>
          <a:xfrm>
            <a:off x="274320" y="274320"/>
            <a:ext cx="2743200" cy="73152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600">
                <a:solidFill>
                  <a:srgbClr val="330066"/>
                </a:solidFill>
                <a:latin typeface="微软雅黑"/>
              </a:defRPr>
            </a:pPr>
            <a:r>
              <a:t>AI对PPT制作流程的深远影响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>
              <a:defRPr b="1" sz="1800">
                <a:solidFill>
                  <a:srgbClr val="330066"/>
                </a:solidFill>
                <a:latin typeface="微软雅黑"/>
              </a:defRPr>
            </a:pPr>
            <a:r>
              <a:t>AI正在彻底改变PPT制作的方式，从内容生成到设计优化，AI工具为用户提供了前所未有的便利与效率。未来，AI将成为PPT制作中不可或缺的一部分。</a:t>
            </a:r>
            <a:br/>
            <a:r>
              <a:t>  </a:t>
            </a:r>
            <a:b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Placeholder 2" descr="1_200221124149_1-1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2476" r="12476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TextBox 3"/>
          <p:cNvSpPr txBox="1"/>
          <p:nvPr/>
        </p:nvSpPr>
        <p:spPr>
          <a:xfrm>
            <a:off x="274320" y="274320"/>
            <a:ext cx="2743200" cy="73152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600">
                <a:solidFill>
                  <a:srgbClr val="330066"/>
                </a:solidFill>
                <a:latin typeface="微软雅黑"/>
              </a:defRPr>
            </a:pPr>
            <a:r>
              <a:t>简介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>
              <a:defRPr b="1" sz="1800">
                <a:solidFill>
                  <a:srgbClr val="330066"/>
                </a:solidFill>
                <a:latin typeface="微软雅黑"/>
              </a:defRPr>
            </a:pPr>
            <a:r>
              <a:t>工作报告的重要性  </a:t>
            </a:r>
            <a:br/>
            <a:r>
              <a:t>AI在PPT制作中的崛起  </a:t>
            </a:r>
            <a:br/>
            <a:r>
              <a:t>本报告的目标与结构  </a:t>
            </a:r>
            <a:b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Placeholder 2" descr="1_200221124149_2-1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2476" r="12476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TextBox 3"/>
          <p:cNvSpPr txBox="1"/>
          <p:nvPr/>
        </p:nvSpPr>
        <p:spPr>
          <a:xfrm>
            <a:off x="274320" y="274320"/>
            <a:ext cx="2743200" cy="73152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600">
                <a:solidFill>
                  <a:srgbClr val="330066"/>
                </a:solidFill>
                <a:latin typeface="微软雅黑"/>
              </a:defRPr>
            </a:pPr>
            <a:r>
              <a:t>学生如何高效利用AI工具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>
              <a:defRPr b="1" sz="1800">
                <a:solidFill>
                  <a:srgbClr val="330066"/>
                </a:solidFill>
                <a:latin typeface="微软雅黑"/>
              </a:defRPr>
            </a:pPr>
            <a:r>
              <a:t>学生应积极学习并掌握AI工具的使用方法，将其应用于工作报告的制作中。通过AI的辅助，学生可以更高效地完成报告，同时提升报告的质量与专业性。</a:t>
            </a:r>
            <a:br/>
            <a:r>
              <a:t>  </a:t>
            </a:r>
            <a:b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Placeholder 2" descr="1_200221124149_1-1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2476" r="12476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TextBox 3"/>
          <p:cNvSpPr txBox="1"/>
          <p:nvPr/>
        </p:nvSpPr>
        <p:spPr>
          <a:xfrm>
            <a:off x="274320" y="274320"/>
            <a:ext cx="2743200" cy="73152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600">
                <a:solidFill>
                  <a:srgbClr val="330066"/>
                </a:solidFill>
                <a:latin typeface="微软雅黑"/>
              </a:defRPr>
            </a:pPr>
            <a:r>
              <a:t>展望未来：AI与工作报告的深度融合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>
              <a:defRPr b="1" sz="1800">
                <a:solidFill>
                  <a:srgbClr val="330066"/>
                </a:solidFill>
                <a:latin typeface="微软雅黑"/>
              </a:defRPr>
            </a:pPr>
            <a:r>
              <a:t>随着技术的不断进步，AI与工作报告的融合将更加紧密。未来，AI不仅能够辅助制作PPT，还能根据报告内容提供智能分析与建议，帮助用户更好地完成工作目标。</a:t>
            </a:r>
            <a:br/>
            <a:r>
              <a:t>  </a:t>
            </a:r>
            <a:b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Placeholder 2" descr="1_200221124149_2-1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2476" r="12476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TextBox 3"/>
          <p:cNvSpPr txBox="1"/>
          <p:nvPr/>
        </p:nvSpPr>
        <p:spPr>
          <a:xfrm>
            <a:off x="274320" y="274320"/>
            <a:ext cx="2743200" cy="73152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600">
                <a:solidFill>
                  <a:srgbClr val="330066"/>
                </a:solidFill>
                <a:latin typeface="微软雅黑"/>
              </a:defRPr>
            </a:pPr>
            <a:r>
              <a:t>工作报告的重要性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>
              <a:defRPr b="1" sz="1800">
                <a:solidFill>
                  <a:srgbClr val="330066"/>
                </a:solidFill>
                <a:latin typeface="微软雅黑"/>
              </a:defRPr>
            </a:pPr>
            <a:r>
              <a:t>工作报告是学生展示学习成果、总结实践经验的重要工具。它不仅是对过去工作的回顾，更是对未来方向的规划。一个优秀的工作报告能够清晰传达信息，提升沟通效率，并为决策提供依据。</a:t>
            </a:r>
            <a:br/>
            <a:r>
              <a:t>  </a:t>
            </a:r>
            <a:b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Placeholder 2" descr="1_200221124149_2-1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2476" r="12476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TextBox 3"/>
          <p:cNvSpPr txBox="1"/>
          <p:nvPr/>
        </p:nvSpPr>
        <p:spPr>
          <a:xfrm>
            <a:off x="274320" y="274320"/>
            <a:ext cx="2743200" cy="73152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600">
                <a:solidFill>
                  <a:srgbClr val="330066"/>
                </a:solidFill>
                <a:latin typeface="微软雅黑"/>
              </a:defRPr>
            </a:pPr>
            <a:r>
              <a:t>AI在PPT制作中的崛起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>
              <a:defRPr b="1" sz="1800">
                <a:solidFill>
                  <a:srgbClr val="330066"/>
                </a:solidFill>
                <a:latin typeface="微软雅黑"/>
              </a:defRPr>
            </a:pPr>
            <a:r>
              <a:t>随着人工智能技术的快速发展，AI逐渐渗透到各个领域，PPT制作也不例外。AI工具通过自动化设计、智能排版和内容生成等功能，正在彻底改变传统的PPT制作方式，为用户提供更高效、更专业的解决方案。</a:t>
            </a:r>
            <a:br/>
            <a:r>
              <a:t>  </a:t>
            </a:r>
            <a:b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Placeholder 2" descr="1_200221124149_2-1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2476" r="12476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TextBox 3"/>
          <p:cNvSpPr txBox="1"/>
          <p:nvPr/>
        </p:nvSpPr>
        <p:spPr>
          <a:xfrm>
            <a:off x="274320" y="274320"/>
            <a:ext cx="2743200" cy="73152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600">
                <a:solidFill>
                  <a:srgbClr val="330066"/>
                </a:solidFill>
                <a:latin typeface="微软雅黑"/>
              </a:defRPr>
            </a:pPr>
            <a:r>
              <a:t>本报告的目标与结构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>
              <a:defRPr b="1" sz="1800">
                <a:solidFill>
                  <a:srgbClr val="330066"/>
                </a:solidFill>
                <a:latin typeface="微软雅黑"/>
              </a:defRPr>
            </a:pPr>
            <a:r>
              <a:t>本报告旨在探讨AI如何重塑PPT制作流程，分析其核心优势、应用场景以及面临的挑战。通过深入剖析，帮助学生更好地理解并利用AI工具，提升工作报告的制作效率与质量。</a:t>
            </a:r>
            <a:br/>
            <a:r>
              <a:t>  </a:t>
            </a:r>
            <a:b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Placeholder 2" descr="1_200221124149_2-1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2476" r="12476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TextBox 3"/>
          <p:cNvSpPr txBox="1"/>
          <p:nvPr/>
        </p:nvSpPr>
        <p:spPr>
          <a:xfrm>
            <a:off x="274320" y="274320"/>
            <a:ext cx="2743200" cy="73152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600">
                <a:solidFill>
                  <a:srgbClr val="330066"/>
                </a:solidFill>
                <a:latin typeface="微软雅黑"/>
              </a:defRPr>
            </a:pPr>
            <a:r>
              <a:t>AI辅助PPT制作的核心优势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>
              <a:defRPr b="1" sz="1800">
                <a:solidFill>
                  <a:srgbClr val="330066"/>
                </a:solidFill>
                <a:latin typeface="微软雅黑"/>
              </a:defRPr>
            </a:pPr>
            <a:r>
              <a:t>提升效率：自动化设计与内容生成  </a:t>
            </a:r>
            <a:br/>
            <a:r>
              <a:t>优化质量：智能排版与数据可视化  </a:t>
            </a:r>
            <a:br/>
            <a:r>
              <a:t>降低成本：减少人力与时间投入  </a:t>
            </a:r>
            <a:b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Placeholder 2" descr="1_200221124149_1-1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2476" r="12476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TextBox 3"/>
          <p:cNvSpPr txBox="1"/>
          <p:nvPr/>
        </p:nvSpPr>
        <p:spPr>
          <a:xfrm>
            <a:off x="274320" y="274320"/>
            <a:ext cx="2743200" cy="73152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600">
                <a:solidFill>
                  <a:srgbClr val="330066"/>
                </a:solidFill>
                <a:latin typeface="微软雅黑"/>
              </a:defRPr>
            </a:pPr>
            <a:r>
              <a:t>提升效率：自动化设计与内容生成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>
              <a:defRPr b="1" sz="1800">
                <a:solidFill>
                  <a:srgbClr val="330066"/>
                </a:solidFill>
                <a:latin typeface="微软雅黑"/>
              </a:defRPr>
            </a:pPr>
            <a:r>
              <a:t>AI工具能够根据用户输入的关键词或文本，自动生成符合主题的PPT内容与设计。例如，用户只需输入报告主题，AI即可生成完整的幻灯片框架，包括标题、正文和图表，大大节省了时间。</a:t>
            </a:r>
            <a:br/>
            <a:r>
              <a:t>  </a:t>
            </a:r>
            <a:b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Placeholder 2" descr="1_200221124149_2-1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2476" r="12476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TextBox 3"/>
          <p:cNvSpPr txBox="1"/>
          <p:nvPr/>
        </p:nvSpPr>
        <p:spPr>
          <a:xfrm>
            <a:off x="274320" y="274320"/>
            <a:ext cx="2743200" cy="73152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600">
                <a:solidFill>
                  <a:srgbClr val="330066"/>
                </a:solidFill>
                <a:latin typeface="微软雅黑"/>
              </a:defRPr>
            </a:pPr>
            <a:r>
              <a:t>优化质量：智能排版与数据可视化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>
              <a:defRPr b="1" sz="1800">
                <a:solidFill>
                  <a:srgbClr val="330066"/>
                </a:solidFill>
                <a:latin typeface="微软雅黑"/>
              </a:defRPr>
            </a:pPr>
            <a:r>
              <a:t>AI通过智能算法优化排版布局，确保每一页幻灯片的美观与专业性。同时，AI还能将复杂的数据转化为直观的图表，帮助用户更清晰地传达信息，提升报告的可读性与说服力。</a:t>
            </a:r>
            <a:br/>
            <a:r>
              <a:t>  </a:t>
            </a:r>
            <a:b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Placeholder 2" descr="1_200221124149_1-1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2476" r="12476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TextBox 3"/>
          <p:cNvSpPr txBox="1"/>
          <p:nvPr/>
        </p:nvSpPr>
        <p:spPr>
          <a:xfrm>
            <a:off x="274320" y="274320"/>
            <a:ext cx="2743200" cy="73152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600">
                <a:solidFill>
                  <a:srgbClr val="330066"/>
                </a:solidFill>
                <a:latin typeface="微软雅黑"/>
              </a:defRPr>
            </a:pPr>
            <a:r>
              <a:t>降低成本：减少人力与时间投入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>
              <a:defRPr b="1" sz="1800">
                <a:solidFill>
                  <a:srgbClr val="330066"/>
                </a:solidFill>
                <a:latin typeface="微软雅黑"/>
              </a:defRPr>
            </a:pPr>
            <a:r>
              <a:t>传统的PPT制作需要大量的人力与时间投入，而AI工具的出现显著降低了这些成本。无论是设计、排版还是内容生成，AI都能快速完成，让用户将更多精力集中在核心内容的创作上。</a:t>
            </a:r>
            <a:br/>
            <a:r>
              <a:t>  </a:t>
            </a:r>
            <a:b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