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6" r:id="rId3"/>
    <p:sldId id="3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9" autoAdjust="0"/>
    <p:restoredTop sz="94669" autoAdjust="0"/>
  </p:normalViewPr>
  <p:slideViewPr>
    <p:cSldViewPr snapToGrid="0">
      <p:cViewPr>
        <p:scale>
          <a:sx n="84" d="100"/>
          <a:sy n="84" d="100"/>
        </p:scale>
        <p:origin x="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F1809E0-EEBE-4DEB-8C61-2E1A5676AA41}"/>
              </a:ext>
            </a:extLst>
          </p:cNvPr>
          <p:cNvSpPr/>
          <p:nvPr/>
        </p:nvSpPr>
        <p:spPr>
          <a:xfrm>
            <a:off x="619999" y="1701339"/>
            <a:ext cx="2439300" cy="25018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09C95B-FA5D-4F33-9155-54EEF60FAF7E}"/>
              </a:ext>
            </a:extLst>
          </p:cNvPr>
          <p:cNvGrpSpPr/>
          <p:nvPr/>
        </p:nvGrpSpPr>
        <p:grpSpPr>
          <a:xfrm>
            <a:off x="1338985" y="2368348"/>
            <a:ext cx="959348" cy="1170156"/>
            <a:chOff x="7931851" y="2464731"/>
            <a:chExt cx="1002842" cy="122321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80D346B-4AB6-4572-9E35-8AC7ABC27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3CA52D4-BB6B-42AD-BC3F-157482873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5A49D94A-FE72-415F-B904-7C6564136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588A060-BFDD-4EDD-A860-87455F486B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F4512CFF-A3B9-4C2A-A17A-8D689969B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CC4D9E45-49B3-4FE1-9A5E-75409ADFB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1D807C5-BD40-46EF-BE67-E16052BCF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CA63CCD-7F4F-427A-A2FD-0526FDFE1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9D84EDDB-5B69-4385-91BB-428FB8448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60986E3-C384-473A-A603-C256302B8F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AA9473DA-F0A9-4A9D-86E6-FF8F919F9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0287030-1F3C-4778-ABBF-87300BE88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32BFEAB5-A7F0-4FC4-B1F6-FA094E79A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E71E5E63-E344-41E1-8F90-51365E71B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1025507" y="3587880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8A0543-C7A7-4100-AAE8-CEDD20C555F3}"/>
              </a:ext>
            </a:extLst>
          </p:cNvPr>
          <p:cNvGrpSpPr/>
          <p:nvPr/>
        </p:nvGrpSpPr>
        <p:grpSpPr>
          <a:xfrm>
            <a:off x="5559081" y="4893232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0C8F8EFD-B34E-41BE-8732-9CE11A92F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0533965-59EC-4192-94E6-5F39CBC36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322265A7-E079-48A5-B500-6FA102409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47355138-DF59-4FB1-849D-21F6325C4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BDB02E-EEC5-4A03-951E-4D9D13DE18A7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EA46F957-BB71-4A23-9A1A-766F6ED8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4E447141-7B0E-4E53-BF30-373846E3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B82E80B4-0DC0-40E8-8691-1A72DD21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E472C43-D9FC-4F15-AF4E-C808543BC88D}"/>
              </a:ext>
            </a:extLst>
          </p:cNvPr>
          <p:cNvGrpSpPr/>
          <p:nvPr/>
        </p:nvGrpSpPr>
        <p:grpSpPr>
          <a:xfrm>
            <a:off x="7997738" y="4937416"/>
            <a:ext cx="1315317" cy="1046274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BC02B5F6-83E0-4C6F-A7F2-F0900079D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2E7B1466-FD8D-45EF-A1F7-E746DD20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7DA543F7-92AF-4AD8-90F8-FC2BD6B56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8439EDC4-AF54-417E-8AD7-DF2AC4CE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39055463-D3CC-4309-A3AC-C604B4A3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37BB9F-54A1-4BE6-9D2B-6B93362EA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39" y="106551"/>
            <a:ext cx="3200400" cy="125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CC8F7B15-6A0F-44E3-937F-5BD3B0576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19" y="1987028"/>
            <a:ext cx="2807594" cy="21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96EB7F0-973F-48A4-A4EE-A0362F2E25BE}"/>
              </a:ext>
            </a:extLst>
          </p:cNvPr>
          <p:cNvSpPr txBox="1"/>
          <p:nvPr/>
        </p:nvSpPr>
        <p:spPr>
          <a:xfrm>
            <a:off x="3586962" y="2557288"/>
            <a:ext cx="7678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8320" marR="0">
              <a:spcBef>
                <a:spcPts val="0"/>
              </a:spcBef>
              <a:spcAft>
                <a:spcPts val="0"/>
              </a:spcAft>
            </a:pPr>
            <a:r>
              <a:rPr lang="fr-FR" sz="4400" cap="all" dirty="0">
                <a:solidFill>
                  <a:srgbClr val="4F81BD"/>
                </a:solidFill>
                <a:effectLst/>
                <a:latin typeface="Bahnschrift Condensed" panose="020B05020402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 Questions</a:t>
            </a:r>
            <a:endParaRPr lang="en-US" sz="4400" dirty="0">
              <a:effectLst/>
              <a:latin typeface="Bahnschrift Condensed" panose="020B0502040204020203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225417" y="3425551"/>
            <a:ext cx="1239473" cy="1242994"/>
            <a:chOff x="2257425" y="2868613"/>
            <a:chExt cx="1117600" cy="1120775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32380" y="4200409"/>
            <a:ext cx="1371536" cy="1375432"/>
            <a:chOff x="2257425" y="2865383"/>
            <a:chExt cx="1117600" cy="1120775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2257425" y="286538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25901" y="2273058"/>
            <a:ext cx="615197" cy="616945"/>
            <a:chOff x="2257425" y="2868613"/>
            <a:chExt cx="1117600" cy="1120775"/>
          </a:xfrm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45588" y="1449693"/>
            <a:ext cx="892025" cy="894559"/>
            <a:chOff x="2257425" y="2868613"/>
            <a:chExt cx="1117600" cy="1120775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87558" y="2390526"/>
            <a:ext cx="847657" cy="850065"/>
            <a:chOff x="2257425" y="2868613"/>
            <a:chExt cx="1117600" cy="1120775"/>
          </a:xfrm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90788" y="3518680"/>
            <a:ext cx="1286694" cy="1290349"/>
            <a:chOff x="2257425" y="2868613"/>
            <a:chExt cx="1117600" cy="1120775"/>
          </a:xfrm>
        </p:grpSpPr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35383" y="4453030"/>
            <a:ext cx="889911" cy="892439"/>
            <a:chOff x="2257425" y="2868613"/>
            <a:chExt cx="1117600" cy="1120775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4240" y="5045746"/>
            <a:ext cx="597747" cy="599445"/>
            <a:chOff x="2257425" y="2868613"/>
            <a:chExt cx="1117600" cy="1120775"/>
          </a:xfrm>
        </p:grpSpPr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51018" y="2416503"/>
            <a:ext cx="1759884" cy="1764883"/>
            <a:chOff x="2257425" y="2868613"/>
            <a:chExt cx="1117600" cy="1120775"/>
          </a:xfrm>
        </p:grpSpPr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245291" y="2013375"/>
            <a:ext cx="2308475" cy="2315032"/>
            <a:chOff x="2257425" y="2868613"/>
            <a:chExt cx="1117600" cy="1120775"/>
          </a:xfrm>
        </p:grpSpPr>
        <p:sp>
          <p:nvSpPr>
            <p:cNvPr id="97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"/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714211" y="485997"/>
            <a:ext cx="38109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Technologies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8899072" y="4515372"/>
            <a:ext cx="545790" cy="116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9432509" y="5678170"/>
            <a:ext cx="1885136" cy="5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54" idx="23"/>
          </p:cNvCxnSpPr>
          <p:nvPr/>
        </p:nvCxnSpPr>
        <p:spPr>
          <a:xfrm flipV="1">
            <a:off x="2407605" y="4469852"/>
            <a:ext cx="778584" cy="767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02543" y="5237754"/>
            <a:ext cx="1605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0" idx="42"/>
          </p:cNvCxnSpPr>
          <p:nvPr/>
        </p:nvCxnSpPr>
        <p:spPr>
          <a:xfrm flipV="1">
            <a:off x="7785614" y="1717027"/>
            <a:ext cx="636718" cy="891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8410293" y="1713100"/>
            <a:ext cx="1790822" cy="6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B92844B-81F9-4EAB-A0DE-35D06E5D9BB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655B6-B4A7-47EC-9BAF-92C7C85B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48" y="258334"/>
            <a:ext cx="1992045" cy="1374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DF190-28A4-479C-BC8A-887486B36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81" y="4061694"/>
            <a:ext cx="1813997" cy="1489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A54DE-B452-4ADE-A930-3211D2092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3" y="3193526"/>
            <a:ext cx="2090118" cy="19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5" y="3076010"/>
            <a:ext cx="193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/>
              <a:t>CONSULTATION DES QUESTIONS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833120" y="1654279"/>
            <a:ext cx="135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/>
              <a:t>PROPOSER VOTRE RÉPONSE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082140" y="3382900"/>
            <a:ext cx="159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/>
              <a:t>AJOUTER VOTRE QUESTION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1" y="1087013"/>
            <a:ext cx="128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dirty="0"/>
              <a:t>GESTION DES PROFILS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7788D9-7FC7-4E3E-8FDE-54B0B669220E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74874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14046</TotalTime>
  <Words>32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Noto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1022</cp:revision>
  <dcterms:created xsi:type="dcterms:W3CDTF">2017-12-05T16:25:52Z</dcterms:created>
  <dcterms:modified xsi:type="dcterms:W3CDTF">2020-08-31T22:44:25Z</dcterms:modified>
</cp:coreProperties>
</file>