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999EC-0936-13E0-B30D-93F18FBE2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7651BA-2FD3-C14A-8AD1-BAC8F7D40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32D0F-506D-3016-C149-BDD9EA33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8D11-B958-41BA-8776-642361B7EF39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88F35-0E2F-DC06-0B75-C0007372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11A32-6345-B295-820E-E089EB31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A5B1-5A52-452E-B8E7-99143FF53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78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77B9E-C1C4-BE97-FCE8-010BB48F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F09CDA-057C-8D2A-262C-846D72B46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9F25D-5644-788F-EFAE-41E3FD51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8D11-B958-41BA-8776-642361B7EF39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05D08-762D-C859-6CBF-51B2C8E1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EACB6-6F1E-AC1A-43D1-70A10CFA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A5B1-5A52-452E-B8E7-99143FF53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7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1A44B6-26F6-8EAC-34EC-BA6890EAC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3A7E9-7A3C-45D4-EA08-60B83324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49981-2CB2-6416-259A-3374E62D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8D11-B958-41BA-8776-642361B7EF39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1C8E7-0B09-2345-7641-A22A9274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7FA3B-816B-67F3-A6FC-91826782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A5B1-5A52-452E-B8E7-99143FF53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2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E6631-0486-8425-3913-78DFD5DA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97C68-69FD-5C99-D0AB-C3CEF224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CED05-D4C5-4467-DC0D-9218FA73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8D11-B958-41BA-8776-642361B7EF39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51A5F-E7B1-D19C-69AD-DBFAA60F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55716-AA6B-334B-40BD-7821FA0C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A5B1-5A52-452E-B8E7-99143FF53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7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94FE2-DF66-CD07-DD34-6FF6EA92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652D7-7564-C85A-A9F6-A41FA5D0C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47A0E-9DE0-4AA1-1ACB-7B59D0D1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8D11-B958-41BA-8776-642361B7EF39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98197-B564-9BAA-205A-0EA19992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454B0-5AB0-5F14-0B1C-B634BA5C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A5B1-5A52-452E-B8E7-99143FF53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6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22F70-17EB-17A0-A6FE-7CB3E14A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7E6FC-CC1A-5C58-3DE7-04410DAF4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EE33C2-8A5A-8D5B-0A84-A047FEE04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AF378C-00BE-3026-C715-70D9F45E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8D11-B958-41BA-8776-642361B7EF39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AB7B5A-E806-AC17-D818-64E66DB2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013D3F-638E-4BC6-943E-6BAE6F6F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A5B1-5A52-452E-B8E7-99143FF53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65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5932F-77AB-FA06-5AD5-6958ACB0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24E3A-F62D-9F00-F578-7C9EDDF1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761193-2954-319B-61D2-A350B8070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212AD9-2EEF-0C68-AA69-0C47E280C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0676BB-C444-5A72-3CEF-9D30FB723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0FE78B-3F26-416C-458D-F1B8DB4F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8D11-B958-41BA-8776-642361B7EF39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3B9B86-63EC-A2ED-E8FA-B0D7594E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A1F981-51ED-0D91-EB7A-BB5F6FE8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A5B1-5A52-452E-B8E7-99143FF53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0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523FF-BD0E-98E9-60D5-DD255EA2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97060E-EFF3-3F99-184E-8C962DDF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8D11-B958-41BA-8776-642361B7EF39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A444DE-C6BD-FCFD-E138-0661ED45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358D08-7EB9-E437-8584-92011C54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A5B1-5A52-452E-B8E7-99143FF53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5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9ABCA1-1041-A75E-1E92-26104EC8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8D11-B958-41BA-8776-642361B7EF39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4309CD-1E98-2CE2-42BA-890E5CFF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89C0DF-2EEE-C766-9F2C-A51FBC36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A5B1-5A52-452E-B8E7-99143FF53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BBCAA-D730-C611-FE06-0C50985D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085DE-E8B7-D2A6-CD59-E41D7DC8D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085C9-5E06-3FDA-8475-12C6B0EBB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139FD2-005F-C89B-840F-2D48ECF5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8D11-B958-41BA-8776-642361B7EF39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B49ABD-974F-F9CE-D845-7A20F761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6DF59-D48C-E8F5-6640-78583D15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A5B1-5A52-452E-B8E7-99143FF53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3AE0D-20FB-9988-3EE7-87B75BE3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88BACC-D573-C85B-EAC5-39558D5A4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CAA04-BE27-E484-233C-820EE18BE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A259B9-E272-4ED3-83DB-F4FEDCD6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8D11-B958-41BA-8776-642361B7EF39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CF4EE-D2AD-CEE6-E5B4-742A5351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690CD2-4A47-0033-769E-6E97C4F7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A5B1-5A52-452E-B8E7-99143FF53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58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D20FE8-72C9-BD04-4EE8-DC548338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1FC11-9FC3-19C5-7D01-166552A8C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60484-4148-51A4-3D89-5E7CE3C1C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A8D11-B958-41BA-8776-642361B7EF39}" type="datetimeFigureOut">
              <a:rPr lang="zh-CN" altLang="en-US" smtClean="0"/>
              <a:t>2023/8/8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D9793-1DB7-717E-B627-CA48649C7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B7A76-AE6E-9486-31ED-85664951E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BA5B1-5A52-452E-B8E7-99143FF53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7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57417-8BE6-921C-D184-94D656FB7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4008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这是一个有内容的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699866-3935-4D1A-2067-95355B27A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0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57417-8BE6-921C-D184-94D656FB7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5853"/>
            <a:ext cx="9144000" cy="2387600"/>
          </a:xfrm>
        </p:spPr>
        <p:txBody>
          <a:bodyPr/>
          <a:lstStyle/>
          <a:p>
            <a:r>
              <a:rPr lang="zh-CN" altLang="en-US" dirty="0"/>
              <a:t>这是一个有内容的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699866-3935-4D1A-2067-95355B27A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440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5E47B-6A71-45E0-9DAD-525D3848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FF575-4BF5-F298-6205-D1331EB32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1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41BA5-C547-3BE2-A1C2-3F771886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CA14E-D9C6-1A3D-246A-63FD896B5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这是一个有内容的ppt</vt:lpstr>
      <vt:lpstr>这是一个有内容的ppt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这是一个有内容的ppt</dc:title>
  <dc:creator>张 赟翔</dc:creator>
  <cp:lastModifiedBy>张 赟翔</cp:lastModifiedBy>
  <cp:revision>2</cp:revision>
  <dcterms:created xsi:type="dcterms:W3CDTF">2023-08-08T02:57:38Z</dcterms:created>
  <dcterms:modified xsi:type="dcterms:W3CDTF">2023-08-08T03:04:30Z</dcterms:modified>
</cp:coreProperties>
</file>