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FD89-7EE0-4000-8184-CAD4E4DDC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78914-C9F0-4DAE-BE92-4DDF49354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9393-0045-476B-AC57-82351DAD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8AB7-A3E0-406D-9D59-E6C88727B1B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1A87C-0FEE-46A2-A3A6-5EB0CBEB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FA8C2-77D7-4D58-8940-69473D33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F4C1-9038-4565-8017-7D40E823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0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F894-F373-4F11-803C-C231108D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F8CCD-117C-4650-B921-FBD72256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DC5D-FA1A-4890-8CD6-B018EEBB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8AB7-A3E0-406D-9D59-E6C88727B1B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DC41E-408E-4465-B02E-448791D1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FDB70-0206-417C-BEE4-0748B2D8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F4C1-9038-4565-8017-7D40E823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9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9246E-1561-4451-8A23-0C3A9E42A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AD74E-C2A5-41F2-BCB4-D3CC3E200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E5FCB-2BF0-43D1-ABFF-C873D299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8AB7-A3E0-406D-9D59-E6C88727B1B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C670E-0E66-4306-BA1B-969F2558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F29CB-ACDC-4F4C-A671-05C5FAAE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F4C1-9038-4565-8017-7D40E823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3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523A-36CB-43A7-ACEB-91E2F2D2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C472A-143C-47D2-A6F5-D1871DAA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2ECE-0D60-492E-AAD6-54872B9D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8AB7-A3E0-406D-9D59-E6C88727B1B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70DE8-6B2F-40AD-849E-B86C182F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85625-B786-4F5F-80E1-1B1BD08D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F4C1-9038-4565-8017-7D40E823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9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6264-EAB4-4021-BFFB-77E9AFD3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C793F-DDA8-44A0-9502-52E167DA8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F2CF3-C7DA-4268-9D52-89F0E785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8AB7-A3E0-406D-9D59-E6C88727B1B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6FE1-B007-4A04-9C95-03A888DC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87C0-19D8-460B-A94E-F79562EC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F4C1-9038-4565-8017-7D40E823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3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41CE-C7FC-44E2-B3A9-4B325FFA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BC1B-263D-470D-8819-3AEAD317C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42C27-3F14-43C5-8F46-530723AC9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6BA11-37E4-4D76-84D8-E99F74DC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8AB7-A3E0-406D-9D59-E6C88727B1B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BCB63-0C3C-47D8-87A8-4FE8A915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D745E-D4D3-4DB9-912F-06EF3A98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F4C1-9038-4565-8017-7D40E823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9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76E2-DE71-45C7-85BA-CB930C67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1660E-ED51-4C16-88DD-D531A0903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9D035-7685-42B5-9067-0E98ED3DB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14682-C89A-446B-9E14-5E4A1E611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B84D2-EA4A-4FFB-A0DE-C2B5D341A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E7D0E-6C74-4391-A150-145765B8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8AB7-A3E0-406D-9D59-E6C88727B1B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29B20-CDF4-4D24-B16C-8A4A8353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CFE48-DBA5-4B51-9D17-1F5848E1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F4C1-9038-4565-8017-7D40E823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5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A97E-F5D1-4D6C-8F88-59B7FB48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F3AD9-7496-4514-97B6-55F5779D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8AB7-A3E0-406D-9D59-E6C88727B1B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E49C2-DE53-4153-80CF-937848AE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48447-9236-4D35-B4A7-5CD7AE74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F4C1-9038-4565-8017-7D40E823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5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83BE3-2B17-41BB-AE37-875DA022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8AB7-A3E0-406D-9D59-E6C88727B1B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1CA73-E214-4CEA-9EF1-01DB65B6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F76CD-FCDE-457A-89B9-7315FB54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F4C1-9038-4565-8017-7D40E823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5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64E9-2144-4D71-A40F-0C77BF40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B82A8-947A-44ED-88B8-A08DC87CA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F716B-6140-4F2E-8A72-8D3BA88A4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CD5E9-8C71-497D-8A30-18343D8B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8AB7-A3E0-406D-9D59-E6C88727B1B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4E26D-9A6F-45AC-9CA1-498DCACF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0E419-2712-4F43-A072-2CA939E9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F4C1-9038-4565-8017-7D40E823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8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C534-6681-4579-BF97-650E1425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6FAC5-CF65-4E43-B102-83187F0A1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BE1E7-C6BF-4C96-899C-BB5B3AF32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EC408-0AAE-4057-8602-38BFF77F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8AB7-A3E0-406D-9D59-E6C88727B1B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43F45-F6B8-4EA0-9307-DC9B80CD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28163-C419-4863-8D94-480D61FA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F4C1-9038-4565-8017-7D40E823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1A3DA-9562-4FC1-9489-662CE55F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29341-7E44-4C3C-B00D-3DEBD4436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73DA-A3B4-429C-8511-B1627EBB0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8AB7-A3E0-406D-9D59-E6C88727B1B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EED4B-EE76-44AF-8E53-1A5AF7090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BE773-4DF7-42FD-A831-923AB69D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9F4C1-9038-4565-8017-7D40E823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4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E8AA-95A1-4AED-B8A6-3C9AF5967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Afeka Face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B7B8D-8EDD-4842-B0D9-D0E399A18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Designed and implemented by</a:t>
            </a:r>
          </a:p>
          <a:p>
            <a:r>
              <a:rPr lang="en-US" dirty="0"/>
              <a:t>Marat Lis; Maxim Chanturiay</a:t>
            </a:r>
          </a:p>
        </p:txBody>
      </p:sp>
    </p:spTree>
    <p:extLst>
      <p:ext uri="{BB962C8B-B14F-4D97-AF65-F5344CB8AC3E}">
        <p14:creationId xmlns:p14="http://schemas.microsoft.com/office/powerpoint/2010/main" val="284011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7F08-038B-4BAD-9E3B-3120DC68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46AB-D24A-48E1-B904-DC30B5B8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Afeka face simulates parts of a social network website.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Technologies and concepts used:</a:t>
            </a:r>
          </a:p>
          <a:p>
            <a:r>
              <a:rPr lang="en-US" dirty="0"/>
              <a:t>Ubuntu 18.04</a:t>
            </a:r>
          </a:p>
          <a:p>
            <a:r>
              <a:rPr lang="en-US" dirty="0"/>
              <a:t>Php v7.x</a:t>
            </a:r>
          </a:p>
          <a:p>
            <a:r>
              <a:rPr lang="en-US" dirty="0"/>
              <a:t>MySQL v14.14</a:t>
            </a:r>
          </a:p>
          <a:p>
            <a:r>
              <a:rPr lang="en-US" dirty="0"/>
              <a:t>Apache 2.x</a:t>
            </a:r>
          </a:p>
          <a:p>
            <a:r>
              <a:rPr lang="en-US" dirty="0"/>
              <a:t>ECMA Script 2015 (JS)</a:t>
            </a:r>
          </a:p>
          <a:p>
            <a:pPr lvl="1"/>
            <a:r>
              <a:rPr lang="en-US" dirty="0"/>
              <a:t>AJAX with the “vanilla” </a:t>
            </a:r>
            <a:r>
              <a:rPr lang="en-US" dirty="0" err="1"/>
              <a:t>XMLHttpRequest</a:t>
            </a:r>
            <a:r>
              <a:rPr lang="en-US" dirty="0"/>
              <a:t> object.</a:t>
            </a:r>
          </a:p>
          <a:p>
            <a:r>
              <a:rPr lang="en-US" dirty="0"/>
              <a:t>MVC design pattern</a:t>
            </a:r>
          </a:p>
          <a:p>
            <a:r>
              <a:rPr lang="en-US" dirty="0"/>
              <a:t>Rc4 encryption</a:t>
            </a:r>
          </a:p>
        </p:txBody>
      </p:sp>
    </p:spTree>
    <p:extLst>
      <p:ext uri="{BB962C8B-B14F-4D97-AF65-F5344CB8AC3E}">
        <p14:creationId xmlns:p14="http://schemas.microsoft.com/office/powerpoint/2010/main" val="322555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7F08-038B-4BAD-9E3B-3120DC68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46AB-D24A-48E1-B904-DC30B5B8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features have been implemented:</a:t>
            </a:r>
          </a:p>
          <a:p>
            <a:r>
              <a:rPr lang="en-US" dirty="0"/>
              <a:t>Signup / Login.</a:t>
            </a:r>
          </a:p>
          <a:p>
            <a:r>
              <a:rPr lang="en-US" dirty="0"/>
              <a:t>User credentials encryption.</a:t>
            </a:r>
          </a:p>
          <a:p>
            <a:r>
              <a:rPr lang="en-US" dirty="0"/>
              <a:t>Upload posts with thumbnail, private / public configuration, images, text message.</a:t>
            </a:r>
          </a:p>
          <a:p>
            <a:r>
              <a:rPr lang="en-US" dirty="0"/>
              <a:t>Search for friends by string keyword with the filtering.</a:t>
            </a:r>
          </a:p>
          <a:p>
            <a:r>
              <a:rPr lang="en-US" dirty="0"/>
              <a:t>View friend’s page.</a:t>
            </a:r>
          </a:p>
          <a:p>
            <a:r>
              <a:rPr lang="en-US" dirty="0"/>
              <a:t>View friend’s posts.</a:t>
            </a:r>
          </a:p>
        </p:txBody>
      </p:sp>
    </p:spTree>
    <p:extLst>
      <p:ext uri="{BB962C8B-B14F-4D97-AF65-F5344CB8AC3E}">
        <p14:creationId xmlns:p14="http://schemas.microsoft.com/office/powerpoint/2010/main" val="404016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7F08-038B-4BAD-9E3B-3120DC68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46AB-D24A-48E1-B904-DC30B5B87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54284"/>
            <a:ext cx="10515600" cy="5273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diagram summarizes the relationships between the persisted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66345F-6374-4C4E-9F5C-0FB5B15DC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862" y="2236787"/>
            <a:ext cx="5248275" cy="4391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938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7F08-038B-4BAD-9E3B-3120DC68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46AB-D24A-48E1-B904-DC30B5B87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4284"/>
            <a:ext cx="11353799" cy="5273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diagram summarizes</a:t>
            </a:r>
          </a:p>
          <a:p>
            <a:pPr marL="0" indent="0">
              <a:buNone/>
            </a:pPr>
            <a:r>
              <a:rPr lang="en-US" dirty="0"/>
              <a:t>the relationships between the MVC </a:t>
            </a:r>
          </a:p>
          <a:p>
            <a:pPr marL="0" indent="0">
              <a:buNone/>
            </a:pPr>
            <a:r>
              <a:rPr lang="en-US" dirty="0"/>
              <a:t>components.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065001-2864-44DE-B97F-0B3030EF5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866775"/>
            <a:ext cx="6915150" cy="599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540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C7F8-C574-4ED9-8D3F-9776AC53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9780-2781-4F5A-8809-A456FC2C5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run the project, please consult the README.txt in the root directory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C34AE-1665-4CE0-921F-D24836C9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3556"/>
            <a:ext cx="8635738" cy="4320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208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Afeka Face 2020</vt:lpstr>
      <vt:lpstr>Project overview</vt:lpstr>
      <vt:lpstr>Project overview</vt:lpstr>
      <vt:lpstr>Project details</vt:lpstr>
      <vt:lpstr>Project details</vt:lpstr>
      <vt:lpstr>Project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Afeka Face 2020</dc:title>
  <dc:creator>מקסים צ'נטוריה</dc:creator>
  <cp:lastModifiedBy>מקסים צ'נטוריה</cp:lastModifiedBy>
  <cp:revision>11</cp:revision>
  <dcterms:created xsi:type="dcterms:W3CDTF">2020-08-13T19:54:34Z</dcterms:created>
  <dcterms:modified xsi:type="dcterms:W3CDTF">2020-08-13T21:56:25Z</dcterms:modified>
</cp:coreProperties>
</file>