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FFD89-7EE0-4000-8184-CAD4E4DDC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C78914-C9F0-4DAE-BE92-4DDF49354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99393-0045-476B-AC57-82351DAD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8AB7-A3E0-406D-9D59-E6C88727B1BC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1A87C-0FEE-46A2-A3A6-5EB0CBEB1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FA8C2-77D7-4D58-8940-69473D339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9F4C1-9038-4565-8017-7D40E823B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07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DF894-F373-4F11-803C-C231108D4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F8CCD-117C-4650-B921-FBD72256A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9DC5D-FA1A-4890-8CD6-B018EEBBA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8AB7-A3E0-406D-9D59-E6C88727B1BC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DC41E-408E-4465-B02E-448791D1E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FDB70-0206-417C-BEE4-0748B2D85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9F4C1-9038-4565-8017-7D40E823B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99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E9246E-1561-4451-8A23-0C3A9E42A8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0AD74E-C2A5-41F2-BCB4-D3CC3E200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E5FCB-2BF0-43D1-ABFF-C873D299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8AB7-A3E0-406D-9D59-E6C88727B1BC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C670E-0E66-4306-BA1B-969F2558A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F29CB-ACDC-4F4C-A671-05C5FAAE0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9F4C1-9038-4565-8017-7D40E823B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30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2523A-36CB-43A7-ACEB-91E2F2D2A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C472A-143C-47D2-A6F5-D1871DAA2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E2ECE-0D60-492E-AAD6-54872B9DE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8AB7-A3E0-406D-9D59-E6C88727B1BC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70DE8-6B2F-40AD-849E-B86C182F9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85625-B786-4F5F-80E1-1B1BD08D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9F4C1-9038-4565-8017-7D40E823B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92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46264-EAB4-4021-BFFB-77E9AFD35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C793F-DDA8-44A0-9502-52E167DA8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F2CF3-C7DA-4268-9D52-89F0E785C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8AB7-A3E0-406D-9D59-E6C88727B1BC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26FE1-B007-4A04-9C95-03A888DC0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87C0-19D8-460B-A94E-F79562EC8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9F4C1-9038-4565-8017-7D40E823B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3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341CE-C7FC-44E2-B3A9-4B325FFAA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ABC1B-263D-470D-8819-3AEAD317C4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D42C27-3F14-43C5-8F46-530723AC9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6BA11-37E4-4D76-84D8-E99F74DC6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8AB7-A3E0-406D-9D59-E6C88727B1BC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BCB63-0C3C-47D8-87A8-4FE8A915E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D745E-D4D3-4DB9-912F-06EF3A981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9F4C1-9038-4565-8017-7D40E823B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99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E76E2-DE71-45C7-85BA-CB930C672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1660E-ED51-4C16-88DD-D531A0903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69D035-7685-42B5-9067-0E98ED3DB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914682-C89A-446B-9E14-5E4A1E6117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0B84D2-EA4A-4FFB-A0DE-C2B5D341A1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3E7D0E-6C74-4391-A150-145765B81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8AB7-A3E0-406D-9D59-E6C88727B1BC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429B20-CDF4-4D24-B16C-8A4A8353B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ACFE48-DBA5-4B51-9D17-1F5848E1D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9F4C1-9038-4565-8017-7D40E823B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55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6A97E-F5D1-4D6C-8F88-59B7FB481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FF3AD9-7496-4514-97B6-55F5779D4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8AB7-A3E0-406D-9D59-E6C88727B1BC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5E49C2-DE53-4153-80CF-937848AEF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348447-9236-4D35-B4A7-5CD7AE749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9F4C1-9038-4565-8017-7D40E823B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57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D83BE3-2B17-41BB-AE37-875DA0228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8AB7-A3E0-406D-9D59-E6C88727B1BC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E1CA73-E214-4CEA-9EF1-01DB65B67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F76CD-FCDE-457A-89B9-7315FB549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9F4C1-9038-4565-8017-7D40E823B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54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C64E9-2144-4D71-A40F-0C77BF40D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B82A8-947A-44ED-88B8-A08DC87CA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F716B-6140-4F2E-8A72-8D3BA88A4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7CD5E9-8C71-497D-8A30-18343D8B5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8AB7-A3E0-406D-9D59-E6C88727B1BC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4E26D-9A6F-45AC-9CA1-498DCACF4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0E419-2712-4F43-A072-2CA939E97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9F4C1-9038-4565-8017-7D40E823B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87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CC534-6681-4579-BF97-650E14252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16FAC5-CF65-4E43-B102-83187F0A1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BE1E7-C6BF-4C96-899C-BB5B3AF32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EC408-0AAE-4057-8602-38BFF77F1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8AB7-A3E0-406D-9D59-E6C88727B1BC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43F45-F6B8-4EA0-9307-DC9B80CDD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28163-C419-4863-8D94-480D61FA2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9F4C1-9038-4565-8017-7D40E823B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13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11A3DA-9562-4FC1-9489-662CE55FB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29341-7E44-4C3C-B00D-3DEBD4436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D73DA-A3B4-429C-8511-B1627EBB04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58AB7-A3E0-406D-9D59-E6C88727B1BC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EED4B-EE76-44AF-8E53-1A5AF7090C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BE773-4DF7-42FD-A831-923AB69D8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9F4C1-9038-4565-8017-7D40E823B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41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BE8AA-95A1-4AED-B8A6-3C9AF5967C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Afeka Face 2020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1B7B8D-8EDD-4842-B0D9-D0E399A187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Designed and implemented by</a:t>
            </a:r>
          </a:p>
          <a:p>
            <a:r>
              <a:rPr lang="en-US" dirty="0"/>
              <a:t>Marat Lis; Maxim Chanturiay</a:t>
            </a:r>
          </a:p>
        </p:txBody>
      </p:sp>
    </p:spTree>
    <p:extLst>
      <p:ext uri="{BB962C8B-B14F-4D97-AF65-F5344CB8AC3E}">
        <p14:creationId xmlns:p14="http://schemas.microsoft.com/office/powerpoint/2010/main" val="2840112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7F08-038B-4BAD-9E3B-3120DC684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546AB-D24A-48E1-B904-DC30B5B87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Afeka face simulates parts of a social network website.</a:t>
            </a:r>
          </a:p>
          <a:p>
            <a:pPr marL="0" indent="0">
              <a:buNone/>
            </a:pPr>
            <a:r>
              <a:rPr lang="en-US" dirty="0"/>
              <a:t>It is written with the following technologies:</a:t>
            </a:r>
          </a:p>
          <a:p>
            <a:r>
              <a:rPr lang="en-US" dirty="0"/>
              <a:t>Ubuntu 18.04</a:t>
            </a:r>
          </a:p>
          <a:p>
            <a:r>
              <a:rPr lang="en-US" dirty="0"/>
              <a:t>Php v7.x</a:t>
            </a:r>
          </a:p>
          <a:p>
            <a:r>
              <a:rPr lang="en-US" dirty="0"/>
              <a:t>MySQL v14.14</a:t>
            </a:r>
          </a:p>
          <a:p>
            <a:r>
              <a:rPr lang="en-US"/>
              <a:t>Apache 2.x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following features have been implemented: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556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51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Afeka Face 2020</vt:lpstr>
      <vt:lpstr>Project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Afeka Face 2020</dc:title>
  <dc:creator>מקסים צ'נטוריה</dc:creator>
  <cp:lastModifiedBy>מקסים צ'נטוריה</cp:lastModifiedBy>
  <cp:revision>3</cp:revision>
  <dcterms:created xsi:type="dcterms:W3CDTF">2020-08-13T19:54:34Z</dcterms:created>
  <dcterms:modified xsi:type="dcterms:W3CDTF">2020-08-13T20:16:49Z</dcterms:modified>
</cp:coreProperties>
</file>