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9" r:id="rId3"/>
    <p:sldId id="310" r:id="rId4"/>
    <p:sldId id="296" r:id="rId5"/>
    <p:sldId id="311" r:id="rId6"/>
    <p:sldId id="312" r:id="rId7"/>
    <p:sldId id="313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0D8"/>
    <a:srgbClr val="D6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691" y="115"/>
      </p:cViewPr>
      <p:guideLst>
        <p:guide orient="horz" pos="200"/>
        <p:guide orient="horz" pos="719"/>
        <p:guide orient="horz" pos="1151"/>
        <p:guide orient="horz" pos="2365"/>
        <p:guide orient="horz" pos="4004"/>
        <p:guide orient="horz" pos="4120"/>
        <p:guide orient="horz" pos="4220"/>
        <p:guide orient="horz" pos="632"/>
        <p:guide pos="115"/>
        <p:guide pos="5642"/>
        <p:guide pos="230"/>
        <p:guide pos="2882"/>
        <p:guide pos="2804"/>
        <p:guide pos="2954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E176-E5AB-4DFE-960B-F68D5B5DC9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1092B-3F56-4C63-AEDC-39BE3DA22B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FC0C6-A87C-4E05-8121-C6DCD2CBE4F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75086-2040-4C70-98AA-59043761FE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846263"/>
            <a:ext cx="8412163" cy="1403992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3430120"/>
            <a:ext cx="8412163" cy="15434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3175" y="5040312"/>
            <a:ext cx="9144000" cy="1817688"/>
            <a:chOff x="0" y="2095"/>
            <a:chExt cx="5760" cy="1145"/>
          </a:xfrm>
        </p:grpSpPr>
        <p:sp>
          <p:nvSpPr>
            <p:cNvPr id="15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0" name="Picture 3" descr="\\.psf\Home\Desktop\acer_ta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817563"/>
            <a:ext cx="203300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 userDrawn="1"/>
        </p:nvSpPr>
        <p:spPr>
          <a:xfrm>
            <a:off x="373727" y="6611186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2"/>
                </a:solidFill>
              </a:rPr>
              <a:t>ACER</a:t>
            </a:r>
            <a:r>
              <a:rPr lang="en-US" sz="800" baseline="0" dirty="0" smtClean="0">
                <a:solidFill>
                  <a:schemeClr val="bg2"/>
                </a:solidFill>
              </a:rPr>
              <a:t> CONFIDENTIAL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5" y="1511091"/>
            <a:ext cx="8412163" cy="1403992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5" y="3135568"/>
            <a:ext cx="8412163" cy="17526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991785"/>
            <a:ext cx="9144000" cy="4866217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365125" y="2391726"/>
            <a:ext cx="20458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4" name="Picture 3" descr="\\.psf\Home\Desktop\acer_ta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817563"/>
            <a:ext cx="203300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6" y="1141414"/>
            <a:ext cx="4086225" cy="52149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141413"/>
            <a:ext cx="4087812" cy="52149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6" y="1141414"/>
            <a:ext cx="4086225" cy="521493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6" y="1141414"/>
            <a:ext cx="4094163" cy="521493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7500"/>
            <a:ext cx="8412163" cy="6038850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7500"/>
            <a:ext cx="8412163" cy="6038850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73727" y="6611186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ACER</a:t>
            </a:r>
            <a:r>
              <a:rPr lang="en-US" sz="800" baseline="0" dirty="0" smtClean="0">
                <a:solidFill>
                  <a:schemeClr val="bg1"/>
                </a:solidFill>
              </a:rPr>
              <a:t> CONFIDENTIAL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" name="Picture 2" descr="\\.psf\Home\Desktop\acer_rgb.png"/>
          <p:cNvPicPr>
            <a:picLocks noChangeAspect="1" noChangeArrowheads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6543802"/>
            <a:ext cx="647700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412163" cy="521493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68580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511091"/>
            <a:ext cx="5911850" cy="1403992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3135568"/>
            <a:ext cx="6159500" cy="17526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73727" y="6611186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ACER</a:t>
            </a:r>
            <a:r>
              <a:rPr lang="en-US" sz="800" baseline="0" dirty="0" smtClean="0">
                <a:solidFill>
                  <a:schemeClr val="bg1"/>
                </a:solidFill>
              </a:rPr>
              <a:t> CONFIDENTIAL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19" y="317500"/>
            <a:ext cx="8411369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7" y="1141414"/>
            <a:ext cx="8412162" cy="5214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4" y="6537939"/>
            <a:ext cx="4030663" cy="18288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544861"/>
            <a:ext cx="365125" cy="184667"/>
          </a:xfrm>
          <a:prstGeom prst="rect">
            <a:avLst/>
          </a:prstGeom>
        </p:spPr>
        <p:txBody>
          <a:bodyPr vert="horz" lIns="0" tIns="0" rIns="45720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727" y="6611186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2"/>
                </a:solidFill>
              </a:rPr>
              <a:t>ACER</a:t>
            </a:r>
            <a:r>
              <a:rPr lang="en-US" sz="800" baseline="0" dirty="0" smtClean="0">
                <a:solidFill>
                  <a:schemeClr val="bg2"/>
                </a:solidFill>
              </a:rPr>
              <a:t> CONFIDENTIAL</a:t>
            </a:r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9" name="Picture 2" descr="\\.psf\Home\Desktop\acer_rg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6543802"/>
            <a:ext cx="647700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Disk Sanitizer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65126" y="1141414"/>
            <a:ext cx="8418513" cy="5094288"/>
          </a:xfrm>
        </p:spPr>
        <p:txBody>
          <a:bodyPr/>
          <a:lstStyle/>
          <a:p>
            <a:r>
              <a:rPr lang="en-US" altLang="zh-TW" dirty="0" smtClean="0"/>
              <a:t>Basic Concept</a:t>
            </a:r>
            <a:endParaRPr lang="en-US" altLang="zh-TW" dirty="0" smtClean="0"/>
          </a:p>
          <a:p>
            <a:pPr lvl="1"/>
            <a:r>
              <a:rPr lang="en-US" altLang="zh-TW" dirty="0"/>
              <a:t>Wiping all data stored in the </a:t>
            </a:r>
            <a:r>
              <a:rPr lang="en-US" altLang="zh-TW" dirty="0" smtClean="0"/>
              <a:t>selected drive </a:t>
            </a:r>
            <a:r>
              <a:rPr lang="en-US" altLang="zh-TW" dirty="0"/>
              <a:t>with </a:t>
            </a:r>
            <a:r>
              <a:rPr lang="en-US" altLang="zh-TW" dirty="0" smtClean="0"/>
              <a:t>designated method.</a:t>
            </a:r>
            <a:endParaRPr lang="en-US" altLang="zh-TW" dirty="0"/>
          </a:p>
          <a:p>
            <a:pPr lvl="1"/>
            <a:r>
              <a:rPr lang="en-US" altLang="zh-TW" dirty="0" smtClean="0"/>
              <a:t>Following </a:t>
            </a:r>
            <a:r>
              <a:rPr lang="en-US" altLang="zh-TW" dirty="0"/>
              <a:t>the </a:t>
            </a:r>
            <a:r>
              <a:rPr lang="en-US" altLang="zh-TW" dirty="0" smtClean="0"/>
              <a:t>recommendations </a:t>
            </a:r>
            <a:r>
              <a:rPr lang="en-US" altLang="zh-TW" dirty="0"/>
              <a:t>in US </a:t>
            </a:r>
            <a:r>
              <a:rPr lang="en-US" altLang="zh-TW" dirty="0" err="1"/>
              <a:t>DoD</a:t>
            </a:r>
            <a:r>
              <a:rPr lang="en-US" altLang="zh-TW" dirty="0"/>
              <a:t> </a:t>
            </a:r>
            <a:r>
              <a:rPr lang="en-US" altLang="zh-TW" dirty="0" smtClean="0"/>
              <a:t>5220.22-M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Wiping method</a:t>
            </a:r>
            <a:endParaRPr lang="en-US" altLang="zh-TW" dirty="0"/>
          </a:p>
          <a:p>
            <a:pPr lvl="2"/>
            <a:r>
              <a:rPr lang="en-US" altLang="zh-TW" dirty="0" err="1"/>
              <a:t>DoD</a:t>
            </a:r>
            <a:r>
              <a:rPr lang="en-US" altLang="zh-TW" dirty="0"/>
              <a:t> 5220.22-M </a:t>
            </a:r>
            <a:r>
              <a:rPr lang="en-US" altLang="zh-TW" dirty="0" smtClean="0"/>
              <a:t> (Wiping with verification)</a:t>
            </a:r>
            <a:endParaRPr lang="en-US" altLang="zh-TW" dirty="0"/>
          </a:p>
          <a:p>
            <a:pPr lvl="3"/>
            <a:r>
              <a:rPr lang="en-US" altLang="zh-TW" dirty="0" smtClean="0"/>
              <a:t>Three-pass </a:t>
            </a:r>
            <a:r>
              <a:rPr lang="en-US" altLang="zh-TW" dirty="0"/>
              <a:t>overwriting algorithm</a:t>
            </a:r>
            <a:endParaRPr lang="en-US" altLang="zh-TW" dirty="0"/>
          </a:p>
          <a:p>
            <a:pPr lvl="3"/>
            <a:r>
              <a:rPr lang="en-US" altLang="zh-TW" dirty="0" smtClean="0"/>
              <a:t>Overwrite </a:t>
            </a:r>
            <a:r>
              <a:rPr lang="en-US" altLang="zh-TW" dirty="0"/>
              <a:t>all addressable locations with a character, its complement, then a random character and </a:t>
            </a:r>
            <a:r>
              <a:rPr lang="en-US" altLang="zh-TW" dirty="0" smtClean="0"/>
              <a:t>verify (with all passes).</a:t>
            </a:r>
            <a:endParaRPr lang="en-US" altLang="zh-TW" dirty="0" smtClean="0"/>
          </a:p>
          <a:p>
            <a:pPr lvl="2"/>
            <a:r>
              <a:rPr lang="en-US" altLang="zh-TW" dirty="0" err="1"/>
              <a:t>DoD</a:t>
            </a:r>
            <a:r>
              <a:rPr lang="en-US" altLang="zh-TW" dirty="0"/>
              <a:t> 5220.22-M (E</a:t>
            </a:r>
            <a:r>
              <a:rPr lang="en-US" altLang="zh-TW" dirty="0" smtClean="0"/>
              <a:t>) (</a:t>
            </a:r>
            <a:r>
              <a:rPr lang="en-US" altLang="zh-TW" dirty="0"/>
              <a:t>Wiping without verification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Three-pass </a:t>
            </a:r>
            <a:r>
              <a:rPr lang="en-US" altLang="zh-TW" dirty="0"/>
              <a:t>overwriting algorithm</a:t>
            </a:r>
            <a:endParaRPr lang="en-US" altLang="zh-TW" dirty="0"/>
          </a:p>
          <a:p>
            <a:pPr lvl="3"/>
            <a:r>
              <a:rPr lang="en-US" altLang="zh-TW" dirty="0"/>
              <a:t>Overwrite all addressable locations with a character, its complement, then a random </a:t>
            </a:r>
            <a:r>
              <a:rPr lang="en-US" altLang="zh-TW" dirty="0" smtClean="0"/>
              <a:t>character.</a:t>
            </a:r>
            <a:endParaRPr lang="en-US" altLang="zh-TW" dirty="0"/>
          </a:p>
          <a:p>
            <a:pPr lvl="1"/>
            <a:r>
              <a:rPr lang="en-US" altLang="zh-TW" dirty="0" smtClean="0"/>
              <a:t>Disk sanitizer can only be executed after supervisor password is installed.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 can select which drive to be wiped.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 can select which wiping method to be executed.</a:t>
            </a:r>
            <a:endParaRPr lang="en-US" altLang="zh-TW" dirty="0" smtClean="0"/>
          </a:p>
          <a:p>
            <a:pPr lvl="1"/>
            <a:r>
              <a:rPr lang="en-US" altLang="zh-TW" dirty="0"/>
              <a:t>The wiping process can be interrupted on demand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Disk Sanitizer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65126" y="1141414"/>
            <a:ext cx="8418513" cy="5094288"/>
          </a:xfrm>
        </p:spPr>
        <p:txBody>
          <a:bodyPr/>
          <a:lstStyle/>
          <a:p>
            <a:r>
              <a:rPr lang="en-US" altLang="zh-TW" dirty="0" smtClean="0"/>
              <a:t>Flow Chart</a:t>
            </a:r>
            <a:endParaRPr lang="en-US" altLang="zh-TW" dirty="0" smtClean="0"/>
          </a:p>
        </p:txBody>
      </p:sp>
      <p:sp>
        <p:nvSpPr>
          <p:cNvPr id="2" name="流程圖: 替代處理程序 1"/>
          <p:cNvSpPr/>
          <p:nvPr/>
        </p:nvSpPr>
        <p:spPr>
          <a:xfrm>
            <a:off x="910990" y="1910687"/>
            <a:ext cx="1228298" cy="54591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BIOS Setup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665330" y="2909245"/>
            <a:ext cx="1719618" cy="639171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selects “Disk Sanitizer”</a:t>
            </a:r>
            <a:endParaRPr lang="zh-TW" altLang="en-US" dirty="0"/>
          </a:p>
        </p:txBody>
      </p:sp>
      <p:sp>
        <p:nvSpPr>
          <p:cNvPr id="6" name="流程圖: 決策 5"/>
          <p:cNvSpPr/>
          <p:nvPr/>
        </p:nvSpPr>
        <p:spPr>
          <a:xfrm>
            <a:off x="574913" y="5090612"/>
            <a:ext cx="1900451" cy="87345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User Confirms?</a:t>
            </a:r>
            <a:endParaRPr lang="zh-TW" altLang="en-US" sz="1400" dirty="0"/>
          </a:p>
        </p:txBody>
      </p:sp>
      <p:sp>
        <p:nvSpPr>
          <p:cNvPr id="9" name="流程圖: 程序 8"/>
          <p:cNvSpPr/>
          <p:nvPr/>
        </p:nvSpPr>
        <p:spPr>
          <a:xfrm>
            <a:off x="382138" y="3935102"/>
            <a:ext cx="2286000" cy="882557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Prompt warning message of irreversible data lose </a:t>
            </a:r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3472215" y="1910691"/>
            <a:ext cx="2246195" cy="7779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 all drives and ask for user selection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3472213" y="4477850"/>
            <a:ext cx="2246195" cy="900755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 all wiping methods and ask for user selection</a:t>
            </a:r>
            <a:endParaRPr lang="zh-TW" altLang="en-US" dirty="0"/>
          </a:p>
        </p:txBody>
      </p:sp>
      <p:sp>
        <p:nvSpPr>
          <p:cNvPr id="12" name="流程圖: 決策 11"/>
          <p:cNvSpPr/>
          <p:nvPr/>
        </p:nvSpPr>
        <p:spPr>
          <a:xfrm>
            <a:off x="3558650" y="3047998"/>
            <a:ext cx="2073324" cy="1025857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User selects any drive or ESC?</a:t>
            </a:r>
            <a:endParaRPr lang="zh-TW" altLang="en-US" sz="1400" dirty="0"/>
          </a:p>
        </p:txBody>
      </p:sp>
      <p:sp>
        <p:nvSpPr>
          <p:cNvPr id="13" name="流程圖: 決策 12"/>
          <p:cNvSpPr/>
          <p:nvPr/>
        </p:nvSpPr>
        <p:spPr>
          <a:xfrm>
            <a:off x="3558651" y="5644477"/>
            <a:ext cx="2073324" cy="1025857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User selects any method or ESC?</a:t>
            </a:r>
            <a:endParaRPr lang="zh-TW" altLang="en-US" sz="1400" dirty="0"/>
          </a:p>
        </p:txBody>
      </p:sp>
      <p:sp>
        <p:nvSpPr>
          <p:cNvPr id="14" name="流程圖: 程序 13"/>
          <p:cNvSpPr/>
          <p:nvPr/>
        </p:nvSpPr>
        <p:spPr>
          <a:xfrm>
            <a:off x="6430371" y="1910687"/>
            <a:ext cx="2286000" cy="11191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Prompt warning message of irreversible data </a:t>
            </a:r>
            <a:r>
              <a:rPr lang="en-US" altLang="zh-TW" dirty="0" smtClean="0"/>
              <a:t>lose again </a:t>
            </a:r>
            <a:endParaRPr lang="zh-TW" altLang="en-US" dirty="0"/>
          </a:p>
        </p:txBody>
      </p:sp>
      <p:sp>
        <p:nvSpPr>
          <p:cNvPr id="15" name="流程圖: 決策 14"/>
          <p:cNvSpPr/>
          <p:nvPr/>
        </p:nvSpPr>
        <p:spPr>
          <a:xfrm>
            <a:off x="6623145" y="3316403"/>
            <a:ext cx="1900451" cy="87345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User Confirms?</a:t>
            </a:r>
            <a:endParaRPr lang="zh-TW" altLang="en-US" sz="1400" dirty="0"/>
          </a:p>
        </p:txBody>
      </p:sp>
      <p:sp>
        <p:nvSpPr>
          <p:cNvPr id="16" name="流程圖: 程序 15"/>
          <p:cNvSpPr/>
          <p:nvPr/>
        </p:nvSpPr>
        <p:spPr>
          <a:xfrm>
            <a:off x="6430371" y="4531051"/>
            <a:ext cx="2286000" cy="1377053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Start to wipe the selected drive with designated wiping method (show progress </a:t>
            </a:r>
            <a:r>
              <a:rPr lang="en-US" altLang="zh-TW" sz="1600" dirty="0"/>
              <a:t>and </a:t>
            </a:r>
            <a:r>
              <a:rPr lang="en-US" altLang="zh-TW" sz="1600" dirty="0" smtClean="0"/>
              <a:t>elapsed time)</a:t>
            </a:r>
            <a:endParaRPr lang="zh-TW" altLang="en-US" sz="1600" dirty="0"/>
          </a:p>
        </p:txBody>
      </p:sp>
      <p:sp>
        <p:nvSpPr>
          <p:cNvPr id="17" name="流程圖: 替代處理程序 16"/>
          <p:cNvSpPr/>
          <p:nvPr/>
        </p:nvSpPr>
        <p:spPr>
          <a:xfrm>
            <a:off x="6959221" y="6237023"/>
            <a:ext cx="1228298" cy="54591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Done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endCxn id="8" idx="0"/>
          </p:cNvCxnSpPr>
          <p:nvPr/>
        </p:nvCxnSpPr>
        <p:spPr>
          <a:xfrm>
            <a:off x="1525138" y="2470247"/>
            <a:ext cx="1" cy="438998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 flipH="1">
            <a:off x="1525138" y="3548416"/>
            <a:ext cx="1" cy="386686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2"/>
            <a:endCxn id="6" idx="0"/>
          </p:cNvCxnSpPr>
          <p:nvPr/>
        </p:nvCxnSpPr>
        <p:spPr>
          <a:xfrm>
            <a:off x="1525138" y="4817659"/>
            <a:ext cx="1" cy="27295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6" idx="2"/>
            <a:endCxn id="2" idx="1"/>
          </p:cNvCxnSpPr>
          <p:nvPr/>
        </p:nvCxnSpPr>
        <p:spPr>
          <a:xfrm rot="5400000" flipH="1">
            <a:off x="-672148" y="3766781"/>
            <a:ext cx="3780426" cy="614149"/>
          </a:xfrm>
          <a:prstGeom prst="bentConnector4">
            <a:avLst>
              <a:gd name="adj1" fmla="val -6047"/>
              <a:gd name="adj2" fmla="val 214167"/>
            </a:avLst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3"/>
            <a:endCxn id="10" idx="0"/>
          </p:cNvCxnSpPr>
          <p:nvPr/>
        </p:nvCxnSpPr>
        <p:spPr>
          <a:xfrm flipV="1">
            <a:off x="2475364" y="1910691"/>
            <a:ext cx="2119949" cy="3616649"/>
          </a:xfrm>
          <a:prstGeom prst="bentConnector4">
            <a:avLst>
              <a:gd name="adj1" fmla="val 29949"/>
              <a:gd name="adj2" fmla="val 106321"/>
            </a:avLst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0" idx="2"/>
            <a:endCxn id="12" idx="0"/>
          </p:cNvCxnSpPr>
          <p:nvPr/>
        </p:nvCxnSpPr>
        <p:spPr>
          <a:xfrm flipH="1">
            <a:off x="4595312" y="2688613"/>
            <a:ext cx="1" cy="359385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2" idx="2"/>
            <a:endCxn id="11" idx="0"/>
          </p:cNvCxnSpPr>
          <p:nvPr/>
        </p:nvCxnSpPr>
        <p:spPr>
          <a:xfrm flipH="1">
            <a:off x="4595311" y="4073855"/>
            <a:ext cx="1" cy="403995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2"/>
            <a:endCxn id="13" idx="0"/>
          </p:cNvCxnSpPr>
          <p:nvPr/>
        </p:nvCxnSpPr>
        <p:spPr>
          <a:xfrm>
            <a:off x="4595311" y="5378605"/>
            <a:ext cx="2" cy="265872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2" idx="1"/>
            <a:endCxn id="2" idx="3"/>
          </p:cNvCxnSpPr>
          <p:nvPr/>
        </p:nvCxnSpPr>
        <p:spPr>
          <a:xfrm rot="10800000">
            <a:off x="2139288" y="2183643"/>
            <a:ext cx="1419362" cy="1377285"/>
          </a:xfrm>
          <a:prstGeom prst="bentConnector3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3" idx="1"/>
            <a:endCxn id="2" idx="3"/>
          </p:cNvCxnSpPr>
          <p:nvPr/>
        </p:nvCxnSpPr>
        <p:spPr>
          <a:xfrm rot="10800000">
            <a:off x="2139289" y="2183642"/>
            <a:ext cx="1419363" cy="3973764"/>
          </a:xfrm>
          <a:prstGeom prst="bentConnector3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3" idx="3"/>
            <a:endCxn id="14" idx="0"/>
          </p:cNvCxnSpPr>
          <p:nvPr/>
        </p:nvCxnSpPr>
        <p:spPr>
          <a:xfrm flipV="1">
            <a:off x="5631975" y="1910687"/>
            <a:ext cx="1941396" cy="4246719"/>
          </a:xfrm>
          <a:prstGeom prst="bentConnector4">
            <a:avLst>
              <a:gd name="adj1" fmla="val 20562"/>
              <a:gd name="adj2" fmla="val 105383"/>
            </a:avLst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4" idx="2"/>
            <a:endCxn id="15" idx="0"/>
          </p:cNvCxnSpPr>
          <p:nvPr/>
        </p:nvCxnSpPr>
        <p:spPr>
          <a:xfrm>
            <a:off x="7573371" y="3029807"/>
            <a:ext cx="0" cy="286596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16" idx="0"/>
          </p:cNvCxnSpPr>
          <p:nvPr/>
        </p:nvCxnSpPr>
        <p:spPr>
          <a:xfrm>
            <a:off x="7573371" y="4189859"/>
            <a:ext cx="0" cy="341192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7" idx="0"/>
          </p:cNvCxnSpPr>
          <p:nvPr/>
        </p:nvCxnSpPr>
        <p:spPr>
          <a:xfrm flipH="1">
            <a:off x="7573370" y="5803721"/>
            <a:ext cx="1" cy="433302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15" idx="1"/>
            <a:endCxn id="2" idx="0"/>
          </p:cNvCxnSpPr>
          <p:nvPr/>
        </p:nvCxnSpPr>
        <p:spPr>
          <a:xfrm rot="10800000">
            <a:off x="1525139" y="1910687"/>
            <a:ext cx="5098006" cy="1842444"/>
          </a:xfrm>
          <a:prstGeom prst="bentConnector4">
            <a:avLst>
              <a:gd name="adj1" fmla="val 13726"/>
              <a:gd name="adj2" fmla="val 119074"/>
            </a:avLst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460615" y="5964068"/>
            <a:ext cx="5288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06486" y="5908105"/>
            <a:ext cx="5288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ESC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07787" y="3299114"/>
            <a:ext cx="5288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ESC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206889" y="3492460"/>
            <a:ext cx="5288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475364" y="5254172"/>
            <a:ext cx="28319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accent2"/>
                </a:solidFill>
              </a:rPr>
              <a:t>Y</a:t>
            </a:r>
            <a:endParaRPr lang="zh-TW" altLang="en-US" dirty="0" smtClean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649901" y="4073855"/>
            <a:ext cx="71366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accent2"/>
                </a:solidFill>
              </a:rPr>
              <a:t>ENTER</a:t>
            </a:r>
            <a:endParaRPr lang="zh-TW" altLang="en-US" dirty="0" smtClean="0">
              <a:solidFill>
                <a:schemeClr val="accent2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631974" y="6237023"/>
            <a:ext cx="71366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accent2"/>
                </a:solidFill>
              </a:rPr>
              <a:t>ENTER</a:t>
            </a:r>
            <a:endParaRPr lang="zh-TW" altLang="en-US" dirty="0" smtClean="0">
              <a:solidFill>
                <a:schemeClr val="accent2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643317" y="4198504"/>
            <a:ext cx="28319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accent2"/>
                </a:solidFill>
              </a:rPr>
              <a:t>Y</a:t>
            </a:r>
            <a:endParaRPr lang="zh-TW" alt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Disk Sanitizer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65126" y="1141414"/>
            <a:ext cx="8418513" cy="5094288"/>
          </a:xfrm>
        </p:spPr>
        <p:txBody>
          <a:bodyPr/>
          <a:lstStyle/>
          <a:p>
            <a:r>
              <a:rPr lang="en-US" altLang="zh-TW" dirty="0" smtClean="0"/>
              <a:t>Reference snapshot</a:t>
            </a:r>
            <a:endParaRPr lang="en-US" altLang="zh-TW" dirty="0" smtClean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6" y="3812520"/>
            <a:ext cx="8802806" cy="206035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64376"/>
            <a:ext cx="9144000" cy="1164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Disk Sanitizer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65126" y="1141414"/>
            <a:ext cx="8418513" cy="5094288"/>
          </a:xfrm>
        </p:spPr>
        <p:txBody>
          <a:bodyPr/>
          <a:lstStyle/>
          <a:p>
            <a:r>
              <a:rPr lang="en-US" altLang="zh-TW" dirty="0" smtClean="0"/>
              <a:t>Reference snapshot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" y="1938206"/>
            <a:ext cx="8802806" cy="20790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185"/>
            <a:ext cx="9144000" cy="117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Disk Sanitizer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65126" y="1141414"/>
            <a:ext cx="8418513" cy="5094288"/>
          </a:xfrm>
        </p:spPr>
        <p:txBody>
          <a:bodyPr/>
          <a:lstStyle/>
          <a:p>
            <a:r>
              <a:rPr lang="en-US" altLang="zh-TW" dirty="0" smtClean="0"/>
              <a:t>Reference snapshot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" y="2135451"/>
            <a:ext cx="8011236" cy="3013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r_temp_ppt_stndrd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acer_temp_ppt_stndrd_foco</Template>
  <TotalTime>0</TotalTime>
  <Words>1311</Words>
  <Application>WPS 演示</Application>
  <PresentationFormat>如螢幕大小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Acer Foco Light</vt:lpstr>
      <vt:lpstr>Segoe Print</vt:lpstr>
      <vt:lpstr>Acer Foco</vt:lpstr>
      <vt:lpstr>Acer Foco Semibold</vt:lpstr>
      <vt:lpstr>微软雅黑</vt:lpstr>
      <vt:lpstr>Arial Unicode MS</vt:lpstr>
      <vt:lpstr>Calibri</vt:lpstr>
      <vt:lpstr>acer_temp_ppt_stndrd_foco</vt:lpstr>
      <vt:lpstr>Disk Sanitizer</vt:lpstr>
      <vt:lpstr>Disk Sanitizer</vt:lpstr>
      <vt:lpstr>Backup</vt:lpstr>
      <vt:lpstr>Disk Sanitizer</vt:lpstr>
      <vt:lpstr>Disk Sanitizer</vt:lpstr>
      <vt:lpstr>Disk Sanitizer</vt:lpstr>
      <vt:lpstr>PowerPoint 演示文稿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Chen, Augustine</dc:creator>
  <cp:lastModifiedBy>亮歌</cp:lastModifiedBy>
  <cp:revision>39</cp:revision>
  <dcterms:created xsi:type="dcterms:W3CDTF">2014-03-17T02:57:00Z</dcterms:created>
  <dcterms:modified xsi:type="dcterms:W3CDTF">2020-12-12T06:03:48Z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