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17"/>
  </p:notesMasterIdLst>
  <p:handoutMasterIdLst>
    <p:handoutMasterId r:id="rId18"/>
  </p:handoutMasterIdLst>
  <p:sldIdLst>
    <p:sldId id="277" r:id="rId3"/>
    <p:sldId id="259" r:id="rId4"/>
    <p:sldId id="291" r:id="rId5"/>
    <p:sldId id="301" r:id="rId6"/>
    <p:sldId id="292" r:id="rId7"/>
    <p:sldId id="302" r:id="rId8"/>
    <p:sldId id="293" r:id="rId9"/>
    <p:sldId id="294" r:id="rId10"/>
    <p:sldId id="296" r:id="rId11"/>
    <p:sldId id="295" r:id="rId12"/>
    <p:sldId id="297" r:id="rId13"/>
    <p:sldId id="299" r:id="rId14"/>
    <p:sldId id="319" r:id="rId15"/>
    <p:sldId id="28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FF0D8"/>
    <a:srgbClr val="D6E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showGuides="1">
      <p:cViewPr varScale="1">
        <p:scale>
          <a:sx n="144" d="100"/>
          <a:sy n="144" d="100"/>
        </p:scale>
        <p:origin x="666" y="114"/>
      </p:cViewPr>
      <p:guideLst>
        <p:guide orient="horz" pos="105"/>
        <p:guide orient="horz" pos="668"/>
        <p:guide orient="horz" pos="872"/>
        <p:guide orient="horz" pos="1804"/>
        <p:guide orient="horz" pos="2946"/>
        <p:guide orient="horz" pos="3042"/>
        <p:guide orient="horz" pos="199"/>
        <p:guide orient="horz" pos="3137"/>
        <p:guide pos="115"/>
        <p:guide pos="5644"/>
        <p:guide pos="230"/>
        <p:guide pos="2882"/>
        <p:guide pos="2804"/>
        <p:guide pos="2954"/>
        <p:guide pos="5533"/>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5" d="100"/>
          <a:sy n="75" d="100"/>
        </p:scale>
        <p:origin x="-333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60F2E9D-3AB6-4A62-AA5E-C03C59264DC0}" type="doc">
      <dgm:prSet loTypeId="urn:microsoft.com/office/officeart/2005/8/layout/bProcess4" loCatId="process" qsTypeId="urn:microsoft.com/office/officeart/2005/8/quickstyle/3d1" qsCatId="3D" csTypeId="urn:microsoft.com/office/officeart/2005/8/colors/accent1_2" csCatId="accent1" phldr="1"/>
      <dgm:spPr/>
      <dgm:t>
        <a:bodyPr/>
        <a:lstStyle/>
        <a:p>
          <a:endParaRPr lang="zh-TW" altLang="en-US"/>
        </a:p>
      </dgm:t>
    </dgm:pt>
    <dgm:pt modelId="{B85F0E7D-F77D-468C-B174-C04C2555E65F}">
      <dgm:prSet phldrT="[文字]" custT="1"/>
      <dgm:spPr/>
      <dgm:t>
        <a:bodyPr/>
        <a:lstStyle/>
        <a:p>
          <a:pPr algn="ctr"/>
          <a:r>
            <a:rPr lang="en-US" altLang="zh-TW" sz="1400" dirty="0" smtClean="0"/>
            <a:t>When OSD button is pressed</a:t>
          </a:r>
          <a:endParaRPr lang="zh-TW" altLang="en-US" sz="1400" dirty="0"/>
        </a:p>
      </dgm:t>
    </dgm:pt>
    <dgm:pt modelId="{A2855819-D33E-4349-8F9E-92AF4F534F21}" cxnId="{B1371247-DFE7-4FF9-A880-7A02F40D64F0}" type="parTrans">
      <dgm:prSet/>
      <dgm:spPr/>
      <dgm:t>
        <a:bodyPr/>
        <a:lstStyle/>
        <a:p>
          <a:endParaRPr lang="zh-TW" altLang="en-US" sz="1400"/>
        </a:p>
      </dgm:t>
    </dgm:pt>
    <dgm:pt modelId="{C1D7B991-9218-48E5-94E8-5B58715479FC}" cxnId="{B1371247-DFE7-4FF9-A880-7A02F40D64F0}" type="sibTrans">
      <dgm:prSet/>
      <dgm:spPr/>
      <dgm:t>
        <a:bodyPr/>
        <a:lstStyle/>
        <a:p>
          <a:endParaRPr lang="zh-TW" altLang="en-US" sz="1400"/>
        </a:p>
      </dgm:t>
    </dgm:pt>
    <dgm:pt modelId="{C521BE6E-0E1A-47EA-9A92-1844A4B5D6BE}">
      <dgm:prSet phldrT="[文字]" custT="1"/>
      <dgm:spPr/>
      <dgm:t>
        <a:bodyPr/>
        <a:lstStyle/>
        <a:p>
          <a:r>
            <a:rPr lang="en-US" altLang="zh-TW" sz="1400" dirty="0" smtClean="0"/>
            <a:t>OSD menu will show up on screen</a:t>
          </a:r>
          <a:endParaRPr lang="zh-TW" altLang="en-US" sz="1400" dirty="0"/>
        </a:p>
      </dgm:t>
    </dgm:pt>
    <dgm:pt modelId="{3C5548E5-2C35-436B-8A0C-06DFE4DA0FD4}" cxnId="{830DA381-A964-47CB-836B-C48993E8FA4D}" type="parTrans">
      <dgm:prSet/>
      <dgm:spPr/>
      <dgm:t>
        <a:bodyPr/>
        <a:lstStyle/>
        <a:p>
          <a:endParaRPr lang="zh-TW" altLang="en-US" sz="1400"/>
        </a:p>
      </dgm:t>
    </dgm:pt>
    <dgm:pt modelId="{0CF83627-3F99-4300-999A-ADBA368B6BA9}" cxnId="{830DA381-A964-47CB-836B-C48993E8FA4D}" type="sibTrans">
      <dgm:prSet/>
      <dgm:spPr/>
      <dgm:t>
        <a:bodyPr/>
        <a:lstStyle/>
        <a:p>
          <a:endParaRPr lang="zh-TW" altLang="en-US" sz="1400"/>
        </a:p>
      </dgm:t>
    </dgm:pt>
    <dgm:pt modelId="{624EF86D-EC32-4FFD-94F9-66C031393DFF}">
      <dgm:prSet phldrT="[文字]" custT="1"/>
      <dgm:spPr/>
      <dgm:t>
        <a:bodyPr/>
        <a:lstStyle/>
        <a:p>
          <a:r>
            <a:rPr lang="en-US" altLang="zh-TW" sz="1400" dirty="0" smtClean="0"/>
            <a:t>Available options can be shown as 1</a:t>
          </a:r>
          <a:r>
            <a:rPr lang="en-US" altLang="zh-TW" sz="1400" baseline="30000" dirty="0" smtClean="0"/>
            <a:t>st</a:t>
          </a:r>
          <a:r>
            <a:rPr lang="en-US" altLang="zh-TW" sz="1400" dirty="0" smtClean="0"/>
            <a:t> layer</a:t>
          </a:r>
          <a:endParaRPr lang="zh-TW" altLang="en-US" sz="1400" dirty="0"/>
        </a:p>
      </dgm:t>
    </dgm:pt>
    <dgm:pt modelId="{9B492071-B8FF-4937-827C-978AA005F9DD}" cxnId="{1CE4BD2F-4022-4420-BAED-07C2623CA671}" type="parTrans">
      <dgm:prSet/>
      <dgm:spPr/>
      <dgm:t>
        <a:bodyPr/>
        <a:lstStyle/>
        <a:p>
          <a:endParaRPr lang="zh-TW" altLang="en-US" sz="1400"/>
        </a:p>
      </dgm:t>
    </dgm:pt>
    <dgm:pt modelId="{2902DE91-68FD-4A20-97B4-1CB357113741}" cxnId="{1CE4BD2F-4022-4420-BAED-07C2623CA671}" type="sibTrans">
      <dgm:prSet/>
      <dgm:spPr/>
      <dgm:t>
        <a:bodyPr/>
        <a:lstStyle/>
        <a:p>
          <a:endParaRPr lang="zh-TW" altLang="en-US" sz="1400"/>
        </a:p>
      </dgm:t>
    </dgm:pt>
    <dgm:pt modelId="{B81CB83E-0A1B-4FFC-AB18-382446E01E93}">
      <dgm:prSet phldrT="[文字]" custT="1"/>
      <dgm:spPr/>
      <dgm:t>
        <a:bodyPr/>
        <a:lstStyle/>
        <a:p>
          <a:r>
            <a:rPr lang="en-US" altLang="zh-TW" sz="1400" dirty="0" smtClean="0"/>
            <a:t>2</a:t>
          </a:r>
          <a:r>
            <a:rPr lang="en-US" altLang="zh-TW" sz="1400" baseline="30000" dirty="0" smtClean="0"/>
            <a:t>nd</a:t>
          </a:r>
          <a:r>
            <a:rPr lang="en-US" altLang="zh-TW" sz="1400" dirty="0" smtClean="0"/>
            <a:t> layer of menu or the relative function will be activated  </a:t>
          </a:r>
          <a:endParaRPr lang="zh-TW" altLang="en-US" sz="1400" dirty="0"/>
        </a:p>
      </dgm:t>
    </dgm:pt>
    <dgm:pt modelId="{BE313ABE-041C-4345-98F9-DF983F4816E4}" cxnId="{E01499EF-9ACC-4806-9DBD-281F267EB501}" type="parTrans">
      <dgm:prSet/>
      <dgm:spPr/>
      <dgm:t>
        <a:bodyPr/>
        <a:lstStyle/>
        <a:p>
          <a:endParaRPr lang="zh-TW" altLang="en-US" sz="1400"/>
        </a:p>
      </dgm:t>
    </dgm:pt>
    <dgm:pt modelId="{939B0093-8501-44BF-BB20-1BD63D72D1AB}" cxnId="{E01499EF-9ACC-4806-9DBD-281F267EB501}" type="sibTrans">
      <dgm:prSet/>
      <dgm:spPr/>
      <dgm:t>
        <a:bodyPr/>
        <a:lstStyle/>
        <a:p>
          <a:endParaRPr lang="zh-TW" altLang="en-US" sz="1400"/>
        </a:p>
      </dgm:t>
    </dgm:pt>
    <dgm:pt modelId="{0C696A27-FB17-4B8B-AE46-49C7D6FC13DD}">
      <dgm:prSet phldrT="[文字]" custT="1"/>
      <dgm:spPr/>
      <dgm:t>
        <a:bodyPr/>
        <a:lstStyle/>
        <a:p>
          <a:r>
            <a:rPr lang="en-US" altLang="zh-TW" sz="1400" dirty="0" smtClean="0"/>
            <a:t>Hold at the option more than 2 sec</a:t>
          </a:r>
          <a:endParaRPr lang="zh-TW" altLang="en-US" sz="1400" dirty="0"/>
        </a:p>
      </dgm:t>
    </dgm:pt>
    <dgm:pt modelId="{716F030D-BCED-45A5-BD61-39A394193858}" cxnId="{0437BE7B-2D47-4E55-A44C-F70173D63FDA}" type="parTrans">
      <dgm:prSet/>
      <dgm:spPr/>
      <dgm:t>
        <a:bodyPr/>
        <a:lstStyle/>
        <a:p>
          <a:endParaRPr lang="zh-TW" altLang="en-US" sz="1400"/>
        </a:p>
      </dgm:t>
    </dgm:pt>
    <dgm:pt modelId="{FD1CCD7B-AA03-478F-A1A1-A6F4AD3E6049}" cxnId="{0437BE7B-2D47-4E55-A44C-F70173D63FDA}" type="sibTrans">
      <dgm:prSet/>
      <dgm:spPr/>
      <dgm:t>
        <a:bodyPr/>
        <a:lstStyle/>
        <a:p>
          <a:endParaRPr lang="zh-TW" altLang="en-US" sz="1400"/>
        </a:p>
      </dgm:t>
    </dgm:pt>
    <dgm:pt modelId="{92D26672-941E-4402-88F3-F4634F53C66C}">
      <dgm:prSet phldrT="[文字]" custT="1"/>
      <dgm:spPr/>
      <dgm:t>
        <a:bodyPr/>
        <a:lstStyle/>
        <a:p>
          <a:r>
            <a:rPr lang="en-US" altLang="zh-TW" sz="1400" dirty="0" smtClean="0"/>
            <a:t>Options can be switched by pressing OSD button cyclically</a:t>
          </a:r>
          <a:endParaRPr lang="zh-TW" altLang="en-US" sz="1400" dirty="0"/>
        </a:p>
      </dgm:t>
    </dgm:pt>
    <dgm:pt modelId="{76919AE4-0B85-4293-B092-754F58CFC1B9}" cxnId="{980F52E0-8B9A-482D-A049-D357DB3FC5E0}" type="parTrans">
      <dgm:prSet/>
      <dgm:spPr/>
      <dgm:t>
        <a:bodyPr/>
        <a:lstStyle/>
        <a:p>
          <a:endParaRPr lang="zh-TW" altLang="en-US" sz="1400"/>
        </a:p>
      </dgm:t>
    </dgm:pt>
    <dgm:pt modelId="{72AD68A7-7281-43FF-86A7-8B75E06F6675}" cxnId="{980F52E0-8B9A-482D-A049-D357DB3FC5E0}" type="sibTrans">
      <dgm:prSet/>
      <dgm:spPr/>
      <dgm:t>
        <a:bodyPr/>
        <a:lstStyle/>
        <a:p>
          <a:endParaRPr lang="zh-TW" altLang="en-US" sz="1400"/>
        </a:p>
      </dgm:t>
    </dgm:pt>
    <dgm:pt modelId="{E2B29431-6D53-4884-8E02-BB1B1B43AFBA}">
      <dgm:prSet phldrT="[文字]" custT="1"/>
      <dgm:spPr/>
      <dgm:t>
        <a:bodyPr/>
        <a:lstStyle/>
        <a:p>
          <a:r>
            <a:rPr lang="en-US" altLang="zh-TW" sz="1400" dirty="0" smtClean="0"/>
            <a:t>Press the OSD button within 2 sec</a:t>
          </a:r>
          <a:endParaRPr lang="zh-TW" altLang="en-US" sz="1400" dirty="0"/>
        </a:p>
      </dgm:t>
    </dgm:pt>
    <dgm:pt modelId="{898F2C84-4EB1-48EC-BE8E-3378E79A1998}" cxnId="{CFEFA7FE-4750-4F6B-BAD4-0209373F3E59}" type="parTrans">
      <dgm:prSet/>
      <dgm:spPr/>
      <dgm:t>
        <a:bodyPr/>
        <a:lstStyle/>
        <a:p>
          <a:endParaRPr lang="zh-TW" altLang="en-US" sz="1400"/>
        </a:p>
      </dgm:t>
    </dgm:pt>
    <dgm:pt modelId="{27EC1437-8EE1-451E-83C3-BD5FABC94D47}" cxnId="{CFEFA7FE-4750-4F6B-BAD4-0209373F3E59}" type="sibTrans">
      <dgm:prSet/>
      <dgm:spPr/>
      <dgm:t>
        <a:bodyPr/>
        <a:lstStyle/>
        <a:p>
          <a:endParaRPr lang="zh-TW" altLang="en-US" sz="1400"/>
        </a:p>
      </dgm:t>
    </dgm:pt>
    <dgm:pt modelId="{9D4E6D81-4D99-4E21-9464-0618559E2DFA}">
      <dgm:prSet phldrT="[文字]" custT="1"/>
      <dgm:spPr/>
      <dgm:t>
        <a:bodyPr/>
        <a:lstStyle/>
        <a:p>
          <a:r>
            <a:rPr lang="en-US" altLang="zh-TW" sz="1400" dirty="0" smtClean="0"/>
            <a:t>The option will be  switched to next</a:t>
          </a:r>
          <a:endParaRPr lang="zh-TW" altLang="en-US" sz="1400" dirty="0"/>
        </a:p>
      </dgm:t>
    </dgm:pt>
    <dgm:pt modelId="{237FDCF8-014B-4E10-932B-5B7943D19C0E}" cxnId="{E743864D-DCFE-4986-87E0-BD028FC61D89}" type="parTrans">
      <dgm:prSet/>
      <dgm:spPr/>
      <dgm:t>
        <a:bodyPr/>
        <a:lstStyle/>
        <a:p>
          <a:endParaRPr lang="zh-TW" altLang="en-US" sz="1400"/>
        </a:p>
      </dgm:t>
    </dgm:pt>
    <dgm:pt modelId="{588B0707-94E3-4EC4-9D84-906F128850B9}" cxnId="{E743864D-DCFE-4986-87E0-BD028FC61D89}" type="sibTrans">
      <dgm:prSet/>
      <dgm:spPr/>
      <dgm:t>
        <a:bodyPr/>
        <a:lstStyle/>
        <a:p>
          <a:endParaRPr lang="zh-TW" altLang="en-US" sz="1400"/>
        </a:p>
      </dgm:t>
    </dgm:pt>
    <dgm:pt modelId="{92A7A3F1-7882-4898-821C-44E2D5BC4FC2}">
      <dgm:prSet phldrT="[文字]" custT="1"/>
      <dgm:spPr/>
      <dgm:t>
        <a:bodyPr/>
        <a:lstStyle/>
        <a:p>
          <a:r>
            <a:rPr lang="en-US" altLang="zh-TW" sz="1400" dirty="0" smtClean="0"/>
            <a:t>OSD menu will be off if without actions over 2 sec</a:t>
          </a:r>
          <a:endParaRPr lang="zh-TW" altLang="en-US" sz="1400" dirty="0"/>
        </a:p>
      </dgm:t>
    </dgm:pt>
    <dgm:pt modelId="{FAC37456-C93B-4DC5-9B75-60E0E1CC4877}" cxnId="{836777C9-8D6F-45B1-A5DA-9DFD8F2107D4}" type="parTrans">
      <dgm:prSet/>
      <dgm:spPr/>
      <dgm:t>
        <a:bodyPr/>
        <a:lstStyle/>
        <a:p>
          <a:endParaRPr lang="zh-TW" altLang="en-US"/>
        </a:p>
      </dgm:t>
    </dgm:pt>
    <dgm:pt modelId="{95A1A2C3-8F6C-4CAA-B3EA-86C0E8EF9114}" cxnId="{836777C9-8D6F-45B1-A5DA-9DFD8F2107D4}" type="sibTrans">
      <dgm:prSet/>
      <dgm:spPr/>
      <dgm:t>
        <a:bodyPr/>
        <a:lstStyle/>
        <a:p>
          <a:endParaRPr lang="zh-TW" altLang="en-US"/>
        </a:p>
      </dgm:t>
    </dgm:pt>
    <dgm:pt modelId="{1586C7B5-3AB2-4F6A-A014-9845F466885B}" type="pres">
      <dgm:prSet presAssocID="{060F2E9D-3AB6-4A62-AA5E-C03C59264DC0}" presName="Name0" presStyleCnt="0">
        <dgm:presLayoutVars>
          <dgm:dir/>
          <dgm:resizeHandles/>
        </dgm:presLayoutVars>
      </dgm:prSet>
      <dgm:spPr/>
      <dgm:t>
        <a:bodyPr/>
        <a:lstStyle/>
        <a:p>
          <a:endParaRPr lang="zh-TW" altLang="en-US"/>
        </a:p>
      </dgm:t>
    </dgm:pt>
    <dgm:pt modelId="{DA621BFF-DD87-49AA-A781-A383D5992F33}" type="pres">
      <dgm:prSet presAssocID="{B85F0E7D-F77D-468C-B174-C04C2555E65F}" presName="compNode" presStyleCnt="0"/>
      <dgm:spPr/>
    </dgm:pt>
    <dgm:pt modelId="{C41F984B-F028-40C9-A973-7D322AAF2183}" type="pres">
      <dgm:prSet presAssocID="{B85F0E7D-F77D-468C-B174-C04C2555E65F}" presName="dummyConnPt" presStyleCnt="0"/>
      <dgm:spPr/>
    </dgm:pt>
    <dgm:pt modelId="{C50B9DC7-64F5-4EB9-940F-0404A9CFA9C6}" type="pres">
      <dgm:prSet presAssocID="{B85F0E7D-F77D-468C-B174-C04C2555E65F}" presName="node" presStyleLbl="node1" presStyleIdx="0" presStyleCnt="9" custScaleX="134267">
        <dgm:presLayoutVars>
          <dgm:bulletEnabled val="1"/>
        </dgm:presLayoutVars>
      </dgm:prSet>
      <dgm:spPr/>
      <dgm:t>
        <a:bodyPr/>
        <a:lstStyle/>
        <a:p>
          <a:endParaRPr lang="zh-TW" altLang="en-US"/>
        </a:p>
      </dgm:t>
    </dgm:pt>
    <dgm:pt modelId="{A9C7CE9E-BD4F-4944-87CC-E6D5E83103A8}" type="pres">
      <dgm:prSet presAssocID="{C1D7B991-9218-48E5-94E8-5B58715479FC}" presName="sibTrans" presStyleLbl="bgSibTrans2D1" presStyleIdx="0" presStyleCnt="8"/>
      <dgm:spPr/>
      <dgm:t>
        <a:bodyPr/>
        <a:lstStyle/>
        <a:p>
          <a:endParaRPr lang="zh-TW" altLang="en-US"/>
        </a:p>
      </dgm:t>
    </dgm:pt>
    <dgm:pt modelId="{9FCE5016-1F9E-4E48-9169-A04077531814}" type="pres">
      <dgm:prSet presAssocID="{C521BE6E-0E1A-47EA-9A92-1844A4B5D6BE}" presName="compNode" presStyleCnt="0"/>
      <dgm:spPr/>
    </dgm:pt>
    <dgm:pt modelId="{47D78E62-7F68-4782-86AA-4FDDD53F284E}" type="pres">
      <dgm:prSet presAssocID="{C521BE6E-0E1A-47EA-9A92-1844A4B5D6BE}" presName="dummyConnPt" presStyleCnt="0"/>
      <dgm:spPr/>
    </dgm:pt>
    <dgm:pt modelId="{781E54D7-181A-4FC4-9528-312AA8086E82}" type="pres">
      <dgm:prSet presAssocID="{C521BE6E-0E1A-47EA-9A92-1844A4B5D6BE}" presName="node" presStyleLbl="node1" presStyleIdx="1" presStyleCnt="9" custScaleX="134292">
        <dgm:presLayoutVars>
          <dgm:bulletEnabled val="1"/>
        </dgm:presLayoutVars>
      </dgm:prSet>
      <dgm:spPr/>
      <dgm:t>
        <a:bodyPr/>
        <a:lstStyle/>
        <a:p>
          <a:endParaRPr lang="zh-TW" altLang="en-US"/>
        </a:p>
      </dgm:t>
    </dgm:pt>
    <dgm:pt modelId="{920C8AD9-AC45-4F16-BB30-DA17162578DE}" type="pres">
      <dgm:prSet presAssocID="{0CF83627-3F99-4300-999A-ADBA368B6BA9}" presName="sibTrans" presStyleLbl="bgSibTrans2D1" presStyleIdx="1" presStyleCnt="8"/>
      <dgm:spPr/>
      <dgm:t>
        <a:bodyPr/>
        <a:lstStyle/>
        <a:p>
          <a:endParaRPr lang="zh-TW" altLang="en-US"/>
        </a:p>
      </dgm:t>
    </dgm:pt>
    <dgm:pt modelId="{41BEB429-583D-4DD6-8B62-7CBD6B65A573}" type="pres">
      <dgm:prSet presAssocID="{624EF86D-EC32-4FFD-94F9-66C031393DFF}" presName="compNode" presStyleCnt="0"/>
      <dgm:spPr/>
    </dgm:pt>
    <dgm:pt modelId="{BE891BA7-5EF8-44FE-B842-EE484C001A8B}" type="pres">
      <dgm:prSet presAssocID="{624EF86D-EC32-4FFD-94F9-66C031393DFF}" presName="dummyConnPt" presStyleCnt="0"/>
      <dgm:spPr/>
    </dgm:pt>
    <dgm:pt modelId="{48E31F5F-C970-40BE-AE42-053B83E137A7}" type="pres">
      <dgm:prSet presAssocID="{624EF86D-EC32-4FFD-94F9-66C031393DFF}" presName="node" presStyleLbl="node1" presStyleIdx="2" presStyleCnt="9" custScaleX="135241">
        <dgm:presLayoutVars>
          <dgm:bulletEnabled val="1"/>
        </dgm:presLayoutVars>
      </dgm:prSet>
      <dgm:spPr/>
      <dgm:t>
        <a:bodyPr/>
        <a:lstStyle/>
        <a:p>
          <a:endParaRPr lang="zh-TW" altLang="en-US"/>
        </a:p>
      </dgm:t>
    </dgm:pt>
    <dgm:pt modelId="{6C90D3BD-5304-4E02-95BC-C823882E502F}" type="pres">
      <dgm:prSet presAssocID="{2902DE91-68FD-4A20-97B4-1CB357113741}" presName="sibTrans" presStyleLbl="bgSibTrans2D1" presStyleIdx="2" presStyleCnt="8"/>
      <dgm:spPr/>
      <dgm:t>
        <a:bodyPr/>
        <a:lstStyle/>
        <a:p>
          <a:endParaRPr lang="zh-TW" altLang="en-US"/>
        </a:p>
      </dgm:t>
    </dgm:pt>
    <dgm:pt modelId="{C64E812C-9AC9-4D7C-A48F-39EA9596BAE3}" type="pres">
      <dgm:prSet presAssocID="{B81CB83E-0A1B-4FFC-AB18-382446E01E93}" presName="compNode" presStyleCnt="0"/>
      <dgm:spPr/>
    </dgm:pt>
    <dgm:pt modelId="{DE1F66AF-5357-41D9-89D6-E2B9A8ACB7F7}" type="pres">
      <dgm:prSet presAssocID="{B81CB83E-0A1B-4FFC-AB18-382446E01E93}" presName="dummyConnPt" presStyleCnt="0"/>
      <dgm:spPr/>
    </dgm:pt>
    <dgm:pt modelId="{335CC3B0-9227-4230-BF5C-F3D9707F1152}" type="pres">
      <dgm:prSet presAssocID="{B81CB83E-0A1B-4FFC-AB18-382446E01E93}" presName="node" presStyleLbl="node1" presStyleIdx="3" presStyleCnt="9" custScaleX="131637">
        <dgm:presLayoutVars>
          <dgm:bulletEnabled val="1"/>
        </dgm:presLayoutVars>
      </dgm:prSet>
      <dgm:spPr/>
      <dgm:t>
        <a:bodyPr/>
        <a:lstStyle/>
        <a:p>
          <a:endParaRPr lang="zh-TW" altLang="en-US"/>
        </a:p>
      </dgm:t>
    </dgm:pt>
    <dgm:pt modelId="{A220C977-CC11-4DB0-B746-0C9F429C6DBC}" type="pres">
      <dgm:prSet presAssocID="{939B0093-8501-44BF-BB20-1BD63D72D1AB}" presName="sibTrans" presStyleLbl="bgSibTrans2D1" presStyleIdx="3" presStyleCnt="8"/>
      <dgm:spPr/>
      <dgm:t>
        <a:bodyPr/>
        <a:lstStyle/>
        <a:p>
          <a:endParaRPr lang="zh-TW" altLang="en-US"/>
        </a:p>
      </dgm:t>
    </dgm:pt>
    <dgm:pt modelId="{71E630F0-3320-4415-88DE-748FA793E14F}" type="pres">
      <dgm:prSet presAssocID="{0C696A27-FB17-4B8B-AE46-49C7D6FC13DD}" presName="compNode" presStyleCnt="0"/>
      <dgm:spPr/>
    </dgm:pt>
    <dgm:pt modelId="{C9278987-B847-492F-8EB8-3DB36D118291}" type="pres">
      <dgm:prSet presAssocID="{0C696A27-FB17-4B8B-AE46-49C7D6FC13DD}" presName="dummyConnPt" presStyleCnt="0"/>
      <dgm:spPr/>
    </dgm:pt>
    <dgm:pt modelId="{089381C1-E8A7-4F97-A52B-16BECC0BB253}" type="pres">
      <dgm:prSet presAssocID="{0C696A27-FB17-4B8B-AE46-49C7D6FC13DD}" presName="node" presStyleLbl="node1" presStyleIdx="4" presStyleCnt="9" custScaleX="131786">
        <dgm:presLayoutVars>
          <dgm:bulletEnabled val="1"/>
        </dgm:presLayoutVars>
      </dgm:prSet>
      <dgm:spPr/>
      <dgm:t>
        <a:bodyPr/>
        <a:lstStyle/>
        <a:p>
          <a:endParaRPr lang="zh-TW" altLang="en-US"/>
        </a:p>
      </dgm:t>
    </dgm:pt>
    <dgm:pt modelId="{470903F8-8FFB-4E5A-A361-AF1E3083A0A7}" type="pres">
      <dgm:prSet presAssocID="{FD1CCD7B-AA03-478F-A1A1-A6F4AD3E6049}" presName="sibTrans" presStyleLbl="bgSibTrans2D1" presStyleIdx="4" presStyleCnt="8"/>
      <dgm:spPr/>
      <dgm:t>
        <a:bodyPr/>
        <a:lstStyle/>
        <a:p>
          <a:endParaRPr lang="zh-TW" altLang="en-US"/>
        </a:p>
      </dgm:t>
    </dgm:pt>
    <dgm:pt modelId="{E6565B9A-BD42-41D2-B323-48B5235DDE7B}" type="pres">
      <dgm:prSet presAssocID="{92D26672-941E-4402-88F3-F4634F53C66C}" presName="compNode" presStyleCnt="0"/>
      <dgm:spPr/>
    </dgm:pt>
    <dgm:pt modelId="{50D1B0FC-20FA-4E83-85DC-A76DE0562153}" type="pres">
      <dgm:prSet presAssocID="{92D26672-941E-4402-88F3-F4634F53C66C}" presName="dummyConnPt" presStyleCnt="0"/>
      <dgm:spPr/>
    </dgm:pt>
    <dgm:pt modelId="{1FC0CA08-747A-47A7-BE85-691A49F2D52B}" type="pres">
      <dgm:prSet presAssocID="{92D26672-941E-4402-88F3-F4634F53C66C}" presName="node" presStyleLbl="node1" presStyleIdx="5" presStyleCnt="9" custScaleX="130652">
        <dgm:presLayoutVars>
          <dgm:bulletEnabled val="1"/>
        </dgm:presLayoutVars>
      </dgm:prSet>
      <dgm:spPr/>
      <dgm:t>
        <a:bodyPr/>
        <a:lstStyle/>
        <a:p>
          <a:endParaRPr lang="zh-TW" altLang="en-US"/>
        </a:p>
      </dgm:t>
    </dgm:pt>
    <dgm:pt modelId="{396474D0-76F2-490C-A5D7-D050C501EE8D}" type="pres">
      <dgm:prSet presAssocID="{72AD68A7-7281-43FF-86A7-8B75E06F6675}" presName="sibTrans" presStyleLbl="bgSibTrans2D1" presStyleIdx="5" presStyleCnt="8"/>
      <dgm:spPr/>
      <dgm:t>
        <a:bodyPr/>
        <a:lstStyle/>
        <a:p>
          <a:endParaRPr lang="zh-TW" altLang="en-US"/>
        </a:p>
      </dgm:t>
    </dgm:pt>
    <dgm:pt modelId="{7A276A01-5BAA-4FE9-97FC-A4F90E4F5B0C}" type="pres">
      <dgm:prSet presAssocID="{E2B29431-6D53-4884-8E02-BB1B1B43AFBA}" presName="compNode" presStyleCnt="0"/>
      <dgm:spPr/>
    </dgm:pt>
    <dgm:pt modelId="{E58F3B31-65DD-4C2F-BF76-902F2ABA7B5F}" type="pres">
      <dgm:prSet presAssocID="{E2B29431-6D53-4884-8E02-BB1B1B43AFBA}" presName="dummyConnPt" presStyleCnt="0"/>
      <dgm:spPr/>
    </dgm:pt>
    <dgm:pt modelId="{715926E2-99A3-47AC-812E-4B42A4840B31}" type="pres">
      <dgm:prSet presAssocID="{E2B29431-6D53-4884-8E02-BB1B1B43AFBA}" presName="node" presStyleLbl="node1" presStyleIdx="6" presStyleCnt="9" custScaleX="136172">
        <dgm:presLayoutVars>
          <dgm:bulletEnabled val="1"/>
        </dgm:presLayoutVars>
      </dgm:prSet>
      <dgm:spPr/>
      <dgm:t>
        <a:bodyPr/>
        <a:lstStyle/>
        <a:p>
          <a:endParaRPr lang="zh-TW" altLang="en-US"/>
        </a:p>
      </dgm:t>
    </dgm:pt>
    <dgm:pt modelId="{7BAD10AF-3287-477C-AD31-82F9EB393818}" type="pres">
      <dgm:prSet presAssocID="{27EC1437-8EE1-451E-83C3-BD5FABC94D47}" presName="sibTrans" presStyleLbl="bgSibTrans2D1" presStyleIdx="6" presStyleCnt="8"/>
      <dgm:spPr/>
      <dgm:t>
        <a:bodyPr/>
        <a:lstStyle/>
        <a:p>
          <a:endParaRPr lang="zh-TW" altLang="en-US"/>
        </a:p>
      </dgm:t>
    </dgm:pt>
    <dgm:pt modelId="{285A890B-36C6-4322-ADFE-F8BE28E2BBDF}" type="pres">
      <dgm:prSet presAssocID="{9D4E6D81-4D99-4E21-9464-0618559E2DFA}" presName="compNode" presStyleCnt="0"/>
      <dgm:spPr/>
    </dgm:pt>
    <dgm:pt modelId="{85DB4826-8696-49BC-9C0D-B5D6EEF9775D}" type="pres">
      <dgm:prSet presAssocID="{9D4E6D81-4D99-4E21-9464-0618559E2DFA}" presName="dummyConnPt" presStyleCnt="0"/>
      <dgm:spPr/>
    </dgm:pt>
    <dgm:pt modelId="{D4EF93ED-5DBD-428E-A279-66ABD73093ED}" type="pres">
      <dgm:prSet presAssocID="{9D4E6D81-4D99-4E21-9464-0618559E2DFA}" presName="node" presStyleLbl="node1" presStyleIdx="7" presStyleCnt="9" custScaleX="136816">
        <dgm:presLayoutVars>
          <dgm:bulletEnabled val="1"/>
        </dgm:presLayoutVars>
      </dgm:prSet>
      <dgm:spPr/>
      <dgm:t>
        <a:bodyPr/>
        <a:lstStyle/>
        <a:p>
          <a:endParaRPr lang="zh-TW" altLang="en-US"/>
        </a:p>
      </dgm:t>
    </dgm:pt>
    <dgm:pt modelId="{D228E83A-6B4E-445E-A7A4-E0EB9DA5CD1F}" type="pres">
      <dgm:prSet presAssocID="{588B0707-94E3-4EC4-9D84-906F128850B9}" presName="sibTrans" presStyleLbl="bgSibTrans2D1" presStyleIdx="7" presStyleCnt="8"/>
      <dgm:spPr/>
      <dgm:t>
        <a:bodyPr/>
        <a:lstStyle/>
        <a:p>
          <a:endParaRPr lang="zh-TW" altLang="en-US"/>
        </a:p>
      </dgm:t>
    </dgm:pt>
    <dgm:pt modelId="{D8B9E180-6151-43EE-A81F-00EE66EED18E}" type="pres">
      <dgm:prSet presAssocID="{92A7A3F1-7882-4898-821C-44E2D5BC4FC2}" presName="compNode" presStyleCnt="0"/>
      <dgm:spPr/>
    </dgm:pt>
    <dgm:pt modelId="{72659CA2-DFAE-44ED-96E4-F6915E62DC2B}" type="pres">
      <dgm:prSet presAssocID="{92A7A3F1-7882-4898-821C-44E2D5BC4FC2}" presName="dummyConnPt" presStyleCnt="0"/>
      <dgm:spPr/>
    </dgm:pt>
    <dgm:pt modelId="{EFD3B612-0901-4309-A820-E707EA8C3F89}" type="pres">
      <dgm:prSet presAssocID="{92A7A3F1-7882-4898-821C-44E2D5BC4FC2}" presName="node" presStyleLbl="node1" presStyleIdx="8" presStyleCnt="9" custScaleX="136172">
        <dgm:presLayoutVars>
          <dgm:bulletEnabled val="1"/>
        </dgm:presLayoutVars>
      </dgm:prSet>
      <dgm:spPr/>
      <dgm:t>
        <a:bodyPr/>
        <a:lstStyle/>
        <a:p>
          <a:endParaRPr lang="zh-TW" altLang="en-US"/>
        </a:p>
      </dgm:t>
    </dgm:pt>
  </dgm:ptLst>
  <dgm:cxnLst>
    <dgm:cxn modelId="{06F1303D-3BB9-4FA4-95E6-A08033E07735}" type="presOf" srcId="{588B0707-94E3-4EC4-9D84-906F128850B9}" destId="{D228E83A-6B4E-445E-A7A4-E0EB9DA5CD1F}" srcOrd="0" destOrd="0" presId="urn:microsoft.com/office/officeart/2005/8/layout/bProcess4"/>
    <dgm:cxn modelId="{316A291A-D256-4808-A919-CBCBA919B1D0}" type="presOf" srcId="{060F2E9D-3AB6-4A62-AA5E-C03C59264DC0}" destId="{1586C7B5-3AB2-4F6A-A014-9845F466885B}" srcOrd="0" destOrd="0" presId="urn:microsoft.com/office/officeart/2005/8/layout/bProcess4"/>
    <dgm:cxn modelId="{A4A33E04-81E3-4D2C-AAB6-ECF5DB460B48}" type="presOf" srcId="{E2B29431-6D53-4884-8E02-BB1B1B43AFBA}" destId="{715926E2-99A3-47AC-812E-4B42A4840B31}" srcOrd="0" destOrd="0" presId="urn:microsoft.com/office/officeart/2005/8/layout/bProcess4"/>
    <dgm:cxn modelId="{318349AC-A562-4566-A3F3-6BFAA357A24A}" type="presOf" srcId="{92A7A3F1-7882-4898-821C-44E2D5BC4FC2}" destId="{EFD3B612-0901-4309-A820-E707EA8C3F89}" srcOrd="0" destOrd="0" presId="urn:microsoft.com/office/officeart/2005/8/layout/bProcess4"/>
    <dgm:cxn modelId="{980F52E0-8B9A-482D-A049-D357DB3FC5E0}" srcId="{060F2E9D-3AB6-4A62-AA5E-C03C59264DC0}" destId="{92D26672-941E-4402-88F3-F4634F53C66C}" srcOrd="5" destOrd="0" parTransId="{76919AE4-0B85-4293-B092-754F58CFC1B9}" sibTransId="{72AD68A7-7281-43FF-86A7-8B75E06F6675}"/>
    <dgm:cxn modelId="{0437BE7B-2D47-4E55-A44C-F70173D63FDA}" srcId="{060F2E9D-3AB6-4A62-AA5E-C03C59264DC0}" destId="{0C696A27-FB17-4B8B-AE46-49C7D6FC13DD}" srcOrd="4" destOrd="0" parTransId="{716F030D-BCED-45A5-BD61-39A394193858}" sibTransId="{FD1CCD7B-AA03-478F-A1A1-A6F4AD3E6049}"/>
    <dgm:cxn modelId="{E01499EF-9ACC-4806-9DBD-281F267EB501}" srcId="{060F2E9D-3AB6-4A62-AA5E-C03C59264DC0}" destId="{B81CB83E-0A1B-4FFC-AB18-382446E01E93}" srcOrd="3" destOrd="0" parTransId="{BE313ABE-041C-4345-98F9-DF983F4816E4}" sibTransId="{939B0093-8501-44BF-BB20-1BD63D72D1AB}"/>
    <dgm:cxn modelId="{D8DC4F28-ADD3-404F-A430-5E7543617F2E}" type="presOf" srcId="{939B0093-8501-44BF-BB20-1BD63D72D1AB}" destId="{A220C977-CC11-4DB0-B746-0C9F429C6DBC}" srcOrd="0" destOrd="0" presId="urn:microsoft.com/office/officeart/2005/8/layout/bProcess4"/>
    <dgm:cxn modelId="{CFEFA7FE-4750-4F6B-BAD4-0209373F3E59}" srcId="{060F2E9D-3AB6-4A62-AA5E-C03C59264DC0}" destId="{E2B29431-6D53-4884-8E02-BB1B1B43AFBA}" srcOrd="6" destOrd="0" parTransId="{898F2C84-4EB1-48EC-BE8E-3378E79A1998}" sibTransId="{27EC1437-8EE1-451E-83C3-BD5FABC94D47}"/>
    <dgm:cxn modelId="{99FC1B86-7BC4-4824-82F6-070D97B6B6CA}" type="presOf" srcId="{9D4E6D81-4D99-4E21-9464-0618559E2DFA}" destId="{D4EF93ED-5DBD-428E-A279-66ABD73093ED}" srcOrd="0" destOrd="0" presId="urn:microsoft.com/office/officeart/2005/8/layout/bProcess4"/>
    <dgm:cxn modelId="{B6BD873C-7B64-4FA7-90EC-397FB5B0643D}" type="presOf" srcId="{92D26672-941E-4402-88F3-F4634F53C66C}" destId="{1FC0CA08-747A-47A7-BE85-691A49F2D52B}" srcOrd="0" destOrd="0" presId="urn:microsoft.com/office/officeart/2005/8/layout/bProcess4"/>
    <dgm:cxn modelId="{B1371247-DFE7-4FF9-A880-7A02F40D64F0}" srcId="{060F2E9D-3AB6-4A62-AA5E-C03C59264DC0}" destId="{B85F0E7D-F77D-468C-B174-C04C2555E65F}" srcOrd="0" destOrd="0" parTransId="{A2855819-D33E-4349-8F9E-92AF4F534F21}" sibTransId="{C1D7B991-9218-48E5-94E8-5B58715479FC}"/>
    <dgm:cxn modelId="{C58C21F9-513B-47EE-B745-A3B021400CF2}" type="presOf" srcId="{C521BE6E-0E1A-47EA-9A92-1844A4B5D6BE}" destId="{781E54D7-181A-4FC4-9528-312AA8086E82}" srcOrd="0" destOrd="0" presId="urn:microsoft.com/office/officeart/2005/8/layout/bProcess4"/>
    <dgm:cxn modelId="{2ADF3B39-BF81-46E3-A2AC-B083701F8013}" type="presOf" srcId="{72AD68A7-7281-43FF-86A7-8B75E06F6675}" destId="{396474D0-76F2-490C-A5D7-D050C501EE8D}" srcOrd="0" destOrd="0" presId="urn:microsoft.com/office/officeart/2005/8/layout/bProcess4"/>
    <dgm:cxn modelId="{830DA381-A964-47CB-836B-C48993E8FA4D}" srcId="{060F2E9D-3AB6-4A62-AA5E-C03C59264DC0}" destId="{C521BE6E-0E1A-47EA-9A92-1844A4B5D6BE}" srcOrd="1" destOrd="0" parTransId="{3C5548E5-2C35-436B-8A0C-06DFE4DA0FD4}" sibTransId="{0CF83627-3F99-4300-999A-ADBA368B6BA9}"/>
    <dgm:cxn modelId="{B0B98C7E-D108-417A-9359-71A768A2E643}" type="presOf" srcId="{2902DE91-68FD-4A20-97B4-1CB357113741}" destId="{6C90D3BD-5304-4E02-95BC-C823882E502F}" srcOrd="0" destOrd="0" presId="urn:microsoft.com/office/officeart/2005/8/layout/bProcess4"/>
    <dgm:cxn modelId="{3FC160DC-7A28-4869-80C6-78DD7AEF7537}" type="presOf" srcId="{FD1CCD7B-AA03-478F-A1A1-A6F4AD3E6049}" destId="{470903F8-8FFB-4E5A-A361-AF1E3083A0A7}" srcOrd="0" destOrd="0" presId="urn:microsoft.com/office/officeart/2005/8/layout/bProcess4"/>
    <dgm:cxn modelId="{9F18BEC2-2BA8-4B5C-8424-AC00AB6C6C3C}" type="presOf" srcId="{B85F0E7D-F77D-468C-B174-C04C2555E65F}" destId="{C50B9DC7-64F5-4EB9-940F-0404A9CFA9C6}" srcOrd="0" destOrd="0" presId="urn:microsoft.com/office/officeart/2005/8/layout/bProcess4"/>
    <dgm:cxn modelId="{EA3E917F-A882-4D0D-803B-E8B82B8518EB}" type="presOf" srcId="{C1D7B991-9218-48E5-94E8-5B58715479FC}" destId="{A9C7CE9E-BD4F-4944-87CC-E6D5E83103A8}" srcOrd="0" destOrd="0" presId="urn:microsoft.com/office/officeart/2005/8/layout/bProcess4"/>
    <dgm:cxn modelId="{25457196-0EF3-46CD-AF31-6D5889BBFA59}" type="presOf" srcId="{624EF86D-EC32-4FFD-94F9-66C031393DFF}" destId="{48E31F5F-C970-40BE-AE42-053B83E137A7}" srcOrd="0" destOrd="0" presId="urn:microsoft.com/office/officeart/2005/8/layout/bProcess4"/>
    <dgm:cxn modelId="{836777C9-8D6F-45B1-A5DA-9DFD8F2107D4}" srcId="{060F2E9D-3AB6-4A62-AA5E-C03C59264DC0}" destId="{92A7A3F1-7882-4898-821C-44E2D5BC4FC2}" srcOrd="8" destOrd="0" parTransId="{FAC37456-C93B-4DC5-9B75-60E0E1CC4877}" sibTransId="{95A1A2C3-8F6C-4CAA-B3EA-86C0E8EF9114}"/>
    <dgm:cxn modelId="{E263F956-5FF0-43E7-B7DE-27F5EC9C060F}" type="presOf" srcId="{0CF83627-3F99-4300-999A-ADBA368B6BA9}" destId="{920C8AD9-AC45-4F16-BB30-DA17162578DE}" srcOrd="0" destOrd="0" presId="urn:microsoft.com/office/officeart/2005/8/layout/bProcess4"/>
    <dgm:cxn modelId="{B5133A25-B3A4-4A37-93EB-0208B9A3B5A7}" type="presOf" srcId="{B81CB83E-0A1B-4FFC-AB18-382446E01E93}" destId="{335CC3B0-9227-4230-BF5C-F3D9707F1152}" srcOrd="0" destOrd="0" presId="urn:microsoft.com/office/officeart/2005/8/layout/bProcess4"/>
    <dgm:cxn modelId="{1EE586AB-9642-49D5-AA22-D0ED8BE0283D}" type="presOf" srcId="{27EC1437-8EE1-451E-83C3-BD5FABC94D47}" destId="{7BAD10AF-3287-477C-AD31-82F9EB393818}" srcOrd="0" destOrd="0" presId="urn:microsoft.com/office/officeart/2005/8/layout/bProcess4"/>
    <dgm:cxn modelId="{E743864D-DCFE-4986-87E0-BD028FC61D89}" srcId="{060F2E9D-3AB6-4A62-AA5E-C03C59264DC0}" destId="{9D4E6D81-4D99-4E21-9464-0618559E2DFA}" srcOrd="7" destOrd="0" parTransId="{237FDCF8-014B-4E10-932B-5B7943D19C0E}" sibTransId="{588B0707-94E3-4EC4-9D84-906F128850B9}"/>
    <dgm:cxn modelId="{B2E0AEA9-C7AB-48F0-9D74-5F901341AC0B}" type="presOf" srcId="{0C696A27-FB17-4B8B-AE46-49C7D6FC13DD}" destId="{089381C1-E8A7-4F97-A52B-16BECC0BB253}" srcOrd="0" destOrd="0" presId="urn:microsoft.com/office/officeart/2005/8/layout/bProcess4"/>
    <dgm:cxn modelId="{1CE4BD2F-4022-4420-BAED-07C2623CA671}" srcId="{060F2E9D-3AB6-4A62-AA5E-C03C59264DC0}" destId="{624EF86D-EC32-4FFD-94F9-66C031393DFF}" srcOrd="2" destOrd="0" parTransId="{9B492071-B8FF-4937-827C-978AA005F9DD}" sibTransId="{2902DE91-68FD-4A20-97B4-1CB357113741}"/>
    <dgm:cxn modelId="{F8B598ED-6D60-4ACE-89FD-74187E3E0F3A}" type="presParOf" srcId="{1586C7B5-3AB2-4F6A-A014-9845F466885B}" destId="{DA621BFF-DD87-49AA-A781-A383D5992F33}" srcOrd="0" destOrd="0" presId="urn:microsoft.com/office/officeart/2005/8/layout/bProcess4"/>
    <dgm:cxn modelId="{798D34F5-6347-4BEB-9C72-E5F00E988BB8}" type="presParOf" srcId="{DA621BFF-DD87-49AA-A781-A383D5992F33}" destId="{C41F984B-F028-40C9-A973-7D322AAF2183}" srcOrd="0" destOrd="0" presId="urn:microsoft.com/office/officeart/2005/8/layout/bProcess4"/>
    <dgm:cxn modelId="{61189188-2F4B-4E37-8409-119688C00E87}" type="presParOf" srcId="{DA621BFF-DD87-49AA-A781-A383D5992F33}" destId="{C50B9DC7-64F5-4EB9-940F-0404A9CFA9C6}" srcOrd="1" destOrd="0" presId="urn:microsoft.com/office/officeart/2005/8/layout/bProcess4"/>
    <dgm:cxn modelId="{2FC32A2B-F56A-46D2-9DC5-FED87CC01EC0}" type="presParOf" srcId="{1586C7B5-3AB2-4F6A-A014-9845F466885B}" destId="{A9C7CE9E-BD4F-4944-87CC-E6D5E83103A8}" srcOrd="1" destOrd="0" presId="urn:microsoft.com/office/officeart/2005/8/layout/bProcess4"/>
    <dgm:cxn modelId="{599E34A2-C0E7-432E-BF58-63FDC3FACB91}" type="presParOf" srcId="{1586C7B5-3AB2-4F6A-A014-9845F466885B}" destId="{9FCE5016-1F9E-4E48-9169-A04077531814}" srcOrd="2" destOrd="0" presId="urn:microsoft.com/office/officeart/2005/8/layout/bProcess4"/>
    <dgm:cxn modelId="{CC042242-37F6-4259-A43E-D48DE6A1B9DC}" type="presParOf" srcId="{9FCE5016-1F9E-4E48-9169-A04077531814}" destId="{47D78E62-7F68-4782-86AA-4FDDD53F284E}" srcOrd="0" destOrd="0" presId="urn:microsoft.com/office/officeart/2005/8/layout/bProcess4"/>
    <dgm:cxn modelId="{BA6DB855-F89F-4F58-9D92-AB8947C16A9F}" type="presParOf" srcId="{9FCE5016-1F9E-4E48-9169-A04077531814}" destId="{781E54D7-181A-4FC4-9528-312AA8086E82}" srcOrd="1" destOrd="0" presId="urn:microsoft.com/office/officeart/2005/8/layout/bProcess4"/>
    <dgm:cxn modelId="{D68D5896-788E-45BB-8DDE-8D8EC0013557}" type="presParOf" srcId="{1586C7B5-3AB2-4F6A-A014-9845F466885B}" destId="{920C8AD9-AC45-4F16-BB30-DA17162578DE}" srcOrd="3" destOrd="0" presId="urn:microsoft.com/office/officeart/2005/8/layout/bProcess4"/>
    <dgm:cxn modelId="{C185CB8B-9EFA-477B-8D29-4B8A1DE134CD}" type="presParOf" srcId="{1586C7B5-3AB2-4F6A-A014-9845F466885B}" destId="{41BEB429-583D-4DD6-8B62-7CBD6B65A573}" srcOrd="4" destOrd="0" presId="urn:microsoft.com/office/officeart/2005/8/layout/bProcess4"/>
    <dgm:cxn modelId="{5C5B17AD-CC77-4719-BB5A-7FEC8F268689}" type="presParOf" srcId="{41BEB429-583D-4DD6-8B62-7CBD6B65A573}" destId="{BE891BA7-5EF8-44FE-B842-EE484C001A8B}" srcOrd="0" destOrd="0" presId="urn:microsoft.com/office/officeart/2005/8/layout/bProcess4"/>
    <dgm:cxn modelId="{FDFA7088-774F-4FB9-9400-8729AC0CE1D4}" type="presParOf" srcId="{41BEB429-583D-4DD6-8B62-7CBD6B65A573}" destId="{48E31F5F-C970-40BE-AE42-053B83E137A7}" srcOrd="1" destOrd="0" presId="urn:microsoft.com/office/officeart/2005/8/layout/bProcess4"/>
    <dgm:cxn modelId="{F4EA53C4-77A7-4750-9366-312D15017750}" type="presParOf" srcId="{1586C7B5-3AB2-4F6A-A014-9845F466885B}" destId="{6C90D3BD-5304-4E02-95BC-C823882E502F}" srcOrd="5" destOrd="0" presId="urn:microsoft.com/office/officeart/2005/8/layout/bProcess4"/>
    <dgm:cxn modelId="{A9DC7A83-3EC0-4ADE-A1D5-1EF783B424E3}" type="presParOf" srcId="{1586C7B5-3AB2-4F6A-A014-9845F466885B}" destId="{C64E812C-9AC9-4D7C-A48F-39EA9596BAE3}" srcOrd="6" destOrd="0" presId="urn:microsoft.com/office/officeart/2005/8/layout/bProcess4"/>
    <dgm:cxn modelId="{C3960F9C-256D-445C-84E2-790DBDE858A3}" type="presParOf" srcId="{C64E812C-9AC9-4D7C-A48F-39EA9596BAE3}" destId="{DE1F66AF-5357-41D9-89D6-E2B9A8ACB7F7}" srcOrd="0" destOrd="0" presId="urn:microsoft.com/office/officeart/2005/8/layout/bProcess4"/>
    <dgm:cxn modelId="{279ACFE5-08DC-4FCB-8E30-2A12E85FE26E}" type="presParOf" srcId="{C64E812C-9AC9-4D7C-A48F-39EA9596BAE3}" destId="{335CC3B0-9227-4230-BF5C-F3D9707F1152}" srcOrd="1" destOrd="0" presId="urn:microsoft.com/office/officeart/2005/8/layout/bProcess4"/>
    <dgm:cxn modelId="{581364F9-4896-4035-ABF6-87FCA61C87BD}" type="presParOf" srcId="{1586C7B5-3AB2-4F6A-A014-9845F466885B}" destId="{A220C977-CC11-4DB0-B746-0C9F429C6DBC}" srcOrd="7" destOrd="0" presId="urn:microsoft.com/office/officeart/2005/8/layout/bProcess4"/>
    <dgm:cxn modelId="{F3581D09-ABDC-4BA7-A912-291C97A3A2C9}" type="presParOf" srcId="{1586C7B5-3AB2-4F6A-A014-9845F466885B}" destId="{71E630F0-3320-4415-88DE-748FA793E14F}" srcOrd="8" destOrd="0" presId="urn:microsoft.com/office/officeart/2005/8/layout/bProcess4"/>
    <dgm:cxn modelId="{CC77C0DA-17B0-45C9-A1A9-9806E3256F23}" type="presParOf" srcId="{71E630F0-3320-4415-88DE-748FA793E14F}" destId="{C9278987-B847-492F-8EB8-3DB36D118291}" srcOrd="0" destOrd="0" presId="urn:microsoft.com/office/officeart/2005/8/layout/bProcess4"/>
    <dgm:cxn modelId="{3EBD8E82-C15A-46C7-9826-1A0070DA6FF5}" type="presParOf" srcId="{71E630F0-3320-4415-88DE-748FA793E14F}" destId="{089381C1-E8A7-4F97-A52B-16BECC0BB253}" srcOrd="1" destOrd="0" presId="urn:microsoft.com/office/officeart/2005/8/layout/bProcess4"/>
    <dgm:cxn modelId="{544BC0B8-7B9F-439E-AB84-5A6B6816725E}" type="presParOf" srcId="{1586C7B5-3AB2-4F6A-A014-9845F466885B}" destId="{470903F8-8FFB-4E5A-A361-AF1E3083A0A7}" srcOrd="9" destOrd="0" presId="urn:microsoft.com/office/officeart/2005/8/layout/bProcess4"/>
    <dgm:cxn modelId="{87C59E7C-B098-4903-B855-5BF566127EDA}" type="presParOf" srcId="{1586C7B5-3AB2-4F6A-A014-9845F466885B}" destId="{E6565B9A-BD42-41D2-B323-48B5235DDE7B}" srcOrd="10" destOrd="0" presId="urn:microsoft.com/office/officeart/2005/8/layout/bProcess4"/>
    <dgm:cxn modelId="{27A21A39-C493-4040-BA35-01C8138B028F}" type="presParOf" srcId="{E6565B9A-BD42-41D2-B323-48B5235DDE7B}" destId="{50D1B0FC-20FA-4E83-85DC-A76DE0562153}" srcOrd="0" destOrd="0" presId="urn:microsoft.com/office/officeart/2005/8/layout/bProcess4"/>
    <dgm:cxn modelId="{380D878F-525C-41D4-9A99-0927E4967DAA}" type="presParOf" srcId="{E6565B9A-BD42-41D2-B323-48B5235DDE7B}" destId="{1FC0CA08-747A-47A7-BE85-691A49F2D52B}" srcOrd="1" destOrd="0" presId="urn:microsoft.com/office/officeart/2005/8/layout/bProcess4"/>
    <dgm:cxn modelId="{54FD3645-DB68-4E0D-B651-CF806A9954E0}" type="presParOf" srcId="{1586C7B5-3AB2-4F6A-A014-9845F466885B}" destId="{396474D0-76F2-490C-A5D7-D050C501EE8D}" srcOrd="11" destOrd="0" presId="urn:microsoft.com/office/officeart/2005/8/layout/bProcess4"/>
    <dgm:cxn modelId="{BE33B391-EED9-4D9F-A11A-759CD4FA8CA7}" type="presParOf" srcId="{1586C7B5-3AB2-4F6A-A014-9845F466885B}" destId="{7A276A01-5BAA-4FE9-97FC-A4F90E4F5B0C}" srcOrd="12" destOrd="0" presId="urn:microsoft.com/office/officeart/2005/8/layout/bProcess4"/>
    <dgm:cxn modelId="{F0DA8C1A-BEDD-4794-9DA4-B86E458FA828}" type="presParOf" srcId="{7A276A01-5BAA-4FE9-97FC-A4F90E4F5B0C}" destId="{E58F3B31-65DD-4C2F-BF76-902F2ABA7B5F}" srcOrd="0" destOrd="0" presId="urn:microsoft.com/office/officeart/2005/8/layout/bProcess4"/>
    <dgm:cxn modelId="{8ECC7FDC-F75B-4A91-9DBE-24F7382DD523}" type="presParOf" srcId="{7A276A01-5BAA-4FE9-97FC-A4F90E4F5B0C}" destId="{715926E2-99A3-47AC-812E-4B42A4840B31}" srcOrd="1" destOrd="0" presId="urn:microsoft.com/office/officeart/2005/8/layout/bProcess4"/>
    <dgm:cxn modelId="{29277FBA-4CBB-43A5-8AC9-894021EF93F0}" type="presParOf" srcId="{1586C7B5-3AB2-4F6A-A014-9845F466885B}" destId="{7BAD10AF-3287-477C-AD31-82F9EB393818}" srcOrd="13" destOrd="0" presId="urn:microsoft.com/office/officeart/2005/8/layout/bProcess4"/>
    <dgm:cxn modelId="{91E33C3C-E820-4D1C-9C13-150BA362E250}" type="presParOf" srcId="{1586C7B5-3AB2-4F6A-A014-9845F466885B}" destId="{285A890B-36C6-4322-ADFE-F8BE28E2BBDF}" srcOrd="14" destOrd="0" presId="urn:microsoft.com/office/officeart/2005/8/layout/bProcess4"/>
    <dgm:cxn modelId="{4FA9FF88-2502-41C5-85FE-8A1C2EC97891}" type="presParOf" srcId="{285A890B-36C6-4322-ADFE-F8BE28E2BBDF}" destId="{85DB4826-8696-49BC-9C0D-B5D6EEF9775D}" srcOrd="0" destOrd="0" presId="urn:microsoft.com/office/officeart/2005/8/layout/bProcess4"/>
    <dgm:cxn modelId="{FBAB810F-FC1A-4113-96B5-3BAE7C180096}" type="presParOf" srcId="{285A890B-36C6-4322-ADFE-F8BE28E2BBDF}" destId="{D4EF93ED-5DBD-428E-A279-66ABD73093ED}" srcOrd="1" destOrd="0" presId="urn:microsoft.com/office/officeart/2005/8/layout/bProcess4"/>
    <dgm:cxn modelId="{E3EBADAA-B662-49A1-A235-2FB2A705772C}" type="presParOf" srcId="{1586C7B5-3AB2-4F6A-A014-9845F466885B}" destId="{D228E83A-6B4E-445E-A7A4-E0EB9DA5CD1F}" srcOrd="15" destOrd="0" presId="urn:microsoft.com/office/officeart/2005/8/layout/bProcess4"/>
    <dgm:cxn modelId="{9C72A25E-2766-4641-866A-3D5BC9B42190}" type="presParOf" srcId="{1586C7B5-3AB2-4F6A-A014-9845F466885B}" destId="{D8B9E180-6151-43EE-A81F-00EE66EED18E}" srcOrd="16" destOrd="0" presId="urn:microsoft.com/office/officeart/2005/8/layout/bProcess4"/>
    <dgm:cxn modelId="{AB0DC16E-B707-4856-8B85-039B89C4A7D0}" type="presParOf" srcId="{D8B9E180-6151-43EE-A81F-00EE66EED18E}" destId="{72659CA2-DFAE-44ED-96E4-F6915E62DC2B}" srcOrd="0" destOrd="0" presId="urn:microsoft.com/office/officeart/2005/8/layout/bProcess4"/>
    <dgm:cxn modelId="{2150AC6A-6ED4-4FAC-9655-53EA7DB33218}" type="presParOf" srcId="{D8B9E180-6151-43EE-A81F-00EE66EED18E}" destId="{EFD3B612-0901-4309-A820-E707EA8C3F89}" srcOrd="1" destOrd="0" presId="urn:microsoft.com/office/officeart/2005/8/layout/b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bkpt" val="bal"/>
          <dgm:param type="contDir" val="revDir"/>
          <dgm:param type="grDir" val="tL"/>
          <dgm:param type="flowDir" val="col"/>
        </dgm:alg>
      </dgm:if>
      <dgm:else name="Name3">
        <dgm:alg type="snake">
          <dgm:param type="bkpt" val="bal"/>
          <dgm:param type="contDir" val="revDir"/>
          <dgm:param type="grDir" val="tR"/>
          <dgm:param type="flowDir" val="co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Sty" val="noArr"/>
                <dgm:param type="endSty" val="noArr"/>
                <dgm:param type="begPts" val="auto auto tCtr"/>
                <dgm:param type="endPts" val="auto auto bCtr"/>
              </dgm:alg>
            </dgm:if>
            <dgm:else name="Name9">
              <dgm:alg type="conn">
                <dgm:param type="srcNode" val="dummyConnPt"/>
                <dgm:param type="dstNode" val="dummyConnPt"/>
                <dgm:param type="begSty" val="noArr"/>
                <dgm:param type="endSty" val="noArr"/>
                <dgm:param type="begPts" val="auto auto tCtr"/>
                <dgm:param type="endPts" val="auto auto bCt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CBE176-E5AB-4DFE-960B-F68D5B5DC95E}"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1092B-3F56-4C63-AEDC-39BE3DA22B1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FC0C6-A87C-4E05-8121-C6DCD2CBE4F0}"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75086-2040-4C70-98AA-59043761FEF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5125" y="1126158"/>
            <a:ext cx="8412163" cy="1052994"/>
          </a:xfrm>
        </p:spPr>
        <p:txBody>
          <a:bodyPr anchor="b" anchorCtr="0"/>
          <a:lstStyle>
            <a:lvl1pPr>
              <a:defRPr sz="3400" i="0">
                <a:solidFill>
                  <a:schemeClr val="accent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5125" y="2351676"/>
            <a:ext cx="8412163" cy="1314450"/>
          </a:xfrm>
        </p:spPr>
        <p:txBody>
          <a:bodyPr/>
          <a:lstStyle>
            <a:lvl1pPr marL="0" indent="0" algn="l">
              <a:buNone/>
              <a:defRPr sz="17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49"/>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125" y="601190"/>
            <a:ext cx="1505118" cy="507726"/>
          </a:xfrm>
          <a:prstGeom prst="rect">
            <a:avLst/>
          </a:prstGeom>
          <a:noFill/>
          <a:extLst>
            <a:ext uri="{909E8E84-426E-40DD-AFC4-6F175D3DCCD1}">
              <a14:hiddenFill xmlns:a14="http://schemas.microsoft.com/office/drawing/2010/main">
                <a:solidFill>
                  <a:srgbClr val="FFFFFF"/>
                </a:solidFill>
              </a14:hiddenFill>
            </a:ext>
          </a:extLst>
        </p:spPr>
      </p:pic>
      <p:grpSp>
        <p:nvGrpSpPr>
          <p:cNvPr id="3077" name="Group 5"/>
          <p:cNvGrpSpPr>
            <a:grpSpLocks noChangeAspect="1"/>
          </p:cNvGrpSpPr>
          <p:nvPr userDrawn="1"/>
        </p:nvGrpSpPr>
        <p:grpSpPr bwMode="auto">
          <a:xfrm>
            <a:off x="0" y="3325813"/>
            <a:ext cx="9144000" cy="1817688"/>
            <a:chOff x="0" y="2095"/>
            <a:chExt cx="5760" cy="1145"/>
          </a:xfrm>
        </p:grpSpPr>
        <p:sp>
          <p:nvSpPr>
            <p:cNvPr id="3078" name="Freeform 6"/>
            <p:cNvSpPr/>
            <p:nvPr userDrawn="1"/>
          </p:nvSpPr>
          <p:spPr bwMode="auto">
            <a:xfrm>
              <a:off x="0" y="2095"/>
              <a:ext cx="5760" cy="572"/>
            </a:xfrm>
            <a:custGeom>
              <a:avLst/>
              <a:gdLst/>
              <a:ahLst/>
              <a:cxnLst>
                <a:cxn ang="0">
                  <a:pos x="0" y="2"/>
                </a:cxn>
                <a:cxn ang="0">
                  <a:pos x="1389" y="138"/>
                </a:cxn>
                <a:cxn ang="0">
                  <a:pos x="1389" y="111"/>
                </a:cxn>
                <a:cxn ang="0">
                  <a:pos x="0" y="0"/>
                </a:cxn>
                <a:cxn ang="0">
                  <a:pos x="0" y="2"/>
                </a:cxn>
              </a:cxnLst>
              <a:rect l="0" t="0" r="r" b="b"/>
              <a:pathLst>
                <a:path w="1389" h="138">
                  <a:moveTo>
                    <a:pt x="0" y="2"/>
                  </a:moveTo>
                  <a:cubicBezTo>
                    <a:pt x="132" y="9"/>
                    <a:pt x="764" y="33"/>
                    <a:pt x="1389" y="138"/>
                  </a:cubicBezTo>
                  <a:cubicBezTo>
                    <a:pt x="1389" y="111"/>
                    <a:pt x="1389" y="111"/>
                    <a:pt x="1389" y="111"/>
                  </a:cubicBezTo>
                  <a:cubicBezTo>
                    <a:pt x="764" y="23"/>
                    <a:pt x="132" y="5"/>
                    <a:pt x="0" y="0"/>
                  </a:cubicBezTo>
                  <a:lnTo>
                    <a:pt x="0" y="2"/>
                  </a:lnTo>
                  <a:close/>
                </a:path>
              </a:pathLst>
            </a:custGeom>
            <a:solidFill>
              <a:schemeClr val="accent1"/>
            </a:solidFill>
            <a:ln w="9525">
              <a:noFill/>
              <a:round/>
            </a:ln>
          </p:spPr>
          <p:txBody>
            <a:bodyPr vert="horz" wrap="square" lIns="91440" tIns="45720" rIns="91440" bIns="45720" numCol="1" anchor="t" anchorCtr="0" compatLnSpc="1"/>
            <a:lstStyle/>
            <a:p>
              <a:endParaRPr lang="en-US"/>
            </a:p>
          </p:txBody>
        </p:sp>
        <p:sp>
          <p:nvSpPr>
            <p:cNvPr id="3079" name="Freeform 7"/>
            <p:cNvSpPr/>
            <p:nvPr userDrawn="1"/>
          </p:nvSpPr>
          <p:spPr bwMode="auto">
            <a:xfrm>
              <a:off x="0" y="2140"/>
              <a:ext cx="5760" cy="1100"/>
            </a:xfrm>
            <a:custGeom>
              <a:avLst/>
              <a:gdLst/>
              <a:ahLst/>
              <a:cxnLst>
                <a:cxn ang="0">
                  <a:pos x="0" y="16"/>
                </a:cxn>
                <a:cxn ang="0">
                  <a:pos x="1096" y="265"/>
                </a:cxn>
                <a:cxn ang="0">
                  <a:pos x="1389" y="265"/>
                </a:cxn>
                <a:cxn ang="0">
                  <a:pos x="1389" y="211"/>
                </a:cxn>
                <a:cxn ang="0">
                  <a:pos x="0" y="0"/>
                </a:cxn>
                <a:cxn ang="0">
                  <a:pos x="0" y="16"/>
                </a:cxn>
              </a:cxnLst>
              <a:rect l="0" t="0" r="r" b="b"/>
              <a:pathLst>
                <a:path w="1389" h="265">
                  <a:moveTo>
                    <a:pt x="0" y="16"/>
                  </a:moveTo>
                  <a:cubicBezTo>
                    <a:pt x="112" y="26"/>
                    <a:pt x="578" y="86"/>
                    <a:pt x="1096" y="265"/>
                  </a:cubicBezTo>
                  <a:cubicBezTo>
                    <a:pt x="1389" y="265"/>
                    <a:pt x="1389" y="265"/>
                    <a:pt x="1389" y="265"/>
                  </a:cubicBezTo>
                  <a:cubicBezTo>
                    <a:pt x="1389" y="211"/>
                    <a:pt x="1389" y="211"/>
                    <a:pt x="1389" y="211"/>
                  </a:cubicBezTo>
                  <a:cubicBezTo>
                    <a:pt x="764" y="49"/>
                    <a:pt x="132" y="7"/>
                    <a:pt x="0" y="0"/>
                  </a:cubicBezTo>
                  <a:lnTo>
                    <a:pt x="0" y="16"/>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3080" name="Freeform 8"/>
            <p:cNvSpPr/>
            <p:nvPr userDrawn="1"/>
          </p:nvSpPr>
          <p:spPr bwMode="auto">
            <a:xfrm>
              <a:off x="0" y="2103"/>
              <a:ext cx="5760" cy="913"/>
            </a:xfrm>
            <a:custGeom>
              <a:avLst/>
              <a:gdLst/>
              <a:ahLst/>
              <a:cxnLst>
                <a:cxn ang="0">
                  <a:pos x="0" y="9"/>
                </a:cxn>
                <a:cxn ang="0">
                  <a:pos x="1389" y="220"/>
                </a:cxn>
                <a:cxn ang="0">
                  <a:pos x="1389" y="136"/>
                </a:cxn>
                <a:cxn ang="0">
                  <a:pos x="0" y="0"/>
                </a:cxn>
                <a:cxn ang="0">
                  <a:pos x="0" y="9"/>
                </a:cxn>
              </a:cxnLst>
              <a:rect l="0" t="0" r="r" b="b"/>
              <a:pathLst>
                <a:path w="1389" h="220">
                  <a:moveTo>
                    <a:pt x="0" y="9"/>
                  </a:moveTo>
                  <a:cubicBezTo>
                    <a:pt x="132" y="16"/>
                    <a:pt x="764" y="58"/>
                    <a:pt x="1389" y="220"/>
                  </a:cubicBezTo>
                  <a:cubicBezTo>
                    <a:pt x="1389" y="136"/>
                    <a:pt x="1389" y="136"/>
                    <a:pt x="1389" y="136"/>
                  </a:cubicBezTo>
                  <a:cubicBezTo>
                    <a:pt x="764" y="31"/>
                    <a:pt x="132" y="7"/>
                    <a:pt x="0" y="0"/>
                  </a:cubicBezTo>
                  <a:lnTo>
                    <a:pt x="0" y="9"/>
                  </a:lnTo>
                  <a:close/>
                </a:path>
              </a:pathLst>
            </a:custGeom>
            <a:solidFill>
              <a:schemeClr val="accent4"/>
            </a:solidFill>
            <a:ln w="9525">
              <a:noFill/>
              <a:round/>
            </a:ln>
          </p:spPr>
          <p:txBody>
            <a:bodyPr vert="horz" wrap="square" lIns="91440" tIns="45720" rIns="91440" bIns="45720" numCol="1" anchor="t" anchorCtr="0" compatLnSpc="1"/>
            <a:lstStyle/>
            <a:p>
              <a:endParaRPr lang="en-US"/>
            </a:p>
          </p:txBody>
        </p:sp>
      </p:grpSp>
      <p:sp>
        <p:nvSpPr>
          <p:cNvPr id="11" name="TextBox 10"/>
          <p:cNvSpPr txBox="1"/>
          <p:nvPr userDrawn="1"/>
        </p:nvSpPr>
        <p:spPr>
          <a:xfrm>
            <a:off x="373726" y="4908339"/>
            <a:ext cx="814325" cy="96950"/>
          </a:xfrm>
          <a:prstGeom prst="rect">
            <a:avLst/>
          </a:prstGeom>
          <a:noFill/>
        </p:spPr>
        <p:txBody>
          <a:bodyPr wrap="none" lIns="0" tIns="0" rIns="0" bIns="0" rtlCol="0">
            <a:spAutoFit/>
          </a:bodyPr>
          <a:lstStyle/>
          <a:p>
            <a:pPr>
              <a:lnSpc>
                <a:spcPct val="90000"/>
              </a:lnSpc>
            </a:pPr>
            <a:r>
              <a:rPr lang="en-US" sz="700" dirty="0" smtClean="0">
                <a:solidFill>
                  <a:schemeClr val="bg2"/>
                </a:solidFill>
              </a:rPr>
              <a:t>ACER</a:t>
            </a:r>
            <a:r>
              <a:rPr lang="en-US" sz="700" baseline="0" dirty="0" smtClean="0">
                <a:solidFill>
                  <a:schemeClr val="bg2"/>
                </a:solidFill>
              </a:rPr>
              <a:t> CONFIDENTIAL</a:t>
            </a:r>
            <a:endParaRPr lang="en-US" sz="700"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Presentation Title</a:t>
            </a:r>
            <a:endParaRPr lang="en-US" dirty="0"/>
          </a:p>
        </p:txBody>
      </p:sp>
      <p:sp>
        <p:nvSpPr>
          <p:cNvPr id="5" name="Slide Number Placeholder 4"/>
          <p:cNvSpPr>
            <a:spLocks noGrp="1"/>
          </p:cNvSpPr>
          <p:nvPr>
            <p:ph type="sldNum" sz="quarter" idx="11"/>
          </p:nvPr>
        </p:nvSpPr>
        <p:spPr/>
        <p:txBody>
          <a:bodyPr/>
          <a:lstStyle/>
          <a:p>
            <a:fld id="{DC460F7E-BF8E-4752-A3EA-71DCEBC1B1D4}" type="slidenum">
              <a:rPr lang="en-US" smtClean="0"/>
            </a:fld>
            <a:endParaRPr lang="en-US" dirty="0"/>
          </a:p>
        </p:txBody>
      </p:sp>
      <p:sp>
        <p:nvSpPr>
          <p:cNvPr id="10" name="Title 1"/>
          <p:cNvSpPr>
            <a:spLocks noGrp="1"/>
          </p:cNvSpPr>
          <p:nvPr>
            <p:ph type="ctrTitle"/>
          </p:nvPr>
        </p:nvSpPr>
        <p:spPr>
          <a:xfrm>
            <a:off x="365125" y="1133318"/>
            <a:ext cx="8412163" cy="1052994"/>
          </a:xfrm>
        </p:spPr>
        <p:txBody>
          <a:bodyPr anchor="b" anchorCtr="0"/>
          <a:lstStyle>
            <a:lvl1pPr>
              <a:defRPr sz="3400" i="0">
                <a:solidFill>
                  <a:schemeClr val="accent2"/>
                </a:solidFill>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365125" y="2351676"/>
            <a:ext cx="8412163" cy="1314450"/>
          </a:xfrm>
        </p:spPr>
        <p:txBody>
          <a:bodyPr/>
          <a:lstStyle>
            <a:lvl1pPr marL="0" indent="0" algn="l">
              <a:buNone/>
              <a:defRPr sz="18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Presentation Title</a:t>
            </a:r>
            <a:endParaRPr lang="en-US"/>
          </a:p>
        </p:txBody>
      </p:sp>
      <p:sp>
        <p:nvSpPr>
          <p:cNvPr id="5" name="Slide Number Placeholder 4"/>
          <p:cNvSpPr>
            <a:spLocks noGrp="1"/>
          </p:cNvSpPr>
          <p:nvPr>
            <p:ph type="sldNum" sz="quarter" idx="12"/>
          </p:nvPr>
        </p:nvSpPr>
        <p:spPr/>
        <p:txBody>
          <a:bodyPr/>
          <a:lstStyle/>
          <a:p>
            <a:fld id="{DC460F7E-BF8E-4752-A3EA-71DCEBC1B1D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Presentation Title</a:t>
            </a:r>
            <a:endParaRPr lang="en-US"/>
          </a:p>
        </p:txBody>
      </p:sp>
      <p:sp>
        <p:nvSpPr>
          <p:cNvPr id="4" name="Slide Number Placeholder 3"/>
          <p:cNvSpPr>
            <a:spLocks noGrp="1"/>
          </p:cNvSpPr>
          <p:nvPr>
            <p:ph type="sldNum" sz="quarter" idx="12"/>
          </p:nvPr>
        </p:nvSpPr>
        <p:spPr/>
        <p:txBody>
          <a:bodyPr/>
          <a:lstStyle/>
          <a:p>
            <a:fld id="{DC460F7E-BF8E-4752-A3EA-71DCEBC1B1D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losing Slide">
    <p:spTree>
      <p:nvGrpSpPr>
        <p:cNvPr id="1" name=""/>
        <p:cNvGrpSpPr/>
        <p:nvPr/>
      </p:nvGrpSpPr>
      <p:grpSpPr>
        <a:xfrm>
          <a:off x="0" y="0"/>
          <a:ext cx="0" cy="0"/>
          <a:chOff x="0" y="0"/>
          <a:chExt cx="0" cy="0"/>
        </a:xfrm>
      </p:grpSpPr>
      <p:grpSp>
        <p:nvGrpSpPr>
          <p:cNvPr id="15" name="Group 14"/>
          <p:cNvGrpSpPr/>
          <p:nvPr userDrawn="1"/>
        </p:nvGrpSpPr>
        <p:grpSpPr>
          <a:xfrm>
            <a:off x="0" y="1493838"/>
            <a:ext cx="9144000" cy="3649663"/>
            <a:chOff x="0" y="1493838"/>
            <a:chExt cx="9144000" cy="3649663"/>
          </a:xfrm>
        </p:grpSpPr>
        <p:sp>
          <p:nvSpPr>
            <p:cNvPr id="16" name="Freeform 6"/>
            <p:cNvSpPr/>
            <p:nvPr userDrawn="1"/>
          </p:nvSpPr>
          <p:spPr bwMode="auto">
            <a:xfrm>
              <a:off x="2968625" y="1587500"/>
              <a:ext cx="6175375" cy="3556000"/>
            </a:xfrm>
            <a:custGeom>
              <a:avLst/>
              <a:gdLst/>
              <a:ahLst/>
              <a:cxnLst>
                <a:cxn ang="0">
                  <a:pos x="3890" y="0"/>
                </a:cxn>
                <a:cxn ang="0">
                  <a:pos x="0" y="2240"/>
                </a:cxn>
                <a:cxn ang="0">
                  <a:pos x="2806" y="2240"/>
                </a:cxn>
                <a:cxn ang="0">
                  <a:pos x="3890" y="428"/>
                </a:cxn>
                <a:cxn ang="0">
                  <a:pos x="3890" y="0"/>
                </a:cxn>
              </a:cxnLst>
              <a:rect l="0" t="0" r="r" b="b"/>
              <a:pathLst>
                <a:path w="3890" h="2240">
                  <a:moveTo>
                    <a:pt x="3890" y="0"/>
                  </a:moveTo>
                  <a:lnTo>
                    <a:pt x="0" y="2240"/>
                  </a:lnTo>
                  <a:lnTo>
                    <a:pt x="2806" y="2240"/>
                  </a:lnTo>
                  <a:lnTo>
                    <a:pt x="3890" y="428"/>
                  </a:lnTo>
                  <a:lnTo>
                    <a:pt x="3890" y="0"/>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17" name="Freeform 7"/>
            <p:cNvSpPr/>
            <p:nvPr userDrawn="1"/>
          </p:nvSpPr>
          <p:spPr bwMode="auto">
            <a:xfrm>
              <a:off x="0" y="1493838"/>
              <a:ext cx="9144000" cy="3649663"/>
            </a:xfrm>
            <a:custGeom>
              <a:avLst/>
              <a:gdLst/>
              <a:ahLst/>
              <a:cxnLst>
                <a:cxn ang="0">
                  <a:pos x="5760" y="0"/>
                </a:cxn>
                <a:cxn ang="0">
                  <a:pos x="5743" y="0"/>
                </a:cxn>
                <a:cxn ang="0">
                  <a:pos x="0" y="2299"/>
                </a:cxn>
                <a:cxn ang="0">
                  <a:pos x="466" y="2299"/>
                </a:cxn>
                <a:cxn ang="0">
                  <a:pos x="5760" y="4"/>
                </a:cxn>
                <a:cxn ang="0">
                  <a:pos x="5760" y="0"/>
                </a:cxn>
              </a:cxnLst>
              <a:rect l="0" t="0" r="r" b="b"/>
              <a:pathLst>
                <a:path w="5760" h="2299">
                  <a:moveTo>
                    <a:pt x="5760" y="0"/>
                  </a:moveTo>
                  <a:lnTo>
                    <a:pt x="5743" y="0"/>
                  </a:lnTo>
                  <a:lnTo>
                    <a:pt x="0" y="2299"/>
                  </a:lnTo>
                  <a:lnTo>
                    <a:pt x="466" y="2299"/>
                  </a:lnTo>
                  <a:lnTo>
                    <a:pt x="5760" y="4"/>
                  </a:lnTo>
                  <a:lnTo>
                    <a:pt x="5760" y="0"/>
                  </a:lnTo>
                  <a:close/>
                </a:path>
              </a:pathLst>
            </a:custGeom>
            <a:solidFill>
              <a:schemeClr val="accent1"/>
            </a:solidFill>
            <a:ln w="9525">
              <a:noFill/>
              <a:round/>
            </a:ln>
          </p:spPr>
          <p:txBody>
            <a:bodyPr vert="horz" wrap="square" lIns="91440" tIns="45720" rIns="91440" bIns="45720" numCol="1" anchor="t" anchorCtr="0" compatLnSpc="1"/>
            <a:lstStyle/>
            <a:p>
              <a:endParaRPr lang="en-US"/>
            </a:p>
          </p:txBody>
        </p:sp>
        <p:sp>
          <p:nvSpPr>
            <p:cNvPr id="18" name="Freeform 8"/>
            <p:cNvSpPr/>
            <p:nvPr userDrawn="1"/>
          </p:nvSpPr>
          <p:spPr bwMode="auto">
            <a:xfrm>
              <a:off x="739775" y="1500188"/>
              <a:ext cx="8404225" cy="3643313"/>
            </a:xfrm>
            <a:custGeom>
              <a:avLst/>
              <a:gdLst/>
              <a:ahLst/>
              <a:cxnLst>
                <a:cxn ang="0">
                  <a:pos x="5294" y="0"/>
                </a:cxn>
                <a:cxn ang="0">
                  <a:pos x="0" y="2295"/>
                </a:cxn>
                <a:cxn ang="0">
                  <a:pos x="1404" y="2295"/>
                </a:cxn>
                <a:cxn ang="0">
                  <a:pos x="5294" y="55"/>
                </a:cxn>
                <a:cxn ang="0">
                  <a:pos x="5294" y="0"/>
                </a:cxn>
              </a:cxnLst>
              <a:rect l="0" t="0" r="r" b="b"/>
              <a:pathLst>
                <a:path w="5294" h="2295">
                  <a:moveTo>
                    <a:pt x="5294" y="0"/>
                  </a:moveTo>
                  <a:lnTo>
                    <a:pt x="0" y="2295"/>
                  </a:lnTo>
                  <a:lnTo>
                    <a:pt x="1404" y="2295"/>
                  </a:lnTo>
                  <a:lnTo>
                    <a:pt x="5294" y="55"/>
                  </a:lnTo>
                  <a:lnTo>
                    <a:pt x="5294" y="0"/>
                  </a:lnTo>
                  <a:close/>
                </a:path>
              </a:pathLst>
            </a:custGeom>
            <a:solidFill>
              <a:schemeClr val="accent4"/>
            </a:solidFill>
            <a:ln w="9525">
              <a:noFill/>
              <a:round/>
            </a:ln>
          </p:spPr>
          <p:txBody>
            <a:bodyPr vert="horz" wrap="square" lIns="91440" tIns="45720" rIns="91440" bIns="45720" numCol="1" anchor="t" anchorCtr="0" compatLnSpc="1"/>
            <a:lstStyle/>
            <a:p>
              <a:endParaRPr lang="en-US"/>
            </a:p>
          </p:txBody>
        </p:sp>
      </p:grpSp>
      <p:pic>
        <p:nvPicPr>
          <p:cNvPr id="102" name="Picture 49"/>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5125" y="601190"/>
            <a:ext cx="1505118" cy="5077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365125" y="1655682"/>
            <a:ext cx="2122376" cy="470898"/>
          </a:xfrm>
          <a:prstGeom prst="rect">
            <a:avLst/>
          </a:prstGeom>
          <a:noFill/>
        </p:spPr>
        <p:txBody>
          <a:bodyPr wrap="none" lIns="0" tIns="0" rIns="0" bIns="0" rtlCol="0">
            <a:spAutoFit/>
          </a:bodyPr>
          <a:lstStyle/>
          <a:p>
            <a:pPr>
              <a:lnSpc>
                <a:spcPct val="90000"/>
              </a:lnSpc>
            </a:pPr>
            <a:r>
              <a:rPr lang="en-US" sz="3400" b="1" dirty="0" smtClean="0">
                <a:solidFill>
                  <a:schemeClr val="accent2"/>
                </a:solidFill>
                <a:latin typeface="+mj-lt"/>
              </a:rPr>
              <a:t>Thank you</a:t>
            </a:r>
            <a:endParaRPr lang="en-US" sz="3400" b="1" dirty="0">
              <a:solidFill>
                <a:schemeClr val="accent2"/>
              </a:solidFill>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6"/>
          <p:cNvSpPr>
            <a:spLocks noGrp="1"/>
          </p:cNvSpPr>
          <p:nvPr>
            <p:ph type="ftr" sz="quarter" idx="10"/>
          </p:nvPr>
        </p:nvSpPr>
        <p:spPr/>
        <p:txBody>
          <a:bodyPr/>
          <a:lstStyle/>
          <a:p>
            <a:r>
              <a:rPr lang="en-US" smtClean="0"/>
              <a:t>Presentation Title</a:t>
            </a:r>
            <a:endParaRPr lang="en-US" dirty="0"/>
          </a:p>
        </p:txBody>
      </p:sp>
      <p:sp>
        <p:nvSpPr>
          <p:cNvPr id="8" name="Slide Number Placeholder 7"/>
          <p:cNvSpPr>
            <a:spLocks noGrp="1"/>
          </p:cNvSpPr>
          <p:nvPr>
            <p:ph type="sldNum" sz="quarter" idx="11"/>
          </p:nvPr>
        </p:nvSpPr>
        <p:spPr/>
        <p:txBody>
          <a:bodyPr/>
          <a:lstStyle/>
          <a:p>
            <a:fld id="{DC460F7E-BF8E-4752-A3EA-71DCEBC1B1D4}" type="slidenum">
              <a:rPr lang="en-US" smtClean="0"/>
            </a:fld>
            <a:endParaRPr lang="en-US" dirty="0"/>
          </a:p>
        </p:txBody>
      </p:sp>
      <p:sp>
        <p:nvSpPr>
          <p:cNvPr id="11" name="Text Placeholder 10"/>
          <p:cNvSpPr>
            <a:spLocks noGrp="1"/>
          </p:cNvSpPr>
          <p:nvPr>
            <p:ph type="body" sz="quarter" idx="12"/>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8"/>
          <p:cNvSpPr>
            <a:spLocks noGrp="1"/>
          </p:cNvSpPr>
          <p:nvPr>
            <p:ph type="body" sz="quarter" idx="13"/>
          </p:nvPr>
        </p:nvSpPr>
        <p:spPr>
          <a:xfrm>
            <a:off x="365125" y="1060451"/>
            <a:ext cx="4086225" cy="3617912"/>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Text Placeholder 10"/>
          <p:cNvSpPr>
            <a:spLocks noGrp="1"/>
          </p:cNvSpPr>
          <p:nvPr>
            <p:ph type="body" sz="quarter" idx="14"/>
          </p:nvPr>
        </p:nvSpPr>
        <p:spPr>
          <a:xfrm>
            <a:off x="4689476" y="1060450"/>
            <a:ext cx="4087812" cy="3617913"/>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2" name="Footer Placeholder 11"/>
          <p:cNvSpPr>
            <a:spLocks noGrp="1"/>
          </p:cNvSpPr>
          <p:nvPr>
            <p:ph type="ftr" sz="quarter" idx="15"/>
          </p:nvPr>
        </p:nvSpPr>
        <p:spPr/>
        <p:txBody>
          <a:bodyPr/>
          <a:lstStyle/>
          <a:p>
            <a:r>
              <a:rPr lang="en-US" smtClean="0"/>
              <a:t>Presentation Title</a:t>
            </a:r>
            <a:endParaRPr lang="en-US" dirty="0"/>
          </a:p>
        </p:txBody>
      </p:sp>
      <p:sp>
        <p:nvSpPr>
          <p:cNvPr id="13" name="Slide Number Placeholder 12"/>
          <p:cNvSpPr>
            <a:spLocks noGrp="1"/>
          </p:cNvSpPr>
          <p:nvPr>
            <p:ph type="sldNum" sz="quarter" idx="16"/>
          </p:nvPr>
        </p:nvSpPr>
        <p:spPr/>
        <p:txBody>
          <a:bodyPr/>
          <a:lstStyle/>
          <a:p>
            <a:fld id="{DC460F7E-BF8E-4752-A3EA-71DCEBC1B1D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nse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6"/>
          <p:cNvSpPr>
            <a:spLocks noGrp="1"/>
          </p:cNvSpPr>
          <p:nvPr>
            <p:ph type="ftr" sz="quarter" idx="10"/>
          </p:nvPr>
        </p:nvSpPr>
        <p:spPr/>
        <p:txBody>
          <a:bodyPr/>
          <a:lstStyle/>
          <a:p>
            <a:r>
              <a:rPr lang="en-US" smtClean="0"/>
              <a:t>Presentation Title</a:t>
            </a:r>
            <a:endParaRPr lang="en-US" dirty="0"/>
          </a:p>
        </p:txBody>
      </p:sp>
      <p:sp>
        <p:nvSpPr>
          <p:cNvPr id="8" name="Slide Number Placeholder 7"/>
          <p:cNvSpPr>
            <a:spLocks noGrp="1"/>
          </p:cNvSpPr>
          <p:nvPr>
            <p:ph type="sldNum" sz="quarter" idx="11"/>
          </p:nvPr>
        </p:nvSpPr>
        <p:spPr/>
        <p:txBody>
          <a:bodyPr/>
          <a:lstStyle/>
          <a:p>
            <a:fld id="{DC460F7E-BF8E-4752-A3EA-71DCEBC1B1D4}" type="slidenum">
              <a:rPr lang="en-US" smtClean="0"/>
            </a:fld>
            <a:endParaRPr lang="en-US" dirty="0"/>
          </a:p>
        </p:txBody>
      </p:sp>
      <p:sp>
        <p:nvSpPr>
          <p:cNvPr id="11" name="Text Placeholder 10"/>
          <p:cNvSpPr>
            <a:spLocks noGrp="1"/>
          </p:cNvSpPr>
          <p:nvPr>
            <p:ph type="body" sz="quarter" idx="12"/>
          </p:nvPr>
        </p:nvSpPr>
        <p:spPr/>
        <p:txBody>
          <a:bodyPr vert="horz" lIns="0" tIns="0" rIns="0" bIns="0" rtlCol="0">
            <a:noAutofit/>
          </a:bodyPr>
          <a:lstStyle>
            <a:lvl1pPr>
              <a:spcBef>
                <a:spcPts val="1200"/>
              </a:spcBef>
              <a:defRPr lang="en-US" sz="1500" smtClean="0"/>
            </a:lvl1pPr>
            <a:lvl2pPr>
              <a:spcBef>
                <a:spcPts val="800"/>
              </a:spcBef>
              <a:defRPr lang="en-US" sz="1300" smtClean="0"/>
            </a:lvl2pPr>
            <a:lvl3pPr>
              <a:spcBef>
                <a:spcPts val="400"/>
              </a:spcBef>
              <a:defRPr lang="en-US" sz="1100" smtClean="0"/>
            </a:lvl3pPr>
            <a:lvl4pPr>
              <a:spcBef>
                <a:spcPts val="200"/>
              </a:spcBef>
              <a:defRPr lang="en-US" sz="1100" smtClean="0"/>
            </a:lvl4pPr>
            <a:lvl5pPr>
              <a:spcBef>
                <a:spcPts val="100"/>
              </a:spcBef>
              <a:defRPr lang="en-US" sz="1100"/>
            </a:lvl5pPr>
          </a:lstStyle>
          <a:p>
            <a:pPr lvl="0"/>
            <a:r>
              <a:rPr lang="en-US" dirty="0" smtClean="0"/>
              <a:t>Click to edit Master text styles</a:t>
            </a:r>
            <a:endParaRPr lang="en-US" dirty="0" smtClean="0"/>
          </a:p>
          <a:p>
            <a:pPr marL="174625" lvl="1" indent="-174625"/>
            <a:r>
              <a:rPr lang="en-US" dirty="0" smtClean="0"/>
              <a:t>Second level</a:t>
            </a:r>
            <a:endParaRPr lang="en-US" dirty="0" smtClean="0"/>
          </a:p>
          <a:p>
            <a:pPr marL="285750" lvl="2" indent="-111125"/>
            <a:r>
              <a:rPr lang="en-US" dirty="0" smtClean="0"/>
              <a:t>Third level</a:t>
            </a:r>
            <a:endParaRPr lang="en-US" dirty="0" smtClean="0"/>
          </a:p>
          <a:p>
            <a:pPr marL="396875" lvl="3" indent="-111125"/>
            <a:r>
              <a:rPr lang="en-US" dirty="0" smtClean="0"/>
              <a:t>Fourth level</a:t>
            </a:r>
            <a:endParaRPr lang="en-US" dirty="0" smtClean="0"/>
          </a:p>
          <a:p>
            <a:pPr marL="517525" lvl="4" indent="-120650"/>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nse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Footer Placeholder 11"/>
          <p:cNvSpPr>
            <a:spLocks noGrp="1"/>
          </p:cNvSpPr>
          <p:nvPr>
            <p:ph type="ftr" sz="quarter" idx="15"/>
          </p:nvPr>
        </p:nvSpPr>
        <p:spPr/>
        <p:txBody>
          <a:bodyPr/>
          <a:lstStyle/>
          <a:p>
            <a:r>
              <a:rPr lang="en-US" smtClean="0"/>
              <a:t>Presentation Title</a:t>
            </a:r>
            <a:endParaRPr lang="en-US" dirty="0"/>
          </a:p>
        </p:txBody>
      </p:sp>
      <p:sp>
        <p:nvSpPr>
          <p:cNvPr id="13" name="Slide Number Placeholder 12"/>
          <p:cNvSpPr>
            <a:spLocks noGrp="1"/>
          </p:cNvSpPr>
          <p:nvPr>
            <p:ph type="sldNum" sz="quarter" idx="16"/>
          </p:nvPr>
        </p:nvSpPr>
        <p:spPr/>
        <p:txBody>
          <a:bodyPr/>
          <a:lstStyle/>
          <a:p>
            <a:fld id="{DC460F7E-BF8E-4752-A3EA-71DCEBC1B1D4}" type="slidenum">
              <a:rPr lang="en-US" smtClean="0"/>
            </a:fld>
            <a:endParaRPr lang="en-US"/>
          </a:p>
        </p:txBody>
      </p:sp>
      <p:sp>
        <p:nvSpPr>
          <p:cNvPr id="7" name="Text Placeholder 10"/>
          <p:cNvSpPr>
            <a:spLocks noGrp="1"/>
          </p:cNvSpPr>
          <p:nvPr>
            <p:ph type="body" sz="quarter" idx="12"/>
          </p:nvPr>
        </p:nvSpPr>
        <p:spPr>
          <a:xfrm>
            <a:off x="365125" y="1060450"/>
            <a:ext cx="4086225" cy="3616325"/>
          </a:xfrm>
        </p:spPr>
        <p:txBody>
          <a:bodyPr vert="horz" lIns="0" tIns="0" rIns="0" bIns="0" rtlCol="0">
            <a:noAutofit/>
          </a:bodyPr>
          <a:lstStyle>
            <a:lvl1pPr>
              <a:spcBef>
                <a:spcPts val="1200"/>
              </a:spcBef>
              <a:defRPr lang="en-US" sz="1500" smtClean="0"/>
            </a:lvl1pPr>
            <a:lvl2pPr>
              <a:spcBef>
                <a:spcPts val="800"/>
              </a:spcBef>
              <a:defRPr lang="en-US" sz="1300" smtClean="0"/>
            </a:lvl2pPr>
            <a:lvl3pPr>
              <a:spcBef>
                <a:spcPts val="400"/>
              </a:spcBef>
              <a:defRPr lang="en-US" sz="1100" smtClean="0"/>
            </a:lvl3pPr>
            <a:lvl4pPr>
              <a:spcBef>
                <a:spcPts val="200"/>
              </a:spcBef>
              <a:defRPr lang="en-US" sz="1100" smtClean="0"/>
            </a:lvl4pPr>
            <a:lvl5pPr>
              <a:spcBef>
                <a:spcPts val="100"/>
              </a:spcBef>
              <a:defRPr lang="en-US" sz="1100"/>
            </a:lvl5pPr>
          </a:lstStyle>
          <a:p>
            <a:pPr lvl="0"/>
            <a:r>
              <a:rPr lang="en-US" dirty="0" smtClean="0"/>
              <a:t>Click to edit Master text styles</a:t>
            </a:r>
            <a:endParaRPr lang="en-US" dirty="0" smtClean="0"/>
          </a:p>
          <a:p>
            <a:pPr marL="174625" lvl="1" indent="-174625"/>
            <a:r>
              <a:rPr lang="en-US" dirty="0" smtClean="0"/>
              <a:t>Second level</a:t>
            </a:r>
            <a:endParaRPr lang="en-US" dirty="0" smtClean="0"/>
          </a:p>
          <a:p>
            <a:pPr marL="285750" lvl="2" indent="-111125"/>
            <a:r>
              <a:rPr lang="en-US" dirty="0" smtClean="0"/>
              <a:t>Third level</a:t>
            </a:r>
            <a:endParaRPr lang="en-US" dirty="0" smtClean="0"/>
          </a:p>
          <a:p>
            <a:pPr marL="396875" lvl="3" indent="-111125"/>
            <a:r>
              <a:rPr lang="en-US" dirty="0" smtClean="0"/>
              <a:t>Fourth level</a:t>
            </a:r>
            <a:endParaRPr lang="en-US" dirty="0" smtClean="0"/>
          </a:p>
          <a:p>
            <a:pPr marL="517525" lvl="4" indent="-120650"/>
            <a:r>
              <a:rPr lang="en-US" dirty="0" smtClean="0"/>
              <a:t>Fifth level</a:t>
            </a:r>
            <a:endParaRPr lang="en-US" dirty="0"/>
          </a:p>
        </p:txBody>
      </p:sp>
      <p:sp>
        <p:nvSpPr>
          <p:cNvPr id="8" name="Text Placeholder 10"/>
          <p:cNvSpPr>
            <a:spLocks noGrp="1"/>
          </p:cNvSpPr>
          <p:nvPr>
            <p:ph type="body" sz="quarter" idx="17"/>
          </p:nvPr>
        </p:nvSpPr>
        <p:spPr>
          <a:xfrm>
            <a:off x="4689475" y="1060450"/>
            <a:ext cx="4094163" cy="3616325"/>
          </a:xfrm>
        </p:spPr>
        <p:txBody>
          <a:bodyPr vert="horz" lIns="0" tIns="0" rIns="0" bIns="0" rtlCol="0">
            <a:noAutofit/>
          </a:bodyPr>
          <a:lstStyle>
            <a:lvl1pPr>
              <a:spcBef>
                <a:spcPts val="1200"/>
              </a:spcBef>
              <a:defRPr lang="en-US" sz="1500" smtClean="0"/>
            </a:lvl1pPr>
            <a:lvl2pPr>
              <a:spcBef>
                <a:spcPts val="800"/>
              </a:spcBef>
              <a:defRPr lang="en-US" sz="1300" smtClean="0"/>
            </a:lvl2pPr>
            <a:lvl3pPr>
              <a:spcBef>
                <a:spcPts val="400"/>
              </a:spcBef>
              <a:defRPr lang="en-US" sz="1100" smtClean="0"/>
            </a:lvl3pPr>
            <a:lvl4pPr>
              <a:spcBef>
                <a:spcPts val="200"/>
              </a:spcBef>
              <a:defRPr lang="en-US" sz="1100" smtClean="0"/>
            </a:lvl4pPr>
            <a:lvl5pPr>
              <a:spcBef>
                <a:spcPts val="100"/>
              </a:spcBef>
              <a:defRPr lang="en-US" sz="1100"/>
            </a:lvl5pPr>
          </a:lstStyle>
          <a:p>
            <a:pPr lvl="0"/>
            <a:r>
              <a:rPr lang="en-US" dirty="0" smtClean="0"/>
              <a:t>Click to edit Master text styles</a:t>
            </a:r>
            <a:endParaRPr lang="en-US" dirty="0" smtClean="0"/>
          </a:p>
          <a:p>
            <a:pPr marL="174625" lvl="1" indent="-174625"/>
            <a:r>
              <a:rPr lang="en-US" dirty="0" smtClean="0"/>
              <a:t>Second level</a:t>
            </a:r>
            <a:endParaRPr lang="en-US" dirty="0" smtClean="0"/>
          </a:p>
          <a:p>
            <a:pPr marL="285750" lvl="2" indent="-111125"/>
            <a:r>
              <a:rPr lang="en-US" dirty="0" smtClean="0"/>
              <a:t>Third level</a:t>
            </a:r>
            <a:endParaRPr lang="en-US" dirty="0" smtClean="0"/>
          </a:p>
          <a:p>
            <a:pPr marL="396875" lvl="3" indent="-111125"/>
            <a:r>
              <a:rPr lang="en-US" dirty="0" smtClean="0"/>
              <a:t>Fourth level</a:t>
            </a:r>
            <a:endParaRPr lang="en-US" dirty="0" smtClean="0"/>
          </a:p>
          <a:p>
            <a:pPr marL="517525" lvl="4" indent="-120650"/>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tement/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315912"/>
            <a:ext cx="8412163" cy="4360863"/>
          </a:xfrm>
        </p:spPr>
        <p:txBody>
          <a:bodyPr anchor="ctr" anchorCtr="0"/>
          <a:lstStyle>
            <a:lvl1pPr>
              <a:lnSpc>
                <a:spcPct val="100000"/>
              </a:lnSpc>
              <a:spcBef>
                <a:spcPts val="2000"/>
              </a:spcBef>
              <a:defRPr sz="3400" b="1" i="1">
                <a:solidFill>
                  <a:schemeClr val="accent2"/>
                </a:solidFill>
                <a:latin typeface="+mj-lt"/>
              </a:defRPr>
            </a:lvl1pPr>
            <a:lvl2pPr marL="228600" indent="-228600">
              <a:spcBef>
                <a:spcPts val="800"/>
              </a:spcBef>
              <a:buFont typeface="Acer Foco Light" pitchFamily="34" charset="0"/>
              <a:buChar char="—"/>
              <a:defRPr sz="1300" i="0">
                <a:solidFill>
                  <a:schemeClr val="accent2"/>
                </a:solidFill>
                <a:latin typeface="+mn-lt"/>
              </a:defRPr>
            </a:lvl2pPr>
            <a:lvl3pPr>
              <a:defRPr sz="1300" i="0">
                <a:solidFill>
                  <a:schemeClr val="accent2"/>
                </a:solidFill>
                <a:latin typeface="+mn-lt"/>
              </a:defRPr>
            </a:lvl3pPr>
            <a:lvl4pPr>
              <a:defRPr sz="1300" i="0">
                <a:solidFill>
                  <a:schemeClr val="accent2"/>
                </a:solidFill>
                <a:latin typeface="+mn-lt"/>
              </a:defRPr>
            </a:lvl4pPr>
            <a:lvl5pPr>
              <a:defRPr sz="1300" i="0">
                <a:solidFill>
                  <a:schemeClr val="accent2"/>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a:p>
        </p:txBody>
      </p:sp>
      <p:sp>
        <p:nvSpPr>
          <p:cNvPr id="6" name="Slide Number Placeholder 5"/>
          <p:cNvSpPr>
            <a:spLocks noGrp="1"/>
          </p:cNvSpPr>
          <p:nvPr>
            <p:ph type="sldNum" sz="quarter" idx="12"/>
          </p:nvPr>
        </p:nvSpPr>
        <p:spPr/>
        <p:txBody>
          <a:bodyPr/>
          <a:lstStyle/>
          <a:p>
            <a:fld id="{DC460F7E-BF8E-4752-A3EA-71DCEBC1B1D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ark Statement/Quote">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315913"/>
            <a:ext cx="8412163" cy="4360863"/>
          </a:xfrm>
        </p:spPr>
        <p:txBody>
          <a:bodyPr anchor="ctr" anchorCtr="0"/>
          <a:lstStyle>
            <a:lvl1pPr>
              <a:lnSpc>
                <a:spcPct val="100000"/>
              </a:lnSpc>
              <a:spcBef>
                <a:spcPts val="2000"/>
              </a:spcBef>
              <a:defRPr sz="3400" b="1" i="1">
                <a:solidFill>
                  <a:schemeClr val="bg1"/>
                </a:solidFill>
                <a:latin typeface="+mj-lt"/>
              </a:defRPr>
            </a:lvl1pPr>
            <a:lvl2pPr marL="231775" indent="-231775">
              <a:spcBef>
                <a:spcPts val="800"/>
              </a:spcBef>
              <a:buFont typeface="Acer Foco Light" pitchFamily="34" charset="0"/>
              <a:buChar char="—"/>
              <a:defRPr sz="1300" i="0">
                <a:solidFill>
                  <a:schemeClr val="bg1"/>
                </a:solidFill>
                <a:latin typeface="+mn-lt"/>
              </a:defRPr>
            </a:lvl2pPr>
            <a:lvl3pPr>
              <a:defRPr sz="1300" i="0">
                <a:solidFill>
                  <a:schemeClr val="bg1"/>
                </a:solidFill>
                <a:latin typeface="+mn-lt"/>
              </a:defRPr>
            </a:lvl3pPr>
            <a:lvl4pPr>
              <a:defRPr sz="1300" i="0">
                <a:solidFill>
                  <a:schemeClr val="bg1"/>
                </a:solidFill>
                <a:latin typeface="+mn-lt"/>
              </a:defRPr>
            </a:lvl4pPr>
            <a:lvl5pPr>
              <a:defRPr sz="1300" i="0">
                <a:solidFill>
                  <a:schemeClr val="bg1"/>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Presentation Title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C460F7E-BF8E-4752-A3EA-71DCEBC1B1D4}" type="slidenum">
              <a:rPr lang="en-US" smtClean="0"/>
            </a:fld>
            <a:endParaRPr lang="en-US"/>
          </a:p>
        </p:txBody>
      </p:sp>
      <p:pic>
        <p:nvPicPr>
          <p:cNvPr id="7" name="Picture 2" descr="\\.psf\Home\Desktop\acer_logo_rgb.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319770" y="4829175"/>
            <a:ext cx="640080" cy="1536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373726" y="4908339"/>
            <a:ext cx="814325" cy="96950"/>
          </a:xfrm>
          <a:prstGeom prst="rect">
            <a:avLst/>
          </a:prstGeom>
          <a:noFill/>
        </p:spPr>
        <p:txBody>
          <a:bodyPr wrap="none" lIns="0" tIns="0" rIns="0" bIns="0" rtlCol="0">
            <a:spAutoFit/>
          </a:bodyPr>
          <a:lstStyle/>
          <a:p>
            <a:pPr>
              <a:lnSpc>
                <a:spcPct val="90000"/>
              </a:lnSpc>
            </a:pPr>
            <a:r>
              <a:rPr lang="en-US" sz="700" dirty="0" smtClean="0">
                <a:solidFill>
                  <a:schemeClr val="bg1"/>
                </a:solidFill>
              </a:rPr>
              <a:t>ACER</a:t>
            </a:r>
            <a:r>
              <a:rPr lang="en-US" sz="700" baseline="0" dirty="0" smtClean="0">
                <a:solidFill>
                  <a:schemeClr val="bg1"/>
                </a:solidFill>
              </a:rPr>
              <a:t> CONFIDENTIAL</a:t>
            </a:r>
            <a:endParaRPr lang="en-US" sz="7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tatement/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877888"/>
            <a:ext cx="8412163" cy="3798887"/>
          </a:xfrm>
        </p:spPr>
        <p:txBody>
          <a:bodyPr anchor="ctr" anchorCtr="0"/>
          <a:lstStyle>
            <a:lvl1pPr>
              <a:lnSpc>
                <a:spcPct val="100000"/>
              </a:lnSpc>
              <a:spcBef>
                <a:spcPts val="2000"/>
              </a:spcBef>
              <a:defRPr sz="3400" b="1" i="1">
                <a:solidFill>
                  <a:schemeClr val="tx1"/>
                </a:solidFill>
                <a:latin typeface="+mj-lt"/>
              </a:defRPr>
            </a:lvl1pPr>
            <a:lvl2pPr marL="228600" indent="-228600">
              <a:spcBef>
                <a:spcPts val="800"/>
              </a:spcBef>
              <a:buFont typeface="Acer Foco Light" pitchFamily="34" charset="0"/>
              <a:buChar char="—"/>
              <a:defRPr sz="1300" i="0">
                <a:solidFill>
                  <a:schemeClr val="tx1"/>
                </a:solidFill>
                <a:latin typeface="+mn-lt"/>
              </a:defRPr>
            </a:lvl2pPr>
            <a:lvl3pPr>
              <a:defRPr sz="1300" i="0">
                <a:solidFill>
                  <a:schemeClr val="tx1"/>
                </a:solidFill>
                <a:latin typeface="+mn-lt"/>
              </a:defRPr>
            </a:lvl3pPr>
            <a:lvl4pPr>
              <a:defRPr sz="1300" i="0">
                <a:solidFill>
                  <a:schemeClr val="tx1"/>
                </a:solidFill>
                <a:latin typeface="+mn-lt"/>
              </a:defRPr>
            </a:lvl4pPr>
            <a:lvl5pPr>
              <a:defRPr sz="1300" i="0">
                <a:solidFill>
                  <a:schemeClr val="tx1"/>
                </a:solidFill>
                <a:latin typeface="+mn-lt"/>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a:p>
        </p:txBody>
      </p:sp>
      <p:sp>
        <p:nvSpPr>
          <p:cNvPr id="6" name="Slide Number Placeholder 5"/>
          <p:cNvSpPr>
            <a:spLocks noGrp="1"/>
          </p:cNvSpPr>
          <p:nvPr>
            <p:ph type="sldNum" sz="quarter" idx="12"/>
          </p:nvPr>
        </p:nvSpPr>
        <p:spPr/>
        <p:txBody>
          <a:bodyPr/>
          <a:lstStyle/>
          <a:p>
            <a:fld id="{DC460F7E-BF8E-4752-A3EA-71DCEBC1B1D4}" type="slidenum">
              <a:rPr lang="en-US" smtClean="0"/>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Section Header">
    <p:spTree>
      <p:nvGrpSpPr>
        <p:cNvPr id="1" name=""/>
        <p:cNvGrpSpPr/>
        <p:nvPr/>
      </p:nvGrpSpPr>
      <p:grpSpPr>
        <a:xfrm>
          <a:off x="0" y="0"/>
          <a:ext cx="0" cy="0"/>
          <a:chOff x="0" y="0"/>
          <a:chExt cx="0" cy="0"/>
        </a:xfrm>
      </p:grpSpPr>
      <p:grpSp>
        <p:nvGrpSpPr>
          <p:cNvPr id="14" name="Group 13"/>
          <p:cNvGrpSpPr/>
          <p:nvPr userDrawn="1"/>
        </p:nvGrpSpPr>
        <p:grpSpPr>
          <a:xfrm>
            <a:off x="-16608" y="0"/>
            <a:ext cx="9160608" cy="5143500"/>
            <a:chOff x="-16608" y="0"/>
            <a:chExt cx="9160608" cy="5143500"/>
          </a:xfrm>
        </p:grpSpPr>
        <p:sp>
          <p:nvSpPr>
            <p:cNvPr id="1030" name="Freeform 6"/>
            <p:cNvSpPr/>
            <p:nvPr userDrawn="1"/>
          </p:nvSpPr>
          <p:spPr bwMode="auto">
            <a:xfrm>
              <a:off x="-16608" y="0"/>
              <a:ext cx="8925659" cy="5143500"/>
            </a:xfrm>
            <a:custGeom>
              <a:avLst/>
              <a:gdLst>
                <a:gd name="connsiteX0" fmla="*/ 10005 w 10005"/>
                <a:gd name="connsiteY0" fmla="*/ 10000 h 10000"/>
                <a:gd name="connsiteX1" fmla="*/ 4983 w 10005"/>
                <a:gd name="connsiteY1" fmla="*/ 0 h 10000"/>
                <a:gd name="connsiteX2" fmla="*/ 0 w 10005"/>
                <a:gd name="connsiteY2" fmla="*/ 0 h 10000"/>
                <a:gd name="connsiteX3" fmla="*/ 5 w 10005"/>
                <a:gd name="connsiteY3" fmla="*/ 9873 h 10000"/>
                <a:gd name="connsiteX4" fmla="*/ 26 w 10005"/>
                <a:gd name="connsiteY4" fmla="*/ 10000 h 10000"/>
                <a:gd name="connsiteX5" fmla="*/ 10005 w 10005"/>
                <a:gd name="connsiteY5" fmla="*/ 10000 h 10000"/>
                <a:gd name="connsiteX0-1" fmla="*/ 11646 w 11646"/>
                <a:gd name="connsiteY0-2" fmla="*/ 10000 h 10000"/>
                <a:gd name="connsiteX1-3" fmla="*/ 6624 w 11646"/>
                <a:gd name="connsiteY1-4" fmla="*/ 0 h 10000"/>
                <a:gd name="connsiteX2-5" fmla="*/ 1641 w 11646"/>
                <a:gd name="connsiteY2-6" fmla="*/ 0 h 10000"/>
                <a:gd name="connsiteX3-7" fmla="*/ 1667 w 11646"/>
                <a:gd name="connsiteY3-8" fmla="*/ 10000 h 10000"/>
                <a:gd name="connsiteX4-9" fmla="*/ 11646 w 11646"/>
                <a:gd name="connsiteY4-10" fmla="*/ 10000 h 10000"/>
                <a:gd name="connsiteX0-11" fmla="*/ 11646 w 11646"/>
                <a:gd name="connsiteY0-12" fmla="*/ 10000 h 10000"/>
                <a:gd name="connsiteX1-13" fmla="*/ 6624 w 11646"/>
                <a:gd name="connsiteY1-14" fmla="*/ 0 h 10000"/>
                <a:gd name="connsiteX2-15" fmla="*/ 1641 w 11646"/>
                <a:gd name="connsiteY2-16" fmla="*/ 0 h 10000"/>
                <a:gd name="connsiteX3-17" fmla="*/ 1667 w 11646"/>
                <a:gd name="connsiteY3-18" fmla="*/ 10000 h 10000"/>
                <a:gd name="connsiteX4-19" fmla="*/ 11646 w 11646"/>
                <a:gd name="connsiteY4-20" fmla="*/ 10000 h 10000"/>
                <a:gd name="connsiteX0-21" fmla="*/ 10831 w 10831"/>
                <a:gd name="connsiteY0-22" fmla="*/ 10000 h 10000"/>
                <a:gd name="connsiteX1-23" fmla="*/ 5809 w 10831"/>
                <a:gd name="connsiteY1-24" fmla="*/ 0 h 10000"/>
                <a:gd name="connsiteX2-25" fmla="*/ 826 w 10831"/>
                <a:gd name="connsiteY2-26" fmla="*/ 0 h 10000"/>
                <a:gd name="connsiteX3-27" fmla="*/ 852 w 10831"/>
                <a:gd name="connsiteY3-28" fmla="*/ 10000 h 10000"/>
                <a:gd name="connsiteX4-29" fmla="*/ 10831 w 10831"/>
                <a:gd name="connsiteY4-30" fmla="*/ 10000 h 10000"/>
                <a:gd name="connsiteX0-31" fmla="*/ 10050 w 10050"/>
                <a:gd name="connsiteY0-32" fmla="*/ 10000 h 10000"/>
                <a:gd name="connsiteX1-33" fmla="*/ 5028 w 10050"/>
                <a:gd name="connsiteY1-34" fmla="*/ 0 h 10000"/>
                <a:gd name="connsiteX2-35" fmla="*/ 45 w 10050"/>
                <a:gd name="connsiteY2-36" fmla="*/ 0 h 10000"/>
                <a:gd name="connsiteX3-37" fmla="*/ 71 w 10050"/>
                <a:gd name="connsiteY3-38" fmla="*/ 10000 h 10000"/>
                <a:gd name="connsiteX4-39" fmla="*/ 10050 w 10050"/>
                <a:gd name="connsiteY4-40" fmla="*/ 10000 h 10000"/>
                <a:gd name="connsiteX0-41" fmla="*/ 10050 w 10050"/>
                <a:gd name="connsiteY0-42" fmla="*/ 10000 h 10000"/>
                <a:gd name="connsiteX1-43" fmla="*/ 5028 w 10050"/>
                <a:gd name="connsiteY1-44" fmla="*/ 0 h 10000"/>
                <a:gd name="connsiteX2-45" fmla="*/ 45 w 10050"/>
                <a:gd name="connsiteY2-46" fmla="*/ 0 h 10000"/>
                <a:gd name="connsiteX3-47" fmla="*/ 46 w 10050"/>
                <a:gd name="connsiteY3-48" fmla="*/ 10000 h 10000"/>
                <a:gd name="connsiteX4-49" fmla="*/ 10050 w 10050"/>
                <a:gd name="connsiteY4-50" fmla="*/ 10000 h 10000"/>
                <a:gd name="connsiteX0-51" fmla="*/ 10050 w 10050"/>
                <a:gd name="connsiteY0-52" fmla="*/ 10000 h 10000"/>
                <a:gd name="connsiteX1-53" fmla="*/ 5028 w 10050"/>
                <a:gd name="connsiteY1-54" fmla="*/ 0 h 10000"/>
                <a:gd name="connsiteX2-55" fmla="*/ 45 w 10050"/>
                <a:gd name="connsiteY2-56" fmla="*/ 0 h 10000"/>
                <a:gd name="connsiteX3-57" fmla="*/ 46 w 10050"/>
                <a:gd name="connsiteY3-58" fmla="*/ 10000 h 10000"/>
                <a:gd name="connsiteX4-59" fmla="*/ 10050 w 10050"/>
                <a:gd name="connsiteY4-60" fmla="*/ 10000 h 10000"/>
                <a:gd name="connsiteX0-61" fmla="*/ 10050 w 10050"/>
                <a:gd name="connsiteY0-62" fmla="*/ 10000 h 10000"/>
                <a:gd name="connsiteX1-63" fmla="*/ 5028 w 10050"/>
                <a:gd name="connsiteY1-64" fmla="*/ 0 h 10000"/>
                <a:gd name="connsiteX2-65" fmla="*/ 45 w 10050"/>
                <a:gd name="connsiteY2-66" fmla="*/ 0 h 10000"/>
                <a:gd name="connsiteX3-67" fmla="*/ 46 w 10050"/>
                <a:gd name="connsiteY3-68" fmla="*/ 10000 h 10000"/>
                <a:gd name="connsiteX4-69" fmla="*/ 10050 w 10050"/>
                <a:gd name="connsiteY4-70" fmla="*/ 10000 h 10000"/>
                <a:gd name="connsiteX0-71" fmla="*/ 10061 w 10061"/>
                <a:gd name="connsiteY0-72" fmla="*/ 10000 h 10000"/>
                <a:gd name="connsiteX1-73" fmla="*/ 5039 w 10061"/>
                <a:gd name="connsiteY1-74" fmla="*/ 0 h 10000"/>
                <a:gd name="connsiteX2-75" fmla="*/ 56 w 10061"/>
                <a:gd name="connsiteY2-76" fmla="*/ 0 h 10000"/>
                <a:gd name="connsiteX3-77" fmla="*/ 57 w 10061"/>
                <a:gd name="connsiteY3-78" fmla="*/ 10000 h 10000"/>
                <a:gd name="connsiteX4-79" fmla="*/ 10061 w 10061"/>
                <a:gd name="connsiteY4-80" fmla="*/ 10000 h 10000"/>
                <a:gd name="connsiteX0-81" fmla="*/ 10542 w 10542"/>
                <a:gd name="connsiteY0-82" fmla="*/ 10000 h 10000"/>
                <a:gd name="connsiteX1-83" fmla="*/ 5520 w 10542"/>
                <a:gd name="connsiteY1-84" fmla="*/ 0 h 10000"/>
                <a:gd name="connsiteX2-85" fmla="*/ 537 w 10542"/>
                <a:gd name="connsiteY2-86" fmla="*/ 0 h 10000"/>
                <a:gd name="connsiteX3-87" fmla="*/ 538 w 10542"/>
                <a:gd name="connsiteY3-88" fmla="*/ 10000 h 10000"/>
                <a:gd name="connsiteX4-89" fmla="*/ 10542 w 10542"/>
                <a:gd name="connsiteY4-90" fmla="*/ 10000 h 10000"/>
                <a:gd name="connsiteX0-91" fmla="*/ 10024 w 10024"/>
                <a:gd name="connsiteY0-92" fmla="*/ 10000 h 10000"/>
                <a:gd name="connsiteX1-93" fmla="*/ 5002 w 10024"/>
                <a:gd name="connsiteY1-94" fmla="*/ 0 h 10000"/>
                <a:gd name="connsiteX2-95" fmla="*/ 19 w 10024"/>
                <a:gd name="connsiteY2-96" fmla="*/ 0 h 10000"/>
                <a:gd name="connsiteX3-97" fmla="*/ 20 w 10024"/>
                <a:gd name="connsiteY3-98" fmla="*/ 10000 h 10000"/>
                <a:gd name="connsiteX4-99" fmla="*/ 10024 w 10024"/>
                <a:gd name="connsiteY4-100" fmla="*/ 10000 h 10000"/>
                <a:gd name="connsiteX0-101" fmla="*/ 10024 w 10024"/>
                <a:gd name="connsiteY0-102" fmla="*/ 10000 h 10000"/>
                <a:gd name="connsiteX1-103" fmla="*/ 5002 w 10024"/>
                <a:gd name="connsiteY1-104" fmla="*/ 0 h 10000"/>
                <a:gd name="connsiteX2-105" fmla="*/ 19 w 10024"/>
                <a:gd name="connsiteY2-106" fmla="*/ 0 h 10000"/>
                <a:gd name="connsiteX3-107" fmla="*/ 20 w 10024"/>
                <a:gd name="connsiteY3-108" fmla="*/ 10000 h 10000"/>
                <a:gd name="connsiteX4-109" fmla="*/ 10024 w 10024"/>
                <a:gd name="connsiteY4-110"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24" h="10000">
                  <a:moveTo>
                    <a:pt x="10024" y="10000"/>
                  </a:moveTo>
                  <a:lnTo>
                    <a:pt x="5002" y="0"/>
                  </a:lnTo>
                  <a:lnTo>
                    <a:pt x="19" y="0"/>
                  </a:lnTo>
                  <a:cubicBezTo>
                    <a:pt x="6" y="2458"/>
                    <a:pt x="0" y="8056"/>
                    <a:pt x="20" y="10000"/>
                  </a:cubicBezTo>
                  <a:lnTo>
                    <a:pt x="10024" y="10000"/>
                  </a:lnTo>
                  <a:close/>
                </a:path>
              </a:pathLst>
            </a:custGeom>
            <a:solidFill>
              <a:schemeClr val="accent2"/>
            </a:solidFill>
            <a:ln w="9525">
              <a:noFill/>
              <a:round/>
            </a:ln>
          </p:spPr>
          <p:txBody>
            <a:bodyPr vert="horz" wrap="square" lIns="91440" tIns="45720" rIns="91440" bIns="45720" numCol="1" anchor="t" anchorCtr="0" compatLnSpc="1"/>
            <a:lstStyle/>
            <a:p>
              <a:endParaRPr lang="en-US" sz="1700"/>
            </a:p>
          </p:txBody>
        </p:sp>
        <p:sp>
          <p:nvSpPr>
            <p:cNvPr id="1031" name="Freeform 7"/>
            <p:cNvSpPr/>
            <p:nvPr userDrawn="1"/>
          </p:nvSpPr>
          <p:spPr bwMode="auto">
            <a:xfrm>
              <a:off x="7419975" y="0"/>
              <a:ext cx="1724025" cy="1489075"/>
            </a:xfrm>
            <a:custGeom>
              <a:avLst/>
              <a:gdLst/>
              <a:ahLst/>
              <a:cxnLst>
                <a:cxn ang="0">
                  <a:pos x="1086" y="368"/>
                </a:cxn>
                <a:cxn ang="0">
                  <a:pos x="628" y="0"/>
                </a:cxn>
                <a:cxn ang="0">
                  <a:pos x="0" y="0"/>
                </a:cxn>
                <a:cxn ang="0">
                  <a:pos x="1086" y="938"/>
                </a:cxn>
                <a:cxn ang="0">
                  <a:pos x="1086" y="368"/>
                </a:cxn>
              </a:cxnLst>
              <a:rect l="0" t="0" r="r" b="b"/>
              <a:pathLst>
                <a:path w="1086" h="938">
                  <a:moveTo>
                    <a:pt x="1086" y="368"/>
                  </a:moveTo>
                  <a:lnTo>
                    <a:pt x="628" y="0"/>
                  </a:lnTo>
                  <a:lnTo>
                    <a:pt x="0" y="0"/>
                  </a:lnTo>
                  <a:lnTo>
                    <a:pt x="1086" y="938"/>
                  </a:lnTo>
                  <a:lnTo>
                    <a:pt x="1086" y="368"/>
                  </a:lnTo>
                  <a:close/>
                </a:path>
              </a:pathLst>
            </a:custGeom>
            <a:solidFill>
              <a:schemeClr val="accent1"/>
            </a:solidFill>
            <a:ln w="9525">
              <a:noFill/>
              <a:round/>
            </a:ln>
          </p:spPr>
          <p:txBody>
            <a:bodyPr vert="horz" wrap="square" lIns="91440" tIns="45720" rIns="91440" bIns="45720" numCol="1" anchor="t" anchorCtr="0" compatLnSpc="1"/>
            <a:lstStyle/>
            <a:p>
              <a:endParaRPr lang="en-US" sz="1700"/>
            </a:p>
          </p:txBody>
        </p:sp>
        <p:sp>
          <p:nvSpPr>
            <p:cNvPr id="1032" name="Freeform 8"/>
            <p:cNvSpPr/>
            <p:nvPr userDrawn="1"/>
          </p:nvSpPr>
          <p:spPr bwMode="auto">
            <a:xfrm>
              <a:off x="4441825" y="0"/>
              <a:ext cx="4702175" cy="5143500"/>
            </a:xfrm>
            <a:custGeom>
              <a:avLst/>
              <a:gdLst/>
              <a:ahLst/>
              <a:cxnLst>
                <a:cxn ang="0">
                  <a:pos x="2962" y="3240"/>
                </a:cxn>
                <a:cxn ang="0">
                  <a:pos x="2962" y="938"/>
                </a:cxn>
                <a:cxn ang="0">
                  <a:pos x="1876" y="0"/>
                </a:cxn>
                <a:cxn ang="0">
                  <a:pos x="0" y="0"/>
                </a:cxn>
                <a:cxn ang="0">
                  <a:pos x="2817" y="3240"/>
                </a:cxn>
                <a:cxn ang="0">
                  <a:pos x="2962" y="3240"/>
                </a:cxn>
              </a:cxnLst>
              <a:rect l="0" t="0" r="r" b="b"/>
              <a:pathLst>
                <a:path w="2962" h="3240">
                  <a:moveTo>
                    <a:pt x="2962" y="3240"/>
                  </a:moveTo>
                  <a:lnTo>
                    <a:pt x="2962" y="938"/>
                  </a:lnTo>
                  <a:lnTo>
                    <a:pt x="1876" y="0"/>
                  </a:lnTo>
                  <a:lnTo>
                    <a:pt x="0" y="0"/>
                  </a:lnTo>
                  <a:lnTo>
                    <a:pt x="2817" y="3240"/>
                  </a:lnTo>
                  <a:lnTo>
                    <a:pt x="2962" y="3240"/>
                  </a:lnTo>
                  <a:close/>
                </a:path>
              </a:pathLst>
            </a:custGeom>
            <a:solidFill>
              <a:schemeClr val="accent4"/>
            </a:solidFill>
            <a:ln w="9525">
              <a:noFill/>
              <a:round/>
            </a:ln>
          </p:spPr>
          <p:txBody>
            <a:bodyPr vert="horz" wrap="square" lIns="91440" tIns="45720" rIns="91440" bIns="45720" numCol="1" anchor="t" anchorCtr="0" compatLnSpc="1"/>
            <a:lstStyle/>
            <a:p>
              <a:endParaRPr lang="en-US" sz="1700"/>
            </a:p>
          </p:txBody>
        </p:sp>
      </p:grpSp>
      <p:sp>
        <p:nvSpPr>
          <p:cNvPr id="2" name="Title 1"/>
          <p:cNvSpPr>
            <a:spLocks noGrp="1"/>
          </p:cNvSpPr>
          <p:nvPr>
            <p:ph type="ctrTitle"/>
          </p:nvPr>
        </p:nvSpPr>
        <p:spPr>
          <a:xfrm>
            <a:off x="365126" y="1133318"/>
            <a:ext cx="5911850" cy="1052994"/>
          </a:xfrm>
        </p:spPr>
        <p:txBody>
          <a:bodyPr anchor="b" anchorCtr="0"/>
          <a:lstStyle>
            <a:lvl1pPr>
              <a:defRPr sz="3400" i="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5126" y="2351676"/>
            <a:ext cx="6159500" cy="1314450"/>
          </a:xfrm>
        </p:spPr>
        <p:txBody>
          <a:bodyPr/>
          <a:lstStyle>
            <a:lvl1pPr marL="0" indent="0" algn="l">
              <a:buNone/>
              <a:defRPr sz="1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3"/>
          <p:cNvSpPr>
            <a:spLocks noGrp="1"/>
          </p:cNvSpPr>
          <p:nvPr>
            <p:ph type="ftr" sz="quarter" idx="10"/>
          </p:nvPr>
        </p:nvSpPr>
        <p:spPr/>
        <p:txBody>
          <a:bodyPr/>
          <a:lstStyle>
            <a:lvl1pPr>
              <a:defRPr>
                <a:solidFill>
                  <a:schemeClr val="bg1"/>
                </a:solidFill>
              </a:defRPr>
            </a:lvl1pPr>
          </a:lstStyle>
          <a:p>
            <a:r>
              <a:rPr lang="en-US" smtClean="0"/>
              <a:t>Presentation Title</a:t>
            </a:r>
            <a:endParaRPr lang="en-US"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DC460F7E-BF8E-4752-A3EA-71DCEBC1B1D4}" type="slidenum">
              <a:rPr lang="en-US" smtClean="0"/>
            </a:fld>
            <a:endParaRPr lang="en-US" dirty="0"/>
          </a:p>
        </p:txBody>
      </p:sp>
      <p:sp>
        <p:nvSpPr>
          <p:cNvPr id="11" name="TextBox 10"/>
          <p:cNvSpPr txBox="1"/>
          <p:nvPr userDrawn="1"/>
        </p:nvSpPr>
        <p:spPr>
          <a:xfrm>
            <a:off x="373726" y="4908339"/>
            <a:ext cx="814325" cy="96950"/>
          </a:xfrm>
          <a:prstGeom prst="rect">
            <a:avLst/>
          </a:prstGeom>
          <a:noFill/>
        </p:spPr>
        <p:txBody>
          <a:bodyPr wrap="none" lIns="0" tIns="0" rIns="0" bIns="0" rtlCol="0">
            <a:spAutoFit/>
          </a:bodyPr>
          <a:lstStyle/>
          <a:p>
            <a:pPr>
              <a:lnSpc>
                <a:spcPct val="90000"/>
              </a:lnSpc>
            </a:pPr>
            <a:r>
              <a:rPr lang="en-US" sz="700" dirty="0" smtClean="0">
                <a:solidFill>
                  <a:schemeClr val="bg1"/>
                </a:solidFill>
              </a:rPr>
              <a:t>ACER</a:t>
            </a:r>
            <a:r>
              <a:rPr lang="en-US" sz="700" baseline="0" dirty="0" smtClean="0">
                <a:solidFill>
                  <a:schemeClr val="bg1"/>
                </a:solidFill>
              </a:rPr>
              <a:t> CONFIDENTIAL</a:t>
            </a:r>
            <a:endParaRPr lang="en-US" sz="7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919" y="315913"/>
            <a:ext cx="8418512" cy="40957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65125" y="1060450"/>
            <a:ext cx="8418513" cy="3616325"/>
          </a:xfrm>
          <a:prstGeom prst="rect">
            <a:avLst/>
          </a:prstGeom>
        </p:spPr>
        <p:txBody>
          <a:bodyPr vert="horz" lIns="0" tIns="0" rIns="0" bIns="0" rtlCol="0">
            <a:noAutofit/>
          </a:bodyPr>
          <a:lstStyle/>
          <a:p>
            <a:pPr lvl="0"/>
            <a:r>
              <a:rPr lang="en-US" dirty="0" smtClean="0"/>
              <a:t>Click to edit Master text styles</a:t>
            </a:r>
            <a:endParaRPr lang="en-US" dirty="0" smtClean="0"/>
          </a:p>
          <a:p>
            <a:pPr marL="233680" lvl="1" indent="-233680"/>
            <a:r>
              <a:rPr lang="en-US" dirty="0" smtClean="0"/>
              <a:t>Second level</a:t>
            </a:r>
            <a:endParaRPr lang="en-US" dirty="0" smtClean="0"/>
          </a:p>
          <a:p>
            <a:pPr marL="398780" lvl="2" indent="-165100"/>
            <a:r>
              <a:rPr lang="en-US" dirty="0" smtClean="0"/>
              <a:t>Third level</a:t>
            </a:r>
            <a:endParaRPr lang="en-US" dirty="0" smtClean="0"/>
          </a:p>
          <a:p>
            <a:pPr marL="574675" lvl="3" indent="-176530"/>
            <a:r>
              <a:rPr lang="en-US" dirty="0" smtClean="0"/>
              <a:t>Fourth level</a:t>
            </a:r>
            <a:endParaRPr lang="en-US" dirty="0" smtClean="0"/>
          </a:p>
          <a:p>
            <a:pPr marL="739775" lvl="4" indent="-165100"/>
            <a:r>
              <a:rPr lang="en-US" dirty="0" smtClean="0"/>
              <a:t>Fifth level</a:t>
            </a:r>
            <a:endParaRPr lang="en-US" dirty="0"/>
          </a:p>
        </p:txBody>
      </p:sp>
      <p:sp>
        <p:nvSpPr>
          <p:cNvPr id="5" name="Footer Placeholder 4"/>
          <p:cNvSpPr>
            <a:spLocks noGrp="1"/>
          </p:cNvSpPr>
          <p:nvPr>
            <p:ph type="ftr" sz="quarter" idx="3"/>
          </p:nvPr>
        </p:nvSpPr>
        <p:spPr>
          <a:xfrm>
            <a:off x="2559843" y="4865354"/>
            <a:ext cx="4030663" cy="137160"/>
          </a:xfrm>
          <a:prstGeom prst="rect">
            <a:avLst/>
          </a:prstGeom>
        </p:spPr>
        <p:txBody>
          <a:bodyPr vert="horz" lIns="0" tIns="0" rIns="91440" bIns="0" rtlCol="0" anchor="b" anchorCtr="0">
            <a:noAutofit/>
          </a:bodyPr>
          <a:lstStyle>
            <a:lvl1pPr algn="ctr">
              <a:defRPr sz="700">
                <a:solidFill>
                  <a:schemeClr val="bg2"/>
                </a:solidFill>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0" y="4870546"/>
            <a:ext cx="365125" cy="138500"/>
          </a:xfrm>
          <a:prstGeom prst="rect">
            <a:avLst/>
          </a:prstGeom>
        </p:spPr>
        <p:txBody>
          <a:bodyPr vert="horz" lIns="0" tIns="0" rIns="45720" bIns="0" rtlCol="0" anchor="b" anchorCtr="0">
            <a:noAutofit/>
          </a:bodyPr>
          <a:lstStyle>
            <a:lvl1pPr algn="r">
              <a:defRPr sz="900">
                <a:solidFill>
                  <a:schemeClr val="accent2"/>
                </a:solidFill>
                <a:latin typeface="+mj-lt"/>
              </a:defRPr>
            </a:lvl1pPr>
          </a:lstStyle>
          <a:p>
            <a:fld id="{DC460F7E-BF8E-4752-A3EA-71DCEBC1B1D4}" type="slidenum">
              <a:rPr lang="en-US" smtClean="0"/>
            </a:fld>
            <a:endParaRPr lang="en-US" dirty="0"/>
          </a:p>
        </p:txBody>
      </p:sp>
      <p:pic>
        <p:nvPicPr>
          <p:cNvPr id="8" name="Picture 2" descr="\\.psf\Home\Desktop\acer_logo_rgb.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13805" y="4830757"/>
            <a:ext cx="640080" cy="153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373726" y="4908339"/>
            <a:ext cx="814325" cy="96950"/>
          </a:xfrm>
          <a:prstGeom prst="rect">
            <a:avLst/>
          </a:prstGeom>
          <a:noFill/>
        </p:spPr>
        <p:txBody>
          <a:bodyPr wrap="none" lIns="0" tIns="0" rIns="0" bIns="0" rtlCol="0">
            <a:spAutoFit/>
          </a:bodyPr>
          <a:lstStyle/>
          <a:p>
            <a:pPr>
              <a:lnSpc>
                <a:spcPct val="90000"/>
              </a:lnSpc>
            </a:pPr>
            <a:r>
              <a:rPr lang="en-US" sz="700" dirty="0" smtClean="0">
                <a:solidFill>
                  <a:schemeClr val="bg2"/>
                </a:solidFill>
              </a:rPr>
              <a:t>ACER</a:t>
            </a:r>
            <a:r>
              <a:rPr lang="en-US" sz="700" baseline="0" dirty="0" smtClean="0">
                <a:solidFill>
                  <a:schemeClr val="bg2"/>
                </a:solidFill>
              </a:rPr>
              <a:t> CONFIDENTIAL</a:t>
            </a:r>
            <a:endParaRPr lang="en-US" sz="700" dirty="0">
              <a:solidFill>
                <a:schemeClr val="bg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85000"/>
        </a:lnSpc>
        <a:spcBef>
          <a:spcPct val="0"/>
        </a:spcBef>
        <a:buNone/>
        <a:defRPr sz="2600" b="1" i="0" kern="1200">
          <a:solidFill>
            <a:schemeClr val="accent2"/>
          </a:solidFill>
          <a:latin typeface="+mj-lt"/>
          <a:ea typeface="+mj-ea"/>
          <a:cs typeface="+mj-cs"/>
        </a:defRPr>
      </a:lvl1pPr>
    </p:titleStyle>
    <p:bodyStyle>
      <a:lvl1pPr marL="0" indent="0" algn="l" defTabSz="914400" rtl="0" eaLnBrk="1" latinLnBrk="0" hangingPunct="1">
        <a:lnSpc>
          <a:spcPct val="95000"/>
        </a:lnSpc>
        <a:spcBef>
          <a:spcPts val="1600"/>
        </a:spcBef>
        <a:buFont typeface="Arial" panose="020B0604020202020204" pitchFamily="34" charset="0"/>
        <a:buNone/>
        <a:defRPr lang="en-US" sz="1900" kern="1200" dirty="0" smtClean="0">
          <a:solidFill>
            <a:schemeClr val="tx1"/>
          </a:solidFill>
          <a:latin typeface="+mn-lt"/>
          <a:ea typeface="+mn-ea"/>
          <a:cs typeface="+mn-cs"/>
        </a:defRPr>
      </a:lvl1pPr>
      <a:lvl2pPr marL="233680" indent="-233680" algn="l" defTabSz="914400" rtl="0" eaLnBrk="1" latinLnBrk="0" hangingPunct="1">
        <a:lnSpc>
          <a:spcPct val="95000"/>
        </a:lnSpc>
        <a:spcBef>
          <a:spcPts val="900"/>
        </a:spcBef>
        <a:buFont typeface="Acer Foco Light" pitchFamily="34" charset="0"/>
        <a:buChar char="–"/>
        <a:defRPr lang="en-US" sz="1700" kern="1200" dirty="0" smtClean="0">
          <a:solidFill>
            <a:schemeClr val="tx1"/>
          </a:solidFill>
          <a:latin typeface="+mn-lt"/>
          <a:ea typeface="+mn-ea"/>
          <a:cs typeface="+mn-cs"/>
        </a:defRPr>
      </a:lvl2pPr>
      <a:lvl3pPr marL="398780" indent="-165100" algn="l" defTabSz="914400" rtl="0" eaLnBrk="1" latinLnBrk="0" hangingPunct="1">
        <a:lnSpc>
          <a:spcPct val="95000"/>
        </a:lnSpc>
        <a:spcBef>
          <a:spcPts val="600"/>
        </a:spcBef>
        <a:buFont typeface="Acer Foco Light" pitchFamily="34" charset="0"/>
        <a:buChar char="-"/>
        <a:defRPr lang="en-US" sz="1500" kern="1200" dirty="0" smtClean="0">
          <a:solidFill>
            <a:schemeClr val="tx1"/>
          </a:solidFill>
          <a:latin typeface="+mn-lt"/>
          <a:ea typeface="+mn-ea"/>
          <a:cs typeface="+mn-cs"/>
        </a:defRPr>
      </a:lvl3pPr>
      <a:lvl4pPr marL="574675" indent="-176530" algn="l" defTabSz="914400" rtl="0" eaLnBrk="1" latinLnBrk="0" hangingPunct="1">
        <a:lnSpc>
          <a:spcPct val="95000"/>
        </a:lnSpc>
        <a:spcBef>
          <a:spcPts val="400"/>
        </a:spcBef>
        <a:buFont typeface="Acer Foco Light" pitchFamily="34" charset="0"/>
        <a:buChar char="-"/>
        <a:defRPr lang="en-US" sz="1300" kern="1200" dirty="0" smtClean="0">
          <a:solidFill>
            <a:schemeClr val="tx1"/>
          </a:solidFill>
          <a:latin typeface="+mn-lt"/>
          <a:ea typeface="+mn-ea"/>
          <a:cs typeface="+mn-cs"/>
        </a:defRPr>
      </a:lvl4pPr>
      <a:lvl5pPr marL="739775" indent="-165100" algn="l" defTabSz="914400" rtl="0" eaLnBrk="1" latinLnBrk="0" hangingPunct="1">
        <a:lnSpc>
          <a:spcPct val="95000"/>
        </a:lnSpc>
        <a:spcBef>
          <a:spcPts val="200"/>
        </a:spcBef>
        <a:buFont typeface="Acer Foco Light" pitchFamily="34" charset="0"/>
        <a:buChar char="-"/>
        <a:defRPr lang="en-US" sz="13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2018 AIO OSD Menu and Icon spec.</a:t>
            </a:r>
            <a:endParaRPr lang="en-US" dirty="0"/>
          </a:p>
        </p:txBody>
      </p:sp>
      <p:sp>
        <p:nvSpPr>
          <p:cNvPr id="5" name="Subtitle 4"/>
          <p:cNvSpPr>
            <a:spLocks noGrp="1"/>
          </p:cNvSpPr>
          <p:nvPr>
            <p:ph type="subTitle" idx="1"/>
          </p:nvPr>
        </p:nvSpPr>
        <p:spPr/>
        <p:txBody>
          <a:bodyPr/>
          <a:lstStyle/>
          <a:p>
            <a:fld id="{711E1654-C319-43F7-A4F2-D7759B5B6E7E}" type="datetime4">
              <a:rPr lang="en-US" smtClean="0"/>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Icon Definition - 1 OSD button design (1/4)</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75758" y="1184573"/>
            <a:ext cx="8418513" cy="3616325"/>
          </a:xfrm>
        </p:spPr>
        <p:txBody>
          <a:bodyPr/>
          <a:lstStyle/>
          <a:p>
            <a:pPr marL="342900" indent="-342900">
              <a:buFont typeface="Arial" panose="020B0604020202020204" pitchFamily="34" charset="0"/>
              <a:buChar char="•"/>
            </a:pPr>
            <a:r>
              <a:rPr lang="en-US" dirty="0" smtClean="0"/>
              <a:t>Definitions</a:t>
            </a:r>
            <a:endParaRPr lang="en-US" dirty="0" smtClean="0"/>
          </a:p>
          <a:p>
            <a:endParaRPr lang="en-US" dirty="0" smtClean="0"/>
          </a:p>
        </p:txBody>
      </p:sp>
      <p:graphicFrame>
        <p:nvGraphicFramePr>
          <p:cNvPr id="6" name="Table 4"/>
          <p:cNvGraphicFramePr>
            <a:graphicFrameLocks noGrp="1"/>
          </p:cNvGraphicFramePr>
          <p:nvPr/>
        </p:nvGraphicFramePr>
        <p:xfrm>
          <a:off x="365125" y="1521030"/>
          <a:ext cx="8320085" cy="2625668"/>
        </p:xfrm>
        <a:graphic>
          <a:graphicData uri="http://schemas.openxmlformats.org/drawingml/2006/table">
            <a:tbl>
              <a:tblPr firstRow="1" bandRow="1">
                <a:tableStyleId>{5C22544A-7EE6-4342-B048-85BDC9FD1C3A}</a:tableStyleId>
              </a:tblPr>
              <a:tblGrid>
                <a:gridCol w="1197861"/>
                <a:gridCol w="1127051"/>
                <a:gridCol w="2147777"/>
                <a:gridCol w="1818167"/>
                <a:gridCol w="2029229"/>
              </a:tblGrid>
              <a:tr h="370840">
                <a:tc>
                  <a:txBody>
                    <a:bodyPr/>
                    <a:lstStyle/>
                    <a:p>
                      <a:pPr algn="l"/>
                      <a:r>
                        <a:rPr lang="en-US" sz="1300" b="0" i="0" cap="none" baseline="0" dirty="0" smtClean="0">
                          <a:solidFill>
                            <a:schemeClr val="bg1"/>
                          </a:solidFill>
                          <a:latin typeface="+mj-lt"/>
                        </a:rPr>
                        <a:t>Icon</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Descriptions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Dimensions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TW" sz="1300" b="0" i="0" kern="1200" cap="none" baseline="0" dirty="0" smtClean="0">
                          <a:solidFill>
                            <a:schemeClr val="bg1"/>
                          </a:solidFill>
                          <a:latin typeface="+mn-lt"/>
                          <a:ea typeface="+mn-ea"/>
                          <a:cs typeface="+mn-cs"/>
                        </a:rPr>
                        <a:t>Color Palette</a:t>
                      </a:r>
                      <a:endParaRPr lang="en-US" altLang="zh-TW" sz="1300" b="0" i="0" kern="1200" cap="none" baseline="0" dirty="0">
                        <a:solidFill>
                          <a:schemeClr val="bg1"/>
                        </a:solidFill>
                        <a:latin typeface="+mn-lt"/>
                        <a:ea typeface="+mn-ea"/>
                        <a:cs typeface="+mn-cs"/>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Remarks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54109">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rgbClr val="4D4D4D"/>
                          </a:solidFill>
                        </a:rPr>
                        <a:t>PC-in </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228600" indent="-228600">
                        <a:buAutoNum type="arabicParenR"/>
                      </a:pPr>
                      <a:endParaRPr lang="en-US" sz="1200" dirty="0" smtClean="0">
                        <a:solidFill>
                          <a:srgbClr val="4D4D4D"/>
                        </a:solidFill>
                      </a:endParaRPr>
                    </a:p>
                    <a:p>
                      <a:pPr marL="228600" indent="-228600">
                        <a:buAutoNum type="arabicParenR"/>
                      </a:pPr>
                      <a:endParaRPr lang="en-US" sz="1200" dirty="0" smtClean="0">
                        <a:solidFill>
                          <a:srgbClr val="4D4D4D"/>
                        </a:solidFill>
                      </a:endParaRPr>
                    </a:p>
                    <a:p>
                      <a:pPr marL="0" indent="0">
                        <a:buNone/>
                      </a:pPr>
                      <a:endParaRPr lang="en-US" sz="1200" dirty="0" smtClean="0">
                        <a:solidFill>
                          <a:srgbClr val="4D4D4D"/>
                        </a:solidFill>
                      </a:endParaRPr>
                    </a:p>
                    <a:p>
                      <a:pPr marL="0" indent="0">
                        <a:buNone/>
                      </a:pPr>
                      <a:endParaRPr lang="en-US" sz="1200" dirty="0" smtClean="0">
                        <a:solidFill>
                          <a:srgbClr val="4D4D4D"/>
                        </a:solidFill>
                      </a:endParaRPr>
                    </a:p>
                    <a:p>
                      <a:pPr marL="228600" indent="-228600">
                        <a:buFont typeface="Arial" panose="020B0604020202020204" pitchFamily="34" charset="0"/>
                        <a:buChar char="•"/>
                      </a:pPr>
                      <a:r>
                        <a:rPr lang="en-US" sz="1200" dirty="0" smtClean="0">
                          <a:solidFill>
                            <a:srgbClr val="4D4D4D"/>
                          </a:solidFill>
                        </a:rPr>
                        <a:t>Length,</a:t>
                      </a:r>
                      <a:r>
                        <a:rPr lang="en-US" sz="1200" baseline="0" dirty="0" smtClean="0">
                          <a:solidFill>
                            <a:srgbClr val="4D4D4D"/>
                          </a:solidFill>
                        </a:rPr>
                        <a:t> which is</a:t>
                      </a:r>
                      <a:r>
                        <a:rPr lang="en-US" sz="1200" dirty="0" smtClean="0">
                          <a:solidFill>
                            <a:srgbClr val="4D4D4D"/>
                          </a:solidFill>
                        </a:rPr>
                        <a:t> 3% of display length</a:t>
                      </a:r>
                      <a:endParaRPr lang="en-US" sz="1200" dirty="0" smtClean="0">
                        <a:solidFill>
                          <a:srgbClr val="4D4D4D"/>
                        </a:solidFill>
                      </a:endParaRPr>
                    </a:p>
                    <a:p>
                      <a:pPr marL="228600" indent="-228600">
                        <a:buFont typeface="Arial" panose="020B0604020202020204" pitchFamily="34" charset="0"/>
                        <a:buChar char="•"/>
                      </a:pPr>
                      <a:r>
                        <a:rPr lang="en-US" sz="1200" dirty="0" smtClean="0">
                          <a:solidFill>
                            <a:srgbClr val="4D4D4D"/>
                          </a:solidFill>
                        </a:rPr>
                        <a:t>Width,</a:t>
                      </a:r>
                      <a:r>
                        <a:rPr lang="en-US" sz="1200" baseline="0" dirty="0" smtClean="0">
                          <a:solidFill>
                            <a:srgbClr val="4D4D4D"/>
                          </a:solidFill>
                        </a:rPr>
                        <a:t> which is 5% of display width</a:t>
                      </a:r>
                      <a:endParaRPr lang="en-US" sz="1200" baseline="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l"/>
                      <a:endParaRPr lang="en-US" sz="1200" dirty="0" smtClean="0">
                        <a:solidFill>
                          <a:srgbClr val="4D4D4D"/>
                        </a:solidFill>
                      </a:endParaRPr>
                    </a:p>
                    <a:p>
                      <a:pPr algn="l"/>
                      <a:endParaRPr lang="en-US" sz="1200" dirty="0" smtClean="0">
                        <a:solidFill>
                          <a:srgbClr val="4D4D4D"/>
                        </a:solidFill>
                      </a:endParaRPr>
                    </a:p>
                    <a:p>
                      <a:pPr algn="l"/>
                      <a:endParaRPr lang="en-US" sz="1200" dirty="0" smtClean="0">
                        <a:solidFill>
                          <a:srgbClr val="4D4D4D"/>
                        </a:solidFill>
                      </a:endParaRPr>
                    </a:p>
                    <a:p>
                      <a:pPr algn="l"/>
                      <a:endParaRPr lang="en-US" sz="1200" dirty="0" smtClean="0">
                        <a:solidFill>
                          <a:srgbClr val="4D4D4D"/>
                        </a:solidFill>
                      </a:endParaRPr>
                    </a:p>
                    <a:p>
                      <a:pPr algn="l"/>
                      <a:r>
                        <a:rPr lang="en-US" sz="1200" dirty="0" smtClean="0">
                          <a:solidFill>
                            <a:srgbClr val="4D4D4D"/>
                          </a:solidFill>
                        </a:rPr>
                        <a:t>Selected : #</a:t>
                      </a:r>
                      <a:r>
                        <a:rPr lang="en-US" sz="1200" dirty="0" err="1" smtClean="0">
                          <a:solidFill>
                            <a:srgbClr val="4D4D4D"/>
                          </a:solidFill>
                        </a:rPr>
                        <a:t>ffffff</a:t>
                      </a:r>
                      <a:endParaRPr lang="en-US" sz="1200" dirty="0" smtClean="0">
                        <a:solidFill>
                          <a:srgbClr val="4D4D4D"/>
                        </a:solidFill>
                      </a:endParaRPr>
                    </a:p>
                    <a:p>
                      <a:pPr algn="l"/>
                      <a:r>
                        <a:rPr lang="en-US" sz="1200" baseline="0" dirty="0" smtClean="0">
                          <a:solidFill>
                            <a:srgbClr val="4D4D4D"/>
                          </a:solidFill>
                        </a:rPr>
                        <a:t>Default: #000000</a:t>
                      </a:r>
                      <a:endParaRPr lang="en-US" sz="1200" baseline="0" dirty="0" smtClean="0">
                        <a:solidFill>
                          <a:srgbClr val="4D4D4D"/>
                        </a:solidFill>
                      </a:endParaRPr>
                    </a:p>
                    <a:p>
                      <a:pPr algn="l"/>
                      <a:r>
                        <a:rPr lang="en-US" sz="1200" baseline="0" dirty="0" smtClean="0">
                          <a:solidFill>
                            <a:srgbClr val="4D4D4D"/>
                          </a:solidFill>
                        </a:rPr>
                        <a:t>Unavailable : #c0c0c0</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Set</a:t>
                      </a:r>
                      <a:r>
                        <a:rPr lang="en-US" sz="1200" baseline="0" dirty="0" smtClean="0">
                          <a:solidFill>
                            <a:srgbClr val="4D4D4D"/>
                          </a:solidFill>
                        </a:rPr>
                        <a:t> as d</a:t>
                      </a:r>
                      <a:r>
                        <a:rPr lang="en-US" sz="1200" dirty="0" smtClean="0">
                          <a:solidFill>
                            <a:srgbClr val="4D4D4D"/>
                          </a:solidFill>
                        </a:rPr>
                        <a:t>efault when OSD</a:t>
                      </a:r>
                      <a:r>
                        <a:rPr lang="en-US" sz="1200" baseline="0" dirty="0" smtClean="0">
                          <a:solidFill>
                            <a:srgbClr val="4D4D4D"/>
                          </a:solidFill>
                        </a:rPr>
                        <a:t> menu pops-up</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456">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HDMI-in</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a:txBody>
                    <a:bodyPr/>
                    <a:lstStyle/>
                    <a:p>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791">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Display</a:t>
                      </a:r>
                      <a:r>
                        <a:rPr lang="en-US" sz="1200" baseline="0" dirty="0" smtClean="0">
                          <a:solidFill>
                            <a:srgbClr val="4D4D4D"/>
                          </a:solidFill>
                        </a:rPr>
                        <a:t> Off</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a:txBody>
                    <a:bodyPr/>
                    <a:lstStyle/>
                    <a:p>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312">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Exit</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a:txBody>
                    <a:bodyPr/>
                    <a:lstStyle/>
                    <a:p>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 name="圖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4263" y="1964383"/>
            <a:ext cx="499288" cy="427960"/>
          </a:xfrm>
          <a:prstGeom prst="rect">
            <a:avLst/>
          </a:prstGeom>
        </p:spPr>
      </p:pic>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64" y="2564336"/>
            <a:ext cx="499801" cy="428400"/>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51" y="3168622"/>
            <a:ext cx="499800" cy="428400"/>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4" y="3729999"/>
            <a:ext cx="480000" cy="360000"/>
          </a:xfrm>
          <a:prstGeom prst="rect">
            <a:avLst/>
          </a:prstGeom>
        </p:spPr>
      </p:pic>
      <p:sp>
        <p:nvSpPr>
          <p:cNvPr id="8" name="文字方塊 7"/>
          <p:cNvSpPr txBox="1"/>
          <p:nvPr/>
        </p:nvSpPr>
        <p:spPr>
          <a:xfrm>
            <a:off x="393403" y="4338083"/>
            <a:ext cx="6198781" cy="124650"/>
          </a:xfrm>
          <a:prstGeom prst="rect">
            <a:avLst/>
          </a:prstGeom>
          <a:noFill/>
        </p:spPr>
        <p:txBody>
          <a:bodyPr wrap="square" lIns="0" tIns="0" rIns="0" bIns="0" rtlCol="0">
            <a:spAutoFit/>
          </a:bodyPr>
          <a:lstStyle/>
          <a:p>
            <a:pPr>
              <a:lnSpc>
                <a:spcPct val="90000"/>
              </a:lnSpc>
            </a:pPr>
            <a:r>
              <a:rPr lang="en-US" altLang="zh-TW" sz="900" dirty="0" smtClean="0"/>
              <a:t>*The icon is illustrated as a square, the side of icon is a smaller one of length or width  </a:t>
            </a:r>
            <a:endParaRPr lang="zh-TW" altLang="en-US" sz="9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Icon Definition - 1 OSD button design (2/4)</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75758" y="854950"/>
            <a:ext cx="8418513" cy="3616325"/>
          </a:xfrm>
        </p:spPr>
        <p:txBody>
          <a:bodyPr/>
          <a:lstStyle/>
          <a:p>
            <a:pPr marL="342900" indent="-342900">
              <a:buFont typeface="Arial" panose="020B0604020202020204" pitchFamily="34" charset="0"/>
              <a:buChar char="•"/>
            </a:pPr>
            <a:r>
              <a:rPr lang="en-US" dirty="0" smtClean="0"/>
              <a:t>Definitions</a:t>
            </a:r>
            <a:endParaRPr lang="en-US" dirty="0" smtClean="0"/>
          </a:p>
          <a:p>
            <a:endParaRPr lang="en-US" dirty="0" smtClean="0"/>
          </a:p>
        </p:txBody>
      </p:sp>
      <p:graphicFrame>
        <p:nvGraphicFramePr>
          <p:cNvPr id="6" name="Table 4"/>
          <p:cNvGraphicFramePr>
            <a:graphicFrameLocks noGrp="1"/>
          </p:cNvGraphicFramePr>
          <p:nvPr/>
        </p:nvGraphicFramePr>
        <p:xfrm>
          <a:off x="365125" y="1202040"/>
          <a:ext cx="8320085" cy="3307080"/>
        </p:xfrm>
        <a:graphic>
          <a:graphicData uri="http://schemas.openxmlformats.org/drawingml/2006/table">
            <a:tbl>
              <a:tblPr firstRow="1" bandRow="1">
                <a:tableStyleId>{5C22544A-7EE6-4342-B048-85BDC9FD1C3A}</a:tableStyleId>
              </a:tblPr>
              <a:tblGrid>
                <a:gridCol w="1197861"/>
                <a:gridCol w="1190847"/>
                <a:gridCol w="2317897"/>
                <a:gridCol w="1775637"/>
                <a:gridCol w="1837843"/>
              </a:tblGrid>
              <a:tr h="370840">
                <a:tc>
                  <a:txBody>
                    <a:bodyPr/>
                    <a:lstStyle/>
                    <a:p>
                      <a:pPr algn="l"/>
                      <a:r>
                        <a:rPr lang="en-US" sz="1300" b="0" i="0" cap="none" baseline="0" dirty="0" smtClean="0">
                          <a:solidFill>
                            <a:schemeClr val="bg1"/>
                          </a:solidFill>
                          <a:latin typeface="+mj-lt"/>
                        </a:rPr>
                        <a:t>Icon</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TW" sz="1300" b="0" i="0" kern="1200" cap="none" baseline="0" dirty="0" smtClean="0">
                          <a:solidFill>
                            <a:schemeClr val="bg1"/>
                          </a:solidFill>
                          <a:latin typeface="+mn-lt"/>
                          <a:ea typeface="+mn-ea"/>
                          <a:cs typeface="+mn-cs"/>
                        </a:rPr>
                        <a:t>Descriptions</a:t>
                      </a:r>
                      <a:endParaRPr lang="en-US" altLang="zh-TW" sz="1300" b="0" i="0" kern="1200" cap="none" baseline="0" dirty="0">
                        <a:solidFill>
                          <a:schemeClr val="bg1"/>
                        </a:solidFill>
                        <a:latin typeface="+mn-lt"/>
                        <a:ea typeface="+mn-ea"/>
                        <a:cs typeface="+mn-cs"/>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Dimensions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Color Palette</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Remarks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17742">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rgbClr val="4D4D4D"/>
                          </a:solidFill>
                        </a:rPr>
                        <a:t>Brightness Adjustments </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buFont typeface="Arial" panose="020B0604020202020204" pitchFamily="34" charset="0"/>
                        <a:buChar char="•"/>
                      </a:pPr>
                      <a:r>
                        <a:rPr lang="en-US" altLang="zh-TW" sz="1200" dirty="0" smtClean="0">
                          <a:solidFill>
                            <a:srgbClr val="4D4D4D"/>
                          </a:solidFill>
                        </a:rPr>
                        <a:t>Length,</a:t>
                      </a:r>
                      <a:r>
                        <a:rPr lang="en-US" altLang="zh-TW" sz="1200" baseline="0" dirty="0" smtClean="0">
                          <a:solidFill>
                            <a:srgbClr val="4D4D4D"/>
                          </a:solidFill>
                        </a:rPr>
                        <a:t> which is</a:t>
                      </a:r>
                      <a:r>
                        <a:rPr lang="en-US" altLang="zh-TW" sz="1200" dirty="0" smtClean="0">
                          <a:solidFill>
                            <a:srgbClr val="4D4D4D"/>
                          </a:solidFill>
                        </a:rPr>
                        <a:t> 3% of display length</a:t>
                      </a:r>
                      <a:endParaRPr lang="en-US" altLang="zh-TW" sz="1200" dirty="0" smtClean="0">
                        <a:solidFill>
                          <a:srgbClr val="4D4D4D"/>
                        </a:solidFill>
                      </a:endParaRPr>
                    </a:p>
                    <a:p>
                      <a:pPr marL="228600" indent="-228600">
                        <a:buFont typeface="Arial" panose="020B0604020202020204" pitchFamily="34" charset="0"/>
                        <a:buChar char="•"/>
                      </a:pPr>
                      <a:r>
                        <a:rPr lang="en-US" altLang="zh-TW" sz="1200" dirty="0" smtClean="0">
                          <a:solidFill>
                            <a:srgbClr val="4D4D4D"/>
                          </a:solidFill>
                        </a:rPr>
                        <a:t>Width,</a:t>
                      </a:r>
                      <a:r>
                        <a:rPr lang="en-US" altLang="zh-TW" sz="1200" baseline="0" dirty="0" smtClean="0">
                          <a:solidFill>
                            <a:srgbClr val="4D4D4D"/>
                          </a:solidFill>
                        </a:rPr>
                        <a:t> which is 5% of display width</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dirty="0" smtClean="0">
                          <a:solidFill>
                            <a:srgbClr val="4D4D4D"/>
                          </a:solidFill>
                        </a:rPr>
                        <a:t>Selected : #</a:t>
                      </a:r>
                      <a:r>
                        <a:rPr lang="en-US" sz="1200" dirty="0" err="1" smtClean="0">
                          <a:solidFill>
                            <a:srgbClr val="4D4D4D"/>
                          </a:solidFill>
                        </a:rPr>
                        <a:t>ffffff</a:t>
                      </a:r>
                      <a:endParaRPr lang="en-US" sz="1200" dirty="0" smtClean="0">
                        <a:solidFill>
                          <a:srgbClr val="4D4D4D"/>
                        </a:solidFill>
                      </a:endParaRPr>
                    </a:p>
                    <a:p>
                      <a:pPr algn="l"/>
                      <a:r>
                        <a:rPr lang="en-US" sz="1200" dirty="0" smtClean="0">
                          <a:solidFill>
                            <a:srgbClr val="4D4D4D"/>
                          </a:solidFill>
                        </a:rPr>
                        <a:t>Not</a:t>
                      </a:r>
                      <a:r>
                        <a:rPr lang="en-US" sz="1200" baseline="0" dirty="0" smtClean="0">
                          <a:solidFill>
                            <a:srgbClr val="4D4D4D"/>
                          </a:solidFill>
                        </a:rPr>
                        <a:t> Selected : #000000</a:t>
                      </a:r>
                      <a:endParaRPr lang="en-US" sz="1200" baseline="0" dirty="0" smtClean="0">
                        <a:solidFill>
                          <a:srgbClr val="4D4D4D"/>
                        </a:solidFill>
                      </a:endParaRPr>
                    </a:p>
                    <a:p>
                      <a:pPr algn="l"/>
                      <a:r>
                        <a:rPr lang="en-US" sz="1200" baseline="0" dirty="0" smtClean="0">
                          <a:solidFill>
                            <a:srgbClr val="4D4D4D"/>
                          </a:solidFill>
                        </a:rPr>
                        <a:t>Unavailable : #c0c0c0</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2</a:t>
                      </a:r>
                      <a:r>
                        <a:rPr lang="en-US" sz="1200" baseline="30000" dirty="0" smtClean="0">
                          <a:solidFill>
                            <a:srgbClr val="4D4D4D"/>
                          </a:solidFill>
                        </a:rPr>
                        <a:t>nd</a:t>
                      </a:r>
                      <a:r>
                        <a:rPr lang="en-US" sz="1200" dirty="0" smtClean="0">
                          <a:solidFill>
                            <a:srgbClr val="4D4D4D"/>
                          </a:solidFill>
                        </a:rPr>
                        <a:t> layer would</a:t>
                      </a:r>
                      <a:r>
                        <a:rPr lang="en-US" sz="1200" baseline="0" dirty="0" smtClean="0">
                          <a:solidFill>
                            <a:srgbClr val="4D4D4D"/>
                          </a:solidFill>
                        </a:rPr>
                        <a:t> be an adjustable bar</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0256">
                <a:tc>
                  <a:txBody>
                    <a:bodyPr/>
                    <a:lstStyle/>
                    <a:p>
                      <a:endParaRPr lang="zh-TW" alt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baseline="0" dirty="0" smtClean="0">
                          <a:solidFill>
                            <a:srgbClr val="4D4D4D"/>
                          </a:solidFill>
                        </a:rPr>
                        <a:t>Brightness Adjustments :</a:t>
                      </a:r>
                      <a:endParaRPr lang="en-US" altLang="zh-TW" sz="1200" dirty="0" smtClean="0">
                        <a:solidFill>
                          <a:srgbClr val="4D4D4D"/>
                        </a:solidFill>
                      </a:endParaRPr>
                    </a:p>
                    <a:p>
                      <a:r>
                        <a:rPr lang="en-US" sz="1200" b="1" dirty="0" smtClean="0">
                          <a:solidFill>
                            <a:srgbClr val="4D4D4D"/>
                          </a:solidFill>
                        </a:rPr>
                        <a:t>Level</a:t>
                      </a:r>
                      <a:r>
                        <a:rPr lang="en-US" sz="1200" b="1" baseline="0" dirty="0" smtClean="0">
                          <a:solidFill>
                            <a:srgbClr val="4D4D4D"/>
                          </a:solidFill>
                        </a:rPr>
                        <a:t> 0</a:t>
                      </a:r>
                      <a:r>
                        <a:rPr lang="en-US" sz="1200" baseline="0" dirty="0" smtClean="0">
                          <a:solidFill>
                            <a:srgbClr val="4D4D4D"/>
                          </a:solidFill>
                        </a:rPr>
                        <a:t> </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228600" indent="-228600">
                        <a:buAutoNum type="arabicParenR"/>
                      </a:pPr>
                      <a:endParaRPr lang="en-US" altLang="zh-TW" sz="1200" dirty="0" smtClean="0">
                        <a:solidFill>
                          <a:srgbClr val="4D4D4D"/>
                        </a:solidFill>
                      </a:endParaRPr>
                    </a:p>
                    <a:p>
                      <a:pPr marL="228600" indent="-228600">
                        <a:buFont typeface="Arial" panose="020B0604020202020204" pitchFamily="34" charset="0"/>
                        <a:buChar char="•"/>
                      </a:pPr>
                      <a:r>
                        <a:rPr lang="en-US" altLang="zh-TW" sz="1200" dirty="0" smtClean="0">
                          <a:solidFill>
                            <a:srgbClr val="4D4D4D"/>
                          </a:solidFill>
                        </a:rPr>
                        <a:t>Length,</a:t>
                      </a:r>
                      <a:r>
                        <a:rPr lang="en-US" altLang="zh-TW" sz="1200" baseline="0" dirty="0" smtClean="0">
                          <a:solidFill>
                            <a:srgbClr val="4D4D4D"/>
                          </a:solidFill>
                        </a:rPr>
                        <a:t> which is</a:t>
                      </a:r>
                      <a:r>
                        <a:rPr lang="en-US" altLang="zh-TW" sz="1200" dirty="0" smtClean="0">
                          <a:solidFill>
                            <a:srgbClr val="4D4D4D"/>
                          </a:solidFill>
                        </a:rPr>
                        <a:t> 16% of display length</a:t>
                      </a:r>
                      <a:endParaRPr lang="en-US" altLang="zh-TW" sz="1200" dirty="0" smtClean="0">
                        <a:solidFill>
                          <a:srgbClr val="4D4D4D"/>
                        </a:solidFill>
                      </a:endParaRPr>
                    </a:p>
                    <a:p>
                      <a:pPr marL="228600" indent="-228600">
                        <a:buFont typeface="Arial" panose="020B0604020202020204" pitchFamily="34" charset="0"/>
                        <a:buChar char="•"/>
                      </a:pPr>
                      <a:r>
                        <a:rPr lang="en-US" altLang="zh-TW" sz="1200" dirty="0" smtClean="0">
                          <a:solidFill>
                            <a:srgbClr val="4D4D4D"/>
                          </a:solidFill>
                        </a:rPr>
                        <a:t>Width,</a:t>
                      </a:r>
                      <a:r>
                        <a:rPr lang="en-US" altLang="zh-TW" sz="1200" baseline="0" dirty="0" smtClean="0">
                          <a:solidFill>
                            <a:srgbClr val="4D4D4D"/>
                          </a:solidFill>
                        </a:rPr>
                        <a:t> which is 3.5% of display width</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200" baseline="0" dirty="0" smtClean="0">
                          <a:solidFill>
                            <a:srgbClr val="4D4D4D"/>
                          </a:solidFill>
                        </a:rPr>
                        <a:t>#c0c0c0</a:t>
                      </a:r>
                      <a:endParaRPr lang="zh-TW" altLang="en-US" sz="1200"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Display will be the dimmest</a:t>
                      </a:r>
                      <a:r>
                        <a:rPr lang="en-US" sz="1200" baseline="0" dirty="0" smtClean="0">
                          <a:solidFill>
                            <a:srgbClr val="4D4D4D"/>
                          </a:solidFill>
                        </a:rPr>
                        <a:t> at level 0</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2506">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baseline="0" dirty="0" smtClean="0">
                          <a:solidFill>
                            <a:srgbClr val="4D4D4D"/>
                          </a:solidFill>
                        </a:rPr>
                        <a:t>Brightness Adjustments :</a:t>
                      </a:r>
                      <a:endParaRPr lang="en-US" altLang="zh-TW" sz="1200" dirty="0" smtClean="0">
                        <a:solidFill>
                          <a:srgbClr val="4D4D4D"/>
                        </a:solidFill>
                      </a:endParaRPr>
                    </a:p>
                    <a:p>
                      <a:r>
                        <a:rPr lang="en-US" sz="1200" b="1" dirty="0" smtClean="0">
                          <a:solidFill>
                            <a:srgbClr val="4D4D4D"/>
                          </a:solidFill>
                        </a:rPr>
                        <a:t>Level 9</a:t>
                      </a:r>
                      <a:endParaRPr lang="en-US" sz="1200" b="1"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a:t>
                      </a:r>
                      <a:r>
                        <a:rPr lang="en-US" sz="1200" dirty="0" err="1" smtClean="0">
                          <a:solidFill>
                            <a:srgbClr val="4D4D4D"/>
                          </a:solidFill>
                        </a:rPr>
                        <a:t>ffffff</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dirty="0" smtClean="0">
                          <a:solidFill>
                            <a:srgbClr val="4D4D4D"/>
                          </a:solidFill>
                        </a:rPr>
                        <a:t>Display will be the brightest</a:t>
                      </a:r>
                      <a:r>
                        <a:rPr lang="en-US" altLang="zh-TW" sz="1200" baseline="0" dirty="0" smtClean="0">
                          <a:solidFill>
                            <a:srgbClr val="4D4D4D"/>
                          </a:solidFill>
                        </a:rPr>
                        <a:t> at level 9</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312">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Acer</a:t>
                      </a:r>
                      <a:r>
                        <a:rPr lang="en-US" sz="1200" baseline="0" dirty="0" smtClean="0">
                          <a:solidFill>
                            <a:srgbClr val="4D4D4D"/>
                          </a:solidFill>
                        </a:rPr>
                        <a:t> Logo at title bar</a:t>
                      </a:r>
                      <a:endParaRPr lang="en-US"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buFont typeface="Arial" panose="020B0604020202020204" pitchFamily="34" charset="0"/>
                        <a:buChar char="•"/>
                      </a:pPr>
                      <a:r>
                        <a:rPr lang="en-US" altLang="zh-TW" sz="1200" dirty="0" smtClean="0">
                          <a:solidFill>
                            <a:srgbClr val="4D4D4D"/>
                          </a:solidFill>
                        </a:rPr>
                        <a:t>Length,</a:t>
                      </a:r>
                      <a:r>
                        <a:rPr lang="en-US" altLang="zh-TW" sz="1200" baseline="0" dirty="0" smtClean="0">
                          <a:solidFill>
                            <a:srgbClr val="4D4D4D"/>
                          </a:solidFill>
                        </a:rPr>
                        <a:t> which is</a:t>
                      </a:r>
                      <a:r>
                        <a:rPr lang="en-US" altLang="zh-TW" sz="1200" dirty="0" smtClean="0">
                          <a:solidFill>
                            <a:srgbClr val="4D4D4D"/>
                          </a:solidFill>
                        </a:rPr>
                        <a:t> 6% of display length</a:t>
                      </a:r>
                      <a:endParaRPr lang="en-US" altLang="zh-TW" sz="1200" dirty="0" smtClean="0">
                        <a:solidFill>
                          <a:srgbClr val="4D4D4D"/>
                        </a:solidFill>
                      </a:endParaRPr>
                    </a:p>
                    <a:p>
                      <a:pPr marL="228600" indent="-228600">
                        <a:buFont typeface="Arial" panose="020B0604020202020204" pitchFamily="34" charset="0"/>
                        <a:buChar char="•"/>
                      </a:pPr>
                      <a:r>
                        <a:rPr lang="en-US" altLang="zh-TW" sz="1200" dirty="0" smtClean="0">
                          <a:solidFill>
                            <a:srgbClr val="4D4D4D"/>
                          </a:solidFill>
                        </a:rPr>
                        <a:t>Width,</a:t>
                      </a:r>
                      <a:r>
                        <a:rPr lang="en-US" altLang="zh-TW" sz="1200" baseline="0" dirty="0" smtClean="0">
                          <a:solidFill>
                            <a:srgbClr val="4D4D4D"/>
                          </a:solidFill>
                        </a:rPr>
                        <a:t> which is 3.5% of display width</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#000000</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8" name="圖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3885" y="1791349"/>
            <a:ext cx="357000" cy="428400"/>
          </a:xfrm>
          <a:prstGeom prst="rect">
            <a:avLst/>
          </a:prstGeom>
        </p:spPr>
      </p:pic>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90314" y="2236304"/>
            <a:ext cx="142875" cy="1117461"/>
          </a:xfrm>
          <a:prstGeom prst="rect">
            <a:avLst/>
          </a:prstGeom>
        </p:spPr>
      </p:pic>
      <p:grpSp>
        <p:nvGrpSpPr>
          <p:cNvPr id="15" name="群組 14"/>
          <p:cNvGrpSpPr/>
          <p:nvPr/>
        </p:nvGrpSpPr>
        <p:grpSpPr>
          <a:xfrm>
            <a:off x="399082" y="3265860"/>
            <a:ext cx="1110765" cy="252000"/>
            <a:chOff x="399082" y="3148897"/>
            <a:chExt cx="1110765" cy="252000"/>
          </a:xfrm>
        </p:grpSpPr>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28465" y="2719514"/>
              <a:ext cx="252000" cy="1110765"/>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82524" y="2774429"/>
              <a:ext cx="130725" cy="1008000"/>
            </a:xfrm>
            <a:prstGeom prst="rect">
              <a:avLst/>
            </a:prstGeom>
          </p:spPr>
        </p:pic>
      </p:gr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770" y="3985123"/>
            <a:ext cx="652231" cy="218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393403" y="4678339"/>
            <a:ext cx="6198781" cy="124650"/>
          </a:xfrm>
          <a:prstGeom prst="rect">
            <a:avLst/>
          </a:prstGeom>
          <a:noFill/>
        </p:spPr>
        <p:txBody>
          <a:bodyPr wrap="square" lIns="0" tIns="0" rIns="0" bIns="0" rtlCol="0">
            <a:spAutoFit/>
          </a:bodyPr>
          <a:lstStyle/>
          <a:p>
            <a:pPr>
              <a:lnSpc>
                <a:spcPct val="90000"/>
              </a:lnSpc>
            </a:pPr>
            <a:r>
              <a:rPr lang="en-US" altLang="zh-TW" sz="900" dirty="0" smtClean="0"/>
              <a:t>*The icon is illustrated as a square, the side of icon is a smaller one of length or width  </a:t>
            </a:r>
            <a:endParaRPr lang="zh-TW" altLang="en-US" sz="9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Icon Definition - 1 OSD button design (3/4)</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75758" y="1184573"/>
            <a:ext cx="8418513" cy="3616325"/>
          </a:xfrm>
        </p:spPr>
        <p:txBody>
          <a:bodyPr/>
          <a:lstStyle/>
          <a:p>
            <a:pPr marL="342900" indent="-342900">
              <a:buFont typeface="Arial" panose="020B0604020202020204" pitchFamily="34" charset="0"/>
              <a:buChar char="•"/>
            </a:pPr>
            <a:r>
              <a:rPr lang="en-US" dirty="0" smtClean="0"/>
              <a:t>Definitions</a:t>
            </a:r>
            <a:endParaRPr lang="en-US" dirty="0" smtClean="0"/>
          </a:p>
          <a:p>
            <a:endParaRPr lang="en-US" dirty="0" smtClean="0"/>
          </a:p>
        </p:txBody>
      </p:sp>
      <p:graphicFrame>
        <p:nvGraphicFramePr>
          <p:cNvPr id="6" name="Table 4"/>
          <p:cNvGraphicFramePr>
            <a:graphicFrameLocks noGrp="1"/>
          </p:cNvGraphicFramePr>
          <p:nvPr/>
        </p:nvGraphicFramePr>
        <p:xfrm>
          <a:off x="365125" y="1521030"/>
          <a:ext cx="8320085" cy="2758440"/>
        </p:xfrm>
        <a:graphic>
          <a:graphicData uri="http://schemas.openxmlformats.org/drawingml/2006/table">
            <a:tbl>
              <a:tblPr firstRow="1" bandRow="1">
                <a:tableStyleId>{5C22544A-7EE6-4342-B048-85BDC9FD1C3A}</a:tableStyleId>
              </a:tblPr>
              <a:tblGrid>
                <a:gridCol w="1197861"/>
                <a:gridCol w="1679944"/>
                <a:gridCol w="1594884"/>
                <a:gridCol w="1818167"/>
                <a:gridCol w="2029229"/>
              </a:tblGrid>
              <a:tr h="370840">
                <a:tc>
                  <a:txBody>
                    <a:bodyPr/>
                    <a:lstStyle/>
                    <a:p>
                      <a:pPr algn="l"/>
                      <a:r>
                        <a:rPr lang="en-US" sz="1300" b="0" i="0" cap="none" baseline="0" dirty="0" smtClean="0">
                          <a:solidFill>
                            <a:schemeClr val="bg1"/>
                          </a:solidFill>
                          <a:latin typeface="+mj-lt"/>
                        </a:rPr>
                        <a:t>Icon</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TW" sz="1300" b="0" i="0" kern="1200" cap="none" baseline="0" dirty="0" smtClean="0">
                          <a:solidFill>
                            <a:schemeClr val="bg1"/>
                          </a:solidFill>
                          <a:latin typeface="+mn-lt"/>
                          <a:ea typeface="+mn-ea"/>
                          <a:cs typeface="+mn-cs"/>
                        </a:rPr>
                        <a:t>Descriptions</a:t>
                      </a:r>
                      <a:endParaRPr lang="en-US" altLang="zh-TW" sz="1300" b="0" i="0" kern="1200" cap="none" baseline="0" dirty="0">
                        <a:solidFill>
                          <a:schemeClr val="bg1"/>
                        </a:solidFill>
                        <a:latin typeface="+mn-lt"/>
                        <a:ea typeface="+mn-ea"/>
                        <a:cs typeface="+mn-cs"/>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Dimensions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TW" sz="1300" b="0" i="0" kern="1200" cap="none" baseline="0" dirty="0" smtClean="0">
                          <a:solidFill>
                            <a:schemeClr val="bg1"/>
                          </a:solidFill>
                          <a:latin typeface="+mn-lt"/>
                          <a:ea typeface="+mn-ea"/>
                          <a:cs typeface="+mn-cs"/>
                        </a:rPr>
                        <a:t>Color Palette</a:t>
                      </a:r>
                      <a:endParaRPr lang="en-US" altLang="zh-TW" sz="1300" b="0" i="0" kern="1200" cap="none" baseline="0" dirty="0">
                        <a:solidFill>
                          <a:schemeClr val="bg1"/>
                        </a:solidFill>
                        <a:latin typeface="+mn-lt"/>
                        <a:ea typeface="+mn-ea"/>
                        <a:cs typeface="+mn-cs"/>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Remarks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17742">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rgbClr val="4D4D4D"/>
                          </a:solidFill>
                        </a:rPr>
                        <a:t>Title bar of OSD menu</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buFont typeface="Arial" panose="020B0604020202020204" pitchFamily="34" charset="0"/>
                        <a:buChar char="•"/>
                      </a:pPr>
                      <a:r>
                        <a:rPr lang="en-US" altLang="zh-TW" sz="1200" dirty="0" smtClean="0">
                          <a:solidFill>
                            <a:srgbClr val="4D4D4D"/>
                          </a:solidFill>
                        </a:rPr>
                        <a:t>Length,</a:t>
                      </a:r>
                      <a:r>
                        <a:rPr lang="en-US" altLang="zh-TW" sz="1200" baseline="0" dirty="0" smtClean="0">
                          <a:solidFill>
                            <a:srgbClr val="4D4D4D"/>
                          </a:solidFill>
                        </a:rPr>
                        <a:t> which is</a:t>
                      </a:r>
                      <a:r>
                        <a:rPr lang="en-US" altLang="zh-TW" sz="1200" dirty="0" smtClean="0">
                          <a:solidFill>
                            <a:srgbClr val="4D4D4D"/>
                          </a:solidFill>
                        </a:rPr>
                        <a:t> 33% of display length</a:t>
                      </a:r>
                      <a:endParaRPr lang="en-US" altLang="zh-TW" sz="1200" dirty="0" smtClean="0">
                        <a:solidFill>
                          <a:srgbClr val="4D4D4D"/>
                        </a:solidFill>
                      </a:endParaRPr>
                    </a:p>
                    <a:p>
                      <a:pPr marL="228600" indent="-228600">
                        <a:buFont typeface="Arial" panose="020B0604020202020204" pitchFamily="34" charset="0"/>
                        <a:buChar char="•"/>
                      </a:pPr>
                      <a:r>
                        <a:rPr lang="en-US" altLang="zh-TW" sz="1200" dirty="0" smtClean="0">
                          <a:solidFill>
                            <a:srgbClr val="4D4D4D"/>
                          </a:solidFill>
                        </a:rPr>
                        <a:t>Width,</a:t>
                      </a:r>
                      <a:r>
                        <a:rPr lang="en-US" altLang="zh-TW" sz="1200" baseline="0" dirty="0" smtClean="0">
                          <a:solidFill>
                            <a:srgbClr val="4D4D4D"/>
                          </a:solidFill>
                        </a:rPr>
                        <a:t> which is 7% of display width</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dirty="0" smtClean="0">
                          <a:solidFill>
                            <a:srgbClr val="4D4D4D"/>
                          </a:solidFill>
                        </a:rPr>
                        <a:t>#</a:t>
                      </a:r>
                      <a:r>
                        <a:rPr lang="en-US" sz="1200" dirty="0" err="1" smtClean="0">
                          <a:solidFill>
                            <a:srgbClr val="4D4D4D"/>
                          </a:solidFill>
                        </a:rPr>
                        <a:t>ffffff</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It’s </a:t>
                      </a:r>
                      <a:r>
                        <a:rPr lang="zh-TW" altLang="en-US" sz="1200" dirty="0" smtClean="0">
                          <a:solidFill>
                            <a:srgbClr val="4D4D4D"/>
                          </a:solidFill>
                        </a:rPr>
                        <a:t>圓角化單一角落矩形</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0256">
                <a:tc>
                  <a:txBody>
                    <a:bodyPr/>
                    <a:lstStyle/>
                    <a:p>
                      <a:endParaRPr lang="zh-TW" alt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rgbClr val="4D4D4D"/>
                          </a:solidFill>
                        </a:rPr>
                        <a:t>OSD</a:t>
                      </a:r>
                      <a:r>
                        <a:rPr lang="en-US" sz="1200" baseline="0" dirty="0" smtClean="0">
                          <a:solidFill>
                            <a:srgbClr val="4D4D4D"/>
                          </a:solidFill>
                        </a:rPr>
                        <a:t> menu</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buFont typeface="Arial" panose="020B0604020202020204" pitchFamily="34" charset="0"/>
                        <a:buChar char="•"/>
                      </a:pPr>
                      <a:r>
                        <a:rPr lang="en-US" altLang="zh-TW" sz="1200" dirty="0" smtClean="0">
                          <a:solidFill>
                            <a:srgbClr val="4D4D4D"/>
                          </a:solidFill>
                        </a:rPr>
                        <a:t>Length,</a:t>
                      </a:r>
                      <a:r>
                        <a:rPr lang="en-US" altLang="zh-TW" sz="1200" baseline="0" dirty="0" smtClean="0">
                          <a:solidFill>
                            <a:srgbClr val="4D4D4D"/>
                          </a:solidFill>
                        </a:rPr>
                        <a:t> which is</a:t>
                      </a:r>
                      <a:r>
                        <a:rPr lang="en-US" altLang="zh-TW" sz="1200" dirty="0" smtClean="0">
                          <a:solidFill>
                            <a:srgbClr val="4D4D4D"/>
                          </a:solidFill>
                        </a:rPr>
                        <a:t> 33% of display length</a:t>
                      </a:r>
                      <a:endParaRPr lang="en-US" altLang="zh-TW" sz="1200" dirty="0" smtClean="0">
                        <a:solidFill>
                          <a:srgbClr val="4D4D4D"/>
                        </a:solidFill>
                      </a:endParaRPr>
                    </a:p>
                    <a:p>
                      <a:pPr marL="228600" indent="-228600">
                        <a:buFont typeface="Arial" panose="020B0604020202020204" pitchFamily="34" charset="0"/>
                        <a:buChar char="•"/>
                      </a:pPr>
                      <a:r>
                        <a:rPr lang="en-US" altLang="zh-TW" sz="1200" dirty="0" smtClean="0">
                          <a:solidFill>
                            <a:srgbClr val="4D4D4D"/>
                          </a:solidFill>
                        </a:rPr>
                        <a:t>Width,</a:t>
                      </a:r>
                      <a:r>
                        <a:rPr lang="en-US" altLang="zh-TW" sz="1200" baseline="0" dirty="0" smtClean="0">
                          <a:solidFill>
                            <a:srgbClr val="4D4D4D"/>
                          </a:solidFill>
                        </a:rPr>
                        <a:t> which is 30% of display width</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200" dirty="0" smtClean="0"/>
                        <a:t>#c0c0c0</a:t>
                      </a:r>
                      <a:endParaRPr lang="zh-TW" altLang="en-US" sz="1200"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圓角化單一角落矩形 14"/>
          <p:cNvSpPr/>
          <p:nvPr/>
        </p:nvSpPr>
        <p:spPr>
          <a:xfrm>
            <a:off x="422620" y="2320891"/>
            <a:ext cx="1087202" cy="195203"/>
          </a:xfrm>
          <a:prstGeom prst="round1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flipV="1">
            <a:off x="422620" y="3561908"/>
            <a:ext cx="1087202" cy="294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Icon Definition - 1 OSD button design (4/4)</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75758" y="1184573"/>
            <a:ext cx="8418513" cy="3616325"/>
          </a:xfrm>
        </p:spPr>
        <p:txBody>
          <a:bodyPr/>
          <a:lstStyle/>
          <a:p>
            <a:pPr marL="342900" indent="-342900">
              <a:buFont typeface="Arial" panose="020B0604020202020204" pitchFamily="34" charset="0"/>
              <a:buChar char="•"/>
            </a:pPr>
            <a:r>
              <a:rPr lang="en-US" dirty="0" smtClean="0"/>
              <a:t>Definitions</a:t>
            </a:r>
            <a:endParaRPr lang="en-US" dirty="0" smtClean="0"/>
          </a:p>
          <a:p>
            <a:endParaRPr lang="en-US" dirty="0" smtClean="0"/>
          </a:p>
        </p:txBody>
      </p:sp>
      <p:graphicFrame>
        <p:nvGraphicFramePr>
          <p:cNvPr id="6" name="Table 4"/>
          <p:cNvGraphicFramePr>
            <a:graphicFrameLocks noGrp="1"/>
          </p:cNvGraphicFramePr>
          <p:nvPr/>
        </p:nvGraphicFramePr>
        <p:xfrm>
          <a:off x="365125" y="1521030"/>
          <a:ext cx="8320085" cy="2800060"/>
        </p:xfrm>
        <a:graphic>
          <a:graphicData uri="http://schemas.openxmlformats.org/drawingml/2006/table">
            <a:tbl>
              <a:tblPr firstRow="1" bandRow="1">
                <a:tableStyleId>{5C22544A-7EE6-4342-B048-85BDC9FD1C3A}</a:tableStyleId>
              </a:tblPr>
              <a:tblGrid>
                <a:gridCol w="1197861"/>
                <a:gridCol w="1127051"/>
                <a:gridCol w="2147777"/>
                <a:gridCol w="1818167"/>
                <a:gridCol w="2029229"/>
              </a:tblGrid>
              <a:tr h="370840">
                <a:tc>
                  <a:txBody>
                    <a:bodyPr/>
                    <a:lstStyle/>
                    <a:p>
                      <a:pPr algn="l"/>
                      <a:r>
                        <a:rPr lang="en-US" sz="1300" b="0" i="0" cap="none" baseline="0" dirty="0" smtClean="0">
                          <a:solidFill>
                            <a:schemeClr val="bg1"/>
                          </a:solidFill>
                          <a:latin typeface="+mj-lt"/>
                        </a:rPr>
                        <a:t>Icon</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Descriptions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Dimensions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TW" sz="1300" b="0" i="0" kern="1200" cap="none" baseline="0" dirty="0" smtClean="0">
                          <a:solidFill>
                            <a:schemeClr val="bg1"/>
                          </a:solidFill>
                          <a:latin typeface="+mn-lt"/>
                          <a:ea typeface="+mn-ea"/>
                          <a:cs typeface="+mn-cs"/>
                        </a:rPr>
                        <a:t>Color Palette</a:t>
                      </a:r>
                      <a:endParaRPr lang="en-US" altLang="zh-TW" sz="1300" b="0" i="0" kern="1200" cap="none" baseline="0" dirty="0">
                        <a:solidFill>
                          <a:schemeClr val="bg1"/>
                        </a:solidFill>
                        <a:latin typeface="+mn-lt"/>
                        <a:ea typeface="+mn-ea"/>
                        <a:cs typeface="+mn-cs"/>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300" b="0" i="0" cap="none" baseline="0" dirty="0" smtClean="0">
                          <a:solidFill>
                            <a:schemeClr val="bg1"/>
                          </a:solidFill>
                          <a:latin typeface="+mj-lt"/>
                        </a:rPr>
                        <a:t>Remarks</a:t>
                      </a:r>
                      <a:endParaRPr lang="en-US" sz="1300" b="0" i="0" cap="none" baseline="0" dirty="0">
                        <a:solidFill>
                          <a:schemeClr val="bg1"/>
                        </a:solidFill>
                        <a:latin typeface="+mj-lt"/>
                      </a:endParaRPr>
                    </a:p>
                  </a:txBody>
                  <a:tcPr marL="84406" marR="84406"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54109">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dirty="0" smtClean="0">
                          <a:solidFill>
                            <a:srgbClr val="4D4D4D"/>
                          </a:solidFill>
                        </a:rPr>
                        <a:t>HDMI-in</a:t>
                      </a:r>
                      <a:endParaRPr lang="en-US" altLang="zh-TW" sz="1200" dirty="0" smtClean="0">
                        <a:solidFill>
                          <a:srgbClr val="4D4D4D"/>
                        </a:solidFill>
                      </a:endParaRPr>
                    </a:p>
                    <a:p>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228600" indent="-228600">
                        <a:buAutoNum type="arabicParenR"/>
                      </a:pPr>
                      <a:endParaRPr lang="en-US" sz="1200" dirty="0" smtClean="0">
                        <a:solidFill>
                          <a:srgbClr val="4D4D4D"/>
                        </a:solidFill>
                      </a:endParaRPr>
                    </a:p>
                    <a:p>
                      <a:pPr marL="228600" indent="-228600">
                        <a:buAutoNum type="arabicParenR"/>
                      </a:pPr>
                      <a:endParaRPr lang="en-US" sz="1200" dirty="0" smtClean="0">
                        <a:solidFill>
                          <a:srgbClr val="4D4D4D"/>
                        </a:solidFill>
                      </a:endParaRPr>
                    </a:p>
                    <a:p>
                      <a:pPr marL="0" indent="0">
                        <a:buNone/>
                      </a:pPr>
                      <a:endParaRPr lang="en-US" sz="1200" dirty="0" smtClean="0">
                        <a:solidFill>
                          <a:srgbClr val="4D4D4D"/>
                        </a:solidFill>
                      </a:endParaRPr>
                    </a:p>
                    <a:p>
                      <a:pPr marL="0" indent="0">
                        <a:buNone/>
                      </a:pPr>
                      <a:endParaRPr lang="en-US" sz="1200" dirty="0" smtClean="0">
                        <a:solidFill>
                          <a:srgbClr val="4D4D4D"/>
                        </a:solidFill>
                      </a:endParaRPr>
                    </a:p>
                    <a:p>
                      <a:pPr marL="228600" indent="-228600">
                        <a:buFont typeface="Arial" panose="020B0604020202020204" pitchFamily="34" charset="0"/>
                        <a:buChar char="•"/>
                      </a:pPr>
                      <a:r>
                        <a:rPr lang="en-US" sz="1200" dirty="0" smtClean="0">
                          <a:solidFill>
                            <a:srgbClr val="4D4D4D"/>
                          </a:solidFill>
                        </a:rPr>
                        <a:t>Length,</a:t>
                      </a:r>
                      <a:r>
                        <a:rPr lang="en-US" sz="1200" baseline="0" dirty="0" smtClean="0">
                          <a:solidFill>
                            <a:srgbClr val="4D4D4D"/>
                          </a:solidFill>
                        </a:rPr>
                        <a:t> which is</a:t>
                      </a:r>
                      <a:r>
                        <a:rPr lang="en-US" sz="1200" dirty="0" smtClean="0">
                          <a:solidFill>
                            <a:srgbClr val="4D4D4D"/>
                          </a:solidFill>
                        </a:rPr>
                        <a:t> 3% of display length</a:t>
                      </a:r>
                      <a:endParaRPr lang="en-US" sz="1200" dirty="0" smtClean="0">
                        <a:solidFill>
                          <a:srgbClr val="4D4D4D"/>
                        </a:solidFill>
                      </a:endParaRPr>
                    </a:p>
                    <a:p>
                      <a:pPr marL="228600" indent="-228600">
                        <a:buFont typeface="Arial" panose="020B0604020202020204" pitchFamily="34" charset="0"/>
                        <a:buChar char="•"/>
                      </a:pPr>
                      <a:r>
                        <a:rPr lang="en-US" sz="1200" dirty="0" smtClean="0">
                          <a:solidFill>
                            <a:srgbClr val="4D4D4D"/>
                          </a:solidFill>
                        </a:rPr>
                        <a:t>Width,</a:t>
                      </a:r>
                      <a:r>
                        <a:rPr lang="en-US" sz="1200" baseline="0" dirty="0" smtClean="0">
                          <a:solidFill>
                            <a:srgbClr val="4D4D4D"/>
                          </a:solidFill>
                        </a:rPr>
                        <a:t> which is 5% of display width</a:t>
                      </a:r>
                      <a:endParaRPr lang="en-US" sz="1200" baseline="0" dirty="0" smtClean="0">
                        <a:solidFill>
                          <a:srgbClr val="4D4D4D"/>
                        </a:solidFill>
                      </a:endParaRPr>
                    </a:p>
                    <a:p>
                      <a:pPr marL="228600" indent="-228600">
                        <a:buFont typeface="Arial" panose="020B0604020202020204" pitchFamily="34" charset="0"/>
                        <a:buChar char="•"/>
                      </a:pPr>
                      <a:r>
                        <a:rPr lang="en-US" sz="1200" baseline="0" dirty="0" smtClean="0">
                          <a:solidFill>
                            <a:srgbClr val="4D4D4D"/>
                          </a:solidFill>
                        </a:rPr>
                        <a:t>Show up at the center of display</a:t>
                      </a:r>
                      <a:endParaRPr lang="en-US" sz="1200" baseline="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l"/>
                      <a:endParaRPr lang="en-US" sz="1200" dirty="0" smtClean="0">
                        <a:solidFill>
                          <a:srgbClr val="4D4D4D"/>
                        </a:solidFill>
                      </a:endParaRPr>
                    </a:p>
                    <a:p>
                      <a:pPr algn="l"/>
                      <a:endParaRPr lang="en-US" sz="1200" dirty="0" smtClean="0">
                        <a:solidFill>
                          <a:srgbClr val="4D4D4D"/>
                        </a:solidFill>
                      </a:endParaRPr>
                    </a:p>
                    <a:p>
                      <a:pPr algn="l"/>
                      <a:endParaRPr lang="en-US" sz="1200" dirty="0" smtClean="0">
                        <a:solidFill>
                          <a:srgbClr val="4D4D4D"/>
                        </a:solidFill>
                      </a:endParaRPr>
                    </a:p>
                    <a:p>
                      <a:pPr algn="l"/>
                      <a:endParaRPr lang="en-US" sz="1200" dirty="0" smtClean="0">
                        <a:solidFill>
                          <a:srgbClr val="4D4D4D"/>
                        </a:solidFill>
                      </a:endParaRPr>
                    </a:p>
                    <a:p>
                      <a:pPr algn="l"/>
                      <a:r>
                        <a:rPr lang="en-US" altLang="zh-TW" sz="1200" dirty="0" smtClean="0">
                          <a:solidFill>
                            <a:srgbClr val="4D4D4D"/>
                          </a:solidFill>
                        </a:rPr>
                        <a:t>Icon : #</a:t>
                      </a:r>
                      <a:r>
                        <a:rPr lang="en-US" altLang="zh-TW" sz="1200" dirty="0" err="1" smtClean="0">
                          <a:solidFill>
                            <a:srgbClr val="4D4D4D"/>
                          </a:solidFill>
                        </a:rPr>
                        <a:t>ffffff</a:t>
                      </a:r>
                      <a:endParaRPr lang="en-US" altLang="zh-TW" sz="1200" dirty="0" smtClean="0">
                        <a:solidFill>
                          <a:srgbClr val="4D4D4D"/>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TW" sz="1200" baseline="0" dirty="0" smtClean="0">
                          <a:solidFill>
                            <a:srgbClr val="4D4D4D"/>
                          </a:solidFill>
                        </a:rPr>
                        <a:t>Background: </a:t>
                      </a:r>
                      <a:r>
                        <a:rPr lang="en-US" altLang="zh-TW" sz="1200" dirty="0" smtClean="0"/>
                        <a:t>#c0c0c0</a:t>
                      </a:r>
                      <a:endParaRPr lang="zh-TW" altLang="en-US" sz="1200" dirty="0" smtClean="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When source has</a:t>
                      </a:r>
                      <a:r>
                        <a:rPr lang="en-US" sz="1200" baseline="0" dirty="0" smtClean="0">
                          <a:solidFill>
                            <a:srgbClr val="4D4D4D"/>
                          </a:solidFill>
                        </a:rPr>
                        <a:t> been switched to HDMI-in</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456">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HDMI-in no signal </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dirty="0" smtClean="0">
                          <a:solidFill>
                            <a:srgbClr val="4D4D4D"/>
                          </a:solidFill>
                        </a:rPr>
                        <a:t>When source has</a:t>
                      </a:r>
                      <a:r>
                        <a:rPr lang="en-US" altLang="zh-TW" sz="1200" baseline="0" dirty="0" smtClean="0">
                          <a:solidFill>
                            <a:srgbClr val="4D4D4D"/>
                          </a:solidFill>
                        </a:rPr>
                        <a:t> been switched to HDMI-in without signal</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4791">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rgbClr val="4D4D4D"/>
                          </a:solidFill>
                        </a:rPr>
                        <a:t>PC-in </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dirty="0" smtClean="0">
                          <a:solidFill>
                            <a:srgbClr val="4D4D4D"/>
                          </a:solidFill>
                        </a:rPr>
                        <a:t>When source has</a:t>
                      </a:r>
                      <a:r>
                        <a:rPr lang="en-US" altLang="zh-TW" sz="1200" baseline="0" dirty="0" smtClean="0">
                          <a:solidFill>
                            <a:srgbClr val="4D4D4D"/>
                          </a:solidFill>
                        </a:rPr>
                        <a:t> been switched to PC-in</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312">
                <a:tc>
                  <a:txBody>
                    <a:bodyPr/>
                    <a:lstStyle/>
                    <a:p>
                      <a:endParaRPr lang="en-US" sz="15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200" dirty="0" smtClean="0">
                          <a:solidFill>
                            <a:srgbClr val="4D4D4D"/>
                          </a:solidFill>
                        </a:rPr>
                        <a:t>PC-in no signal</a:t>
                      </a:r>
                      <a:endParaRPr lang="en-US" sz="1200" dirty="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vMerge="1">
                  <a:tcPr marL="84406" marR="84406">
                    <a:lnT w="3175" cap="flat" cmpd="sng" algn="ctr">
                      <a:solidFill>
                        <a:srgbClr val="C0C0C0"/>
                      </a:solidFill>
                      <a:prstDash val="solid"/>
                      <a:round/>
                      <a:headEnd type="none" w="med" len="med"/>
                      <a:tailEnd type="none" w="med" len="med"/>
                    </a:lnT>
                    <a:lnB w="3175" cap="flat" cmpd="sng" algn="ctr">
                      <a:solidFill>
                        <a:srgbClr val="C0C0C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dirty="0" smtClean="0">
                          <a:solidFill>
                            <a:srgbClr val="4D4D4D"/>
                          </a:solidFill>
                        </a:rPr>
                        <a:t>When source has</a:t>
                      </a:r>
                      <a:r>
                        <a:rPr lang="en-US" altLang="zh-TW" sz="1200" baseline="0" dirty="0" smtClean="0">
                          <a:solidFill>
                            <a:srgbClr val="4D4D4D"/>
                          </a:solidFill>
                        </a:rPr>
                        <a:t> been switched to PC-in without signal</a:t>
                      </a:r>
                      <a:endParaRPr lang="en-US" altLang="zh-TW" sz="1200" dirty="0" smtClean="0">
                        <a:solidFill>
                          <a:srgbClr val="4D4D4D"/>
                        </a:solidFill>
                      </a:endParaRPr>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文字方塊 7"/>
          <p:cNvSpPr txBox="1"/>
          <p:nvPr/>
        </p:nvSpPr>
        <p:spPr>
          <a:xfrm>
            <a:off x="393403" y="4752770"/>
            <a:ext cx="6198781" cy="124650"/>
          </a:xfrm>
          <a:prstGeom prst="rect">
            <a:avLst/>
          </a:prstGeom>
          <a:noFill/>
        </p:spPr>
        <p:txBody>
          <a:bodyPr wrap="square" lIns="0" tIns="0" rIns="0" bIns="0" rtlCol="0">
            <a:spAutoFit/>
          </a:bodyPr>
          <a:lstStyle/>
          <a:p>
            <a:pPr>
              <a:lnSpc>
                <a:spcPct val="90000"/>
              </a:lnSpc>
            </a:pPr>
            <a:r>
              <a:rPr lang="en-US" altLang="zh-TW" sz="900" dirty="0" smtClean="0"/>
              <a:t>*The icon is illustrated as a square, the side of icon is a smaller one of length or width  </a:t>
            </a:r>
            <a:endParaRPr lang="zh-TW" altLang="en-US" sz="900" dirty="0" smtClean="0"/>
          </a:p>
        </p:txBody>
      </p:sp>
      <p:pic>
        <p:nvPicPr>
          <p:cNvPr id="11" name="圖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720" y="1929804"/>
            <a:ext cx="504000" cy="504000"/>
          </a:xfrm>
          <a:prstGeom prst="rect">
            <a:avLst/>
          </a:prstGeom>
        </p:spPr>
      </p:pic>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86" y="2535030"/>
            <a:ext cx="504000" cy="504000"/>
          </a:xfrm>
          <a:prstGeom prst="rect">
            <a:avLst/>
          </a:prstGeo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20" y="3140434"/>
            <a:ext cx="504000" cy="504000"/>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986" y="3735858"/>
            <a:ext cx="504000" cy="504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65125" y="1060450"/>
            <a:ext cx="8418513" cy="3616325"/>
          </a:xfrm>
        </p:spPr>
        <p:txBody>
          <a:bodyPr/>
          <a:lstStyle/>
          <a:p>
            <a:pPr marL="342900" indent="-342900">
              <a:buFont typeface="Arial" panose="020B0604020202020204" pitchFamily="34" charset="0"/>
              <a:buChar char="•"/>
            </a:pPr>
            <a:r>
              <a:rPr lang="en-US" dirty="0" smtClean="0"/>
              <a:t>Introductions</a:t>
            </a:r>
            <a:endParaRPr lang="en-US" dirty="0" smtClean="0"/>
          </a:p>
          <a:p>
            <a:pPr marL="342900" indent="-342900">
              <a:buFont typeface="Arial" panose="020B0604020202020204" pitchFamily="34" charset="0"/>
              <a:buChar char="•"/>
            </a:pPr>
            <a:r>
              <a:rPr lang="en-US" dirty="0" smtClean="0"/>
              <a:t>Key Features</a:t>
            </a:r>
            <a:endParaRPr lang="en-US" dirty="0" smtClean="0"/>
          </a:p>
          <a:p>
            <a:pPr marL="342900" indent="-342900">
              <a:buFont typeface="Arial" panose="020B0604020202020204" pitchFamily="34" charset="0"/>
              <a:buChar char="•"/>
            </a:pPr>
            <a:r>
              <a:rPr lang="en-US" dirty="0" smtClean="0"/>
              <a:t>Flow Chart</a:t>
            </a:r>
            <a:endParaRPr lang="en-US" dirty="0" smtClean="0"/>
          </a:p>
          <a:p>
            <a:pPr marL="342900" indent="-342900">
              <a:buFont typeface="Arial" panose="020B0604020202020204" pitchFamily="34" charset="0"/>
              <a:buChar char="•"/>
            </a:pPr>
            <a:r>
              <a:rPr lang="en-US" dirty="0" smtClean="0"/>
              <a:t>Menu Definitions</a:t>
            </a:r>
            <a:endParaRPr lang="en-US" dirty="0" smtClean="0"/>
          </a:p>
          <a:p>
            <a:pPr marL="342900" indent="-342900">
              <a:buFont typeface="Arial" panose="020B0604020202020204" pitchFamily="34" charset="0"/>
              <a:buChar char="•"/>
            </a:pPr>
            <a:r>
              <a:rPr lang="en-US" dirty="0" smtClean="0"/>
              <a:t>Icon Definitions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Introductions</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65125" y="1060450"/>
            <a:ext cx="8418513" cy="3616325"/>
          </a:xfrm>
        </p:spPr>
        <p:txBody>
          <a:bodyPr/>
          <a:lstStyle/>
          <a:p>
            <a:pPr marL="342900" indent="-342900">
              <a:buFont typeface="Arial" panose="020B0604020202020204" pitchFamily="34" charset="0"/>
              <a:buChar char="•"/>
            </a:pPr>
            <a:r>
              <a:rPr lang="en-US" dirty="0" smtClean="0"/>
              <a:t>OSD (On-Screen Display) is an image superimposed on the screen which show the settings by levels or numeric, it can behave as an interface and allow user to adjust the settings through</a:t>
            </a:r>
            <a:endParaRPr lang="en-US" dirty="0" smtClean="0"/>
          </a:p>
          <a:p>
            <a:pPr marL="342900" indent="-342900">
              <a:buFont typeface="Arial" panose="020B0604020202020204" pitchFamily="34" charset="0"/>
              <a:buChar char="•"/>
            </a:pPr>
            <a:r>
              <a:rPr lang="en-US" dirty="0" smtClean="0"/>
              <a:t>OSD is widely used by Projectors, LCDs, AIO PCs or other common digital equipment etc..</a:t>
            </a:r>
            <a:endParaRPr lang="en-US" dirty="0" smtClean="0"/>
          </a:p>
          <a:p>
            <a:pPr marL="342900" indent="-342900">
              <a:buFont typeface="Arial" panose="020B0604020202020204" pitchFamily="34" charset="0"/>
              <a:buChar char="•"/>
            </a:pPr>
            <a:r>
              <a:rPr lang="en-US" dirty="0" smtClean="0"/>
              <a:t>The objective of this slide is to unify the OSD designs including Menu/Icon and flows of Acer AIO PCs in 2014 and afterward.</a:t>
            </a:r>
            <a:endParaRPr lang="en-US" dirty="0" smtClean="0"/>
          </a:p>
          <a:p>
            <a:pPr marL="342900" indent="-342900">
              <a:buFont typeface="Arial" panose="020B0604020202020204"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OSD button design</a:t>
            </a:r>
            <a:endParaRPr lang="en-US" dirty="0"/>
          </a:p>
        </p:txBody>
      </p:sp>
      <p:sp>
        <p:nvSpPr>
          <p:cNvPr id="4" name="Subtitle 3"/>
          <p:cNvSpPr>
            <a:spLocks noGrp="1"/>
          </p:cNvSpPr>
          <p:nvPr>
            <p:ph type="subTitle" idx="1"/>
          </p:nvPr>
        </p:nvSpPr>
        <p:spPr/>
        <p:txBody>
          <a:bodyPr/>
          <a:lstStyle/>
          <a:p>
            <a:r>
              <a:rPr lang="en-US" dirty="0" smtClean="0"/>
              <a:t>Apply to Value and Mainstream AIO PCs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Features</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65125" y="1060450"/>
            <a:ext cx="8418513" cy="3616325"/>
          </a:xfrm>
        </p:spPr>
        <p:txBody>
          <a:bodyPr/>
          <a:lstStyle/>
          <a:p>
            <a:pPr marL="457200" indent="-457200">
              <a:buFont typeface="+mj-lt"/>
              <a:buAutoNum type="arabicPeriod"/>
            </a:pPr>
            <a:r>
              <a:rPr lang="en-US" dirty="0" smtClean="0"/>
              <a:t>PC-in, this is default option when OSD menu pops-up</a:t>
            </a:r>
            <a:endParaRPr lang="en-US" dirty="0" smtClean="0"/>
          </a:p>
          <a:p>
            <a:pPr marL="457200" indent="-457200">
              <a:buFont typeface="+mj-lt"/>
              <a:buAutoNum type="arabicPeriod"/>
            </a:pPr>
            <a:r>
              <a:rPr lang="en-US" dirty="0" smtClean="0"/>
              <a:t>HDMI-in</a:t>
            </a:r>
            <a:endParaRPr lang="en-US" dirty="0" smtClean="0"/>
          </a:p>
          <a:p>
            <a:pPr marL="457200" indent="-457200">
              <a:buFont typeface="+mj-lt"/>
              <a:buAutoNum type="arabicPeriod"/>
            </a:pPr>
            <a:r>
              <a:rPr lang="en-US" dirty="0" smtClean="0"/>
              <a:t>Brightness Adjustments, this option is variant by projects and depends on HW design </a:t>
            </a:r>
            <a:endParaRPr lang="en-US" dirty="0" smtClean="0"/>
          </a:p>
          <a:p>
            <a:pPr marL="457200" indent="-457200">
              <a:buFont typeface="+mj-lt"/>
              <a:buAutoNum type="arabicPeriod"/>
            </a:pPr>
            <a:r>
              <a:rPr lang="en-US" dirty="0" smtClean="0"/>
              <a:t>Display Off</a:t>
            </a:r>
            <a:endParaRPr lang="en-US" dirty="0" smtClean="0"/>
          </a:p>
          <a:p>
            <a:pPr marL="457200" indent="-457200">
              <a:buFont typeface="+mj-lt"/>
              <a:buAutoNum type="arabicPeriod"/>
            </a:pPr>
            <a:r>
              <a:rPr lang="en-US" dirty="0" smtClean="0"/>
              <a:t>Exit</a:t>
            </a:r>
            <a:endParaRPr lang="en-US" dirty="0" smtClean="0"/>
          </a:p>
          <a:p>
            <a:pPr marL="342900" indent="-342900">
              <a:buFont typeface="Arial" panose="020B0604020202020204" pitchFamily="34" charset="0"/>
              <a:buChar cha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iagram</a:t>
            </a:r>
            <a:endParaRPr lang="en-US" dirty="0"/>
          </a:p>
        </p:txBody>
      </p:sp>
      <p:sp>
        <p:nvSpPr>
          <p:cNvPr id="4" name="Slide Number Placeholder 3"/>
          <p:cNvSpPr>
            <a:spLocks noGrp="1"/>
          </p:cNvSpPr>
          <p:nvPr>
            <p:ph type="sldNum" sz="quarter" idx="12"/>
          </p:nvPr>
        </p:nvSpPr>
        <p:spPr/>
        <p:txBody>
          <a:bodyPr/>
          <a:lstStyle/>
          <a:p>
            <a:fld id="{DC460F7E-BF8E-4752-A3EA-71DCEBC1B1D4}" type="slidenum">
              <a:rPr lang="en-US" smtClean="0"/>
            </a:fld>
            <a:endParaRPr lang="en-US"/>
          </a:p>
        </p:txBody>
      </p:sp>
      <p:sp>
        <p:nvSpPr>
          <p:cNvPr id="10" name="Oval 9"/>
          <p:cNvSpPr/>
          <p:nvPr/>
        </p:nvSpPr>
        <p:spPr>
          <a:xfrm>
            <a:off x="3688236" y="1761431"/>
            <a:ext cx="1750497" cy="1750497"/>
          </a:xfrm>
          <a:prstGeom prst="ellipse">
            <a:avLst/>
          </a:prstGeom>
          <a:solidFill>
            <a:schemeClr val="tx1"/>
          </a:solidFill>
        </p:spPr>
        <p:txBody>
          <a:bodyPr wrap="none" lIns="0" tIns="0" rIns="0" bIns="0" anchor="ctr" anchorCtr="0">
            <a:noAutofit/>
          </a:bodyPr>
          <a:lstStyle/>
          <a:p>
            <a:pPr lvl="0" algn="ctr"/>
            <a:r>
              <a:rPr lang="en-US" sz="1900" dirty="0" smtClean="0">
                <a:solidFill>
                  <a:schemeClr val="bg1"/>
                </a:solidFill>
              </a:rPr>
              <a:t>1 Button </a:t>
            </a:r>
            <a:endParaRPr lang="en-US" sz="1900" dirty="0" smtClean="0">
              <a:solidFill>
                <a:schemeClr val="bg1"/>
              </a:solidFill>
            </a:endParaRPr>
          </a:p>
          <a:p>
            <a:pPr lvl="0" algn="ctr"/>
            <a:r>
              <a:rPr lang="en-US" sz="1900" dirty="0" smtClean="0">
                <a:solidFill>
                  <a:schemeClr val="bg1"/>
                </a:solidFill>
              </a:rPr>
              <a:t>OSD Menu</a:t>
            </a:r>
            <a:endParaRPr lang="en-US" sz="1900" dirty="0">
              <a:solidFill>
                <a:schemeClr val="bg1"/>
              </a:solidFill>
            </a:endParaRPr>
          </a:p>
        </p:txBody>
      </p:sp>
      <p:sp>
        <p:nvSpPr>
          <p:cNvPr id="29" name="Oval 28"/>
          <p:cNvSpPr/>
          <p:nvPr/>
        </p:nvSpPr>
        <p:spPr>
          <a:xfrm>
            <a:off x="2712699" y="785894"/>
            <a:ext cx="3701571" cy="3701571"/>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a:p>
        </p:txBody>
      </p:sp>
      <p:sp>
        <p:nvSpPr>
          <p:cNvPr id="23" name="Oval 22"/>
          <p:cNvSpPr/>
          <p:nvPr/>
        </p:nvSpPr>
        <p:spPr>
          <a:xfrm>
            <a:off x="5976646" y="1954506"/>
            <a:ext cx="875248" cy="875248"/>
          </a:xfrm>
          <a:prstGeom prst="ellipse">
            <a:avLst/>
          </a:prstGeom>
          <a:solidFill>
            <a:schemeClr val="accent2"/>
          </a:solidFill>
        </p:spPr>
        <p:txBody>
          <a:bodyPr wrap="none" lIns="0" tIns="0" rIns="0" bIns="0" anchor="ctr" anchorCtr="0">
            <a:noAutofit/>
          </a:bodyPr>
          <a:lstStyle/>
          <a:p>
            <a:pPr algn="ctr"/>
            <a:r>
              <a:rPr lang="en-US" sz="1200" dirty="0" smtClean="0">
                <a:solidFill>
                  <a:schemeClr val="bg1"/>
                </a:solidFill>
              </a:rPr>
              <a:t>Brightness</a:t>
            </a:r>
            <a:endParaRPr lang="en-US" sz="1200" dirty="0" smtClean="0">
              <a:solidFill>
                <a:schemeClr val="bg1"/>
              </a:solidFill>
            </a:endParaRPr>
          </a:p>
          <a:p>
            <a:pPr algn="ctr"/>
            <a:r>
              <a:rPr lang="en-US" sz="1200" dirty="0" smtClean="0">
                <a:solidFill>
                  <a:schemeClr val="bg1"/>
                </a:solidFill>
              </a:rPr>
              <a:t> Adjustment</a:t>
            </a:r>
            <a:endParaRPr lang="en-US" sz="1200" dirty="0">
              <a:solidFill>
                <a:schemeClr val="bg1"/>
              </a:solidFill>
            </a:endParaRPr>
          </a:p>
        </p:txBody>
      </p:sp>
      <p:sp>
        <p:nvSpPr>
          <p:cNvPr id="26" name="Oval 25"/>
          <p:cNvSpPr/>
          <p:nvPr/>
        </p:nvSpPr>
        <p:spPr>
          <a:xfrm>
            <a:off x="5331435" y="3827990"/>
            <a:ext cx="875248" cy="875248"/>
          </a:xfrm>
          <a:prstGeom prst="ellipse">
            <a:avLst/>
          </a:prstGeom>
          <a:solidFill>
            <a:schemeClr val="accent2"/>
          </a:solidFill>
        </p:spPr>
        <p:txBody>
          <a:bodyPr wrap="none" lIns="0" tIns="0" rIns="0" bIns="0" anchor="ctr" anchorCtr="0">
            <a:noAutofit/>
          </a:bodyPr>
          <a:lstStyle/>
          <a:p>
            <a:pPr algn="ctr"/>
            <a:r>
              <a:rPr lang="en-US" sz="1400" dirty="0" smtClean="0">
                <a:solidFill>
                  <a:schemeClr val="bg1"/>
                </a:solidFill>
              </a:rPr>
              <a:t>Display off</a:t>
            </a:r>
            <a:endParaRPr lang="en-US" sz="1400" dirty="0">
              <a:solidFill>
                <a:schemeClr val="bg1"/>
              </a:solidFill>
            </a:endParaRPr>
          </a:p>
        </p:txBody>
      </p:sp>
      <p:sp>
        <p:nvSpPr>
          <p:cNvPr id="16" name="Oval 15"/>
          <p:cNvSpPr/>
          <p:nvPr/>
        </p:nvSpPr>
        <p:spPr>
          <a:xfrm>
            <a:off x="3150323" y="3827990"/>
            <a:ext cx="875248" cy="875248"/>
          </a:xfrm>
          <a:prstGeom prst="ellipse">
            <a:avLst/>
          </a:prstGeom>
          <a:solidFill>
            <a:schemeClr val="accent2"/>
          </a:solidFill>
        </p:spPr>
        <p:txBody>
          <a:bodyPr wrap="none" lIns="0" tIns="0" rIns="0" bIns="0" anchor="ctr" anchorCtr="0">
            <a:noAutofit/>
          </a:bodyPr>
          <a:lstStyle/>
          <a:p>
            <a:pPr algn="ctr"/>
            <a:r>
              <a:rPr lang="en-US" sz="1400" dirty="0" smtClean="0">
                <a:solidFill>
                  <a:schemeClr val="bg1"/>
                </a:solidFill>
              </a:rPr>
              <a:t>Exit</a:t>
            </a:r>
            <a:endParaRPr lang="en-US" sz="1400" dirty="0">
              <a:solidFill>
                <a:schemeClr val="bg1"/>
              </a:solidFill>
            </a:endParaRPr>
          </a:p>
        </p:txBody>
      </p:sp>
      <p:sp>
        <p:nvSpPr>
          <p:cNvPr id="22" name="Oval 21"/>
          <p:cNvSpPr/>
          <p:nvPr/>
        </p:nvSpPr>
        <p:spPr>
          <a:xfrm>
            <a:off x="2275075" y="1954506"/>
            <a:ext cx="875248" cy="875248"/>
          </a:xfrm>
          <a:prstGeom prst="ellipse">
            <a:avLst/>
          </a:prstGeom>
          <a:solidFill>
            <a:schemeClr val="accent2"/>
          </a:solidFill>
        </p:spPr>
        <p:txBody>
          <a:bodyPr wrap="none" lIns="0" tIns="0" rIns="0" bIns="0" anchor="ctr" anchorCtr="0">
            <a:noAutofit/>
          </a:bodyPr>
          <a:lstStyle/>
          <a:p>
            <a:pPr algn="ctr"/>
            <a:r>
              <a:rPr lang="en-US" sz="1400" dirty="0" smtClean="0">
                <a:solidFill>
                  <a:schemeClr val="bg1"/>
                </a:solidFill>
              </a:rPr>
              <a:t>PC-in</a:t>
            </a:r>
            <a:endParaRPr lang="en-US" sz="1400" dirty="0">
              <a:solidFill>
                <a:schemeClr val="bg1"/>
              </a:solidFill>
            </a:endParaRPr>
          </a:p>
        </p:txBody>
      </p:sp>
      <p:sp>
        <p:nvSpPr>
          <p:cNvPr id="27" name="Oval 26"/>
          <p:cNvSpPr/>
          <p:nvPr/>
        </p:nvSpPr>
        <p:spPr>
          <a:xfrm>
            <a:off x="4125860" y="468313"/>
            <a:ext cx="875248" cy="875248"/>
          </a:xfrm>
          <a:prstGeom prst="ellipse">
            <a:avLst/>
          </a:prstGeom>
          <a:solidFill>
            <a:schemeClr val="accent2"/>
          </a:solidFill>
        </p:spPr>
        <p:txBody>
          <a:bodyPr wrap="none" lIns="0" tIns="0" rIns="0" bIns="0" anchor="ctr" anchorCtr="0">
            <a:noAutofit/>
          </a:bodyPr>
          <a:lstStyle/>
          <a:p>
            <a:pPr algn="ctr"/>
            <a:r>
              <a:rPr lang="en-US" sz="1400" dirty="0" smtClean="0">
                <a:solidFill>
                  <a:schemeClr val="bg1"/>
                </a:solidFill>
              </a:rPr>
              <a:t>HDMI-in</a:t>
            </a: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 Chart</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graphicFrame>
        <p:nvGraphicFramePr>
          <p:cNvPr id="2" name="資料庫圖表 1"/>
          <p:cNvGraphicFramePr/>
          <p:nvPr/>
        </p:nvGraphicFramePr>
        <p:xfrm>
          <a:off x="1417674" y="731137"/>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Menu Definition - 1 OSD button design (1/2)</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65125" y="1060450"/>
            <a:ext cx="8418513" cy="3616325"/>
          </a:xfrm>
        </p:spPr>
        <p:txBody>
          <a:bodyPr/>
          <a:lstStyle/>
          <a:p>
            <a:pPr marL="342900" indent="-342900">
              <a:buFont typeface="Arial" panose="020B0604020202020204" pitchFamily="34" charset="0"/>
              <a:buChar char="•"/>
            </a:pPr>
            <a:r>
              <a:rPr lang="en-US" dirty="0" smtClean="0"/>
              <a:t>OSD menu will pop-up nearby OSD button, it’s usually at bottom right or left  corner of display</a:t>
            </a:r>
            <a:endParaRPr lang="en-US" dirty="0" smtClean="0"/>
          </a:p>
          <a:p>
            <a:pPr marL="342900" indent="-342900">
              <a:buFont typeface="Arial" panose="020B0604020202020204" pitchFamily="34" charset="0"/>
              <a:buChar char="•"/>
            </a:pPr>
            <a:r>
              <a:rPr lang="en-US" dirty="0" smtClean="0"/>
              <a:t>Feature from left to right are illustrated as follows, </a:t>
            </a:r>
            <a:endParaRPr lang="en-US" dirty="0" smtClean="0"/>
          </a:p>
          <a:p>
            <a:pPr marL="342900" indent="-342900">
              <a:buFont typeface="Arial" panose="020B0604020202020204" pitchFamily="34" charset="0"/>
              <a:buChar char="•"/>
            </a:pPr>
            <a:endParaRPr lang="en-US" dirty="0" smtClean="0"/>
          </a:p>
        </p:txBody>
      </p:sp>
      <p:sp>
        <p:nvSpPr>
          <p:cNvPr id="2" name="矩形 1"/>
          <p:cNvSpPr/>
          <p:nvPr/>
        </p:nvSpPr>
        <p:spPr>
          <a:xfrm>
            <a:off x="2566061" y="2773232"/>
            <a:ext cx="3763924" cy="16536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化單一角落矩形 5"/>
          <p:cNvSpPr/>
          <p:nvPr/>
        </p:nvSpPr>
        <p:spPr>
          <a:xfrm>
            <a:off x="2566061" y="2289750"/>
            <a:ext cx="3763924" cy="483482"/>
          </a:xfrm>
          <a:prstGeom prst="round1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34005" y="2422120"/>
            <a:ext cx="652231" cy="218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970" y="3260245"/>
            <a:ext cx="487021" cy="602738"/>
          </a:xfrm>
          <a:prstGeom prst="rect">
            <a:avLst/>
          </a:prstGeom>
        </p:spPr>
      </p:pic>
      <p:pic>
        <p:nvPicPr>
          <p:cNvPr id="15" name="圖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576" y="3395099"/>
            <a:ext cx="529945" cy="409913"/>
          </a:xfrm>
          <a:prstGeom prst="rect">
            <a:avLst/>
          </a:prstGeom>
        </p:spPr>
      </p:pic>
      <p:sp>
        <p:nvSpPr>
          <p:cNvPr id="26" name="文字方塊 25"/>
          <p:cNvSpPr txBox="1"/>
          <p:nvPr/>
        </p:nvSpPr>
        <p:spPr>
          <a:xfrm>
            <a:off x="1679944" y="3980070"/>
            <a:ext cx="1092404" cy="1661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PC-In, Default</a:t>
            </a:r>
            <a:endParaRPr lang="zh-TW" altLang="en-US" sz="1200" dirty="0" smtClean="0">
              <a:solidFill>
                <a:srgbClr val="000000"/>
              </a:solidFill>
            </a:endParaRPr>
          </a:p>
        </p:txBody>
      </p:sp>
      <p:sp>
        <p:nvSpPr>
          <p:cNvPr id="30" name="文字方塊 29"/>
          <p:cNvSpPr txBox="1"/>
          <p:nvPr/>
        </p:nvSpPr>
        <p:spPr>
          <a:xfrm>
            <a:off x="2232838" y="4597316"/>
            <a:ext cx="1336648" cy="1661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HDMI-In, Selected</a:t>
            </a:r>
            <a:endParaRPr lang="zh-TW" altLang="en-US" sz="1200" dirty="0" smtClean="0">
              <a:solidFill>
                <a:srgbClr val="000000"/>
              </a:solidFill>
            </a:endParaRPr>
          </a:p>
        </p:txBody>
      </p:sp>
      <p:sp>
        <p:nvSpPr>
          <p:cNvPr id="31" name="文字方塊 30"/>
          <p:cNvSpPr txBox="1"/>
          <p:nvPr/>
        </p:nvSpPr>
        <p:spPr>
          <a:xfrm>
            <a:off x="3569486" y="4597440"/>
            <a:ext cx="1757073" cy="3323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Brightness Adjustments, supports 2</a:t>
            </a:r>
            <a:r>
              <a:rPr lang="en-US" altLang="zh-TW" sz="1200" baseline="30000" dirty="0" smtClean="0">
                <a:solidFill>
                  <a:srgbClr val="000000"/>
                </a:solidFill>
              </a:rPr>
              <a:t>nd</a:t>
            </a:r>
            <a:r>
              <a:rPr lang="en-US" altLang="zh-TW" sz="1200" dirty="0" smtClean="0">
                <a:solidFill>
                  <a:srgbClr val="000000"/>
                </a:solidFill>
              </a:rPr>
              <a:t> layer</a:t>
            </a:r>
            <a:endParaRPr lang="zh-TW" altLang="en-US" sz="1200" dirty="0" smtClean="0">
              <a:solidFill>
                <a:srgbClr val="000000"/>
              </a:solidFill>
            </a:endParaRPr>
          </a:p>
        </p:txBody>
      </p:sp>
      <p:cxnSp>
        <p:nvCxnSpPr>
          <p:cNvPr id="1027" name="直線接點 1026"/>
          <p:cNvCxnSpPr/>
          <p:nvPr/>
        </p:nvCxnSpPr>
        <p:spPr>
          <a:xfrm>
            <a:off x="2232837" y="3525778"/>
            <a:ext cx="0" cy="420428"/>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0" name="直線接點 1029"/>
          <p:cNvCxnSpPr/>
          <p:nvPr/>
        </p:nvCxnSpPr>
        <p:spPr>
          <a:xfrm>
            <a:off x="2226146" y="3529715"/>
            <a:ext cx="546202"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3044625" y="3992276"/>
            <a:ext cx="686091"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3044625" y="3986094"/>
            <a:ext cx="0" cy="54000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8" name="直線接點 1037"/>
          <p:cNvCxnSpPr/>
          <p:nvPr/>
        </p:nvCxnSpPr>
        <p:spPr>
          <a:xfrm>
            <a:off x="4458655" y="3852350"/>
            <a:ext cx="1" cy="70200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5240710" y="3986094"/>
            <a:ext cx="59039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5831104" y="3980070"/>
            <a:ext cx="0" cy="54000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316281" y="4597440"/>
            <a:ext cx="2353989" cy="1661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Display Off, it’s gray out if N/A </a:t>
            </a:r>
            <a:endParaRPr lang="zh-TW" altLang="en-US" sz="1200" dirty="0" smtClean="0">
              <a:solidFill>
                <a:srgbClr val="000000"/>
              </a:solidFill>
            </a:endParaRPr>
          </a:p>
        </p:txBody>
      </p:sp>
      <p:pic>
        <p:nvPicPr>
          <p:cNvPr id="1039" name="圖片 10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8729" y="3250444"/>
            <a:ext cx="701401" cy="601200"/>
          </a:xfrm>
          <a:prstGeom prst="rect">
            <a:avLst/>
          </a:prstGeom>
        </p:spPr>
      </p:pic>
      <p:cxnSp>
        <p:nvCxnSpPr>
          <p:cNvPr id="58" name="直線接點 57"/>
          <p:cNvCxnSpPr/>
          <p:nvPr/>
        </p:nvCxnSpPr>
        <p:spPr>
          <a:xfrm>
            <a:off x="6180521" y="3603306"/>
            <a:ext cx="539511"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a:xfrm>
            <a:off x="6720032" y="3603306"/>
            <a:ext cx="0" cy="420428"/>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6577867" y="4076917"/>
            <a:ext cx="1092404" cy="1661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Exit</a:t>
            </a:r>
            <a:endParaRPr lang="zh-TW" altLang="en-US" sz="1200" dirty="0" smtClean="0">
              <a:solidFill>
                <a:srgbClr val="000000"/>
              </a:solidFill>
            </a:endParaRPr>
          </a:p>
        </p:txBody>
      </p:sp>
      <p:cxnSp>
        <p:nvCxnSpPr>
          <p:cNvPr id="61" name="直線接點 60"/>
          <p:cNvCxnSpPr/>
          <p:nvPr/>
        </p:nvCxnSpPr>
        <p:spPr>
          <a:xfrm>
            <a:off x="1818167" y="2531491"/>
            <a:ext cx="820562"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1818167" y="2525692"/>
            <a:ext cx="0" cy="420428"/>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1410188" y="2985150"/>
            <a:ext cx="1092404" cy="1661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Acer Logo</a:t>
            </a:r>
            <a:endParaRPr lang="zh-TW" altLang="en-US" sz="1200" dirty="0" smtClean="0">
              <a:solidFill>
                <a:srgbClr val="000000"/>
              </a:solidFill>
            </a:endParaRPr>
          </a:p>
        </p:txBody>
      </p:sp>
      <p:pic>
        <p:nvPicPr>
          <p:cNvPr id="1046" name="圖片 10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0016" y="3251150"/>
            <a:ext cx="701400" cy="601200"/>
          </a:xfrm>
          <a:prstGeom prst="rect">
            <a:avLst/>
          </a:prstGeom>
        </p:spPr>
      </p:pic>
      <p:cxnSp>
        <p:nvCxnSpPr>
          <p:cNvPr id="39" name="直線接點 38"/>
          <p:cNvCxnSpPr/>
          <p:nvPr/>
        </p:nvCxnSpPr>
        <p:spPr>
          <a:xfrm>
            <a:off x="3730716" y="3688811"/>
            <a:ext cx="0" cy="301892"/>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47" name="圖片 10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0010" y="3272416"/>
            <a:ext cx="701400" cy="601200"/>
          </a:xfrm>
          <a:prstGeom prst="rect">
            <a:avLst/>
          </a:prstGeom>
        </p:spPr>
      </p:pic>
      <p:cxnSp>
        <p:nvCxnSpPr>
          <p:cNvPr id="57" name="直線接點 56"/>
          <p:cNvCxnSpPr/>
          <p:nvPr/>
        </p:nvCxnSpPr>
        <p:spPr>
          <a:xfrm>
            <a:off x="5240710" y="3690771"/>
            <a:ext cx="0" cy="301892"/>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Menu Definition - 1 OSD button design (2/2)</a:t>
            </a:r>
            <a:endParaRPr lang="en-US" dirty="0"/>
          </a:p>
        </p:txBody>
      </p:sp>
      <p:sp>
        <p:nvSpPr>
          <p:cNvPr id="7" name="Slide Number Placeholder 6"/>
          <p:cNvSpPr>
            <a:spLocks noGrp="1"/>
          </p:cNvSpPr>
          <p:nvPr>
            <p:ph type="sldNum" sz="quarter" idx="11"/>
          </p:nvPr>
        </p:nvSpPr>
        <p:spPr/>
        <p:txBody>
          <a:bodyPr/>
          <a:lstStyle/>
          <a:p>
            <a:fld id="{DC460F7E-BF8E-4752-A3EA-71DCEBC1B1D4}" type="slidenum">
              <a:rPr lang="en-US" smtClean="0"/>
            </a:fld>
            <a:endParaRPr lang="en-US"/>
          </a:p>
        </p:txBody>
      </p:sp>
      <p:sp>
        <p:nvSpPr>
          <p:cNvPr id="5" name="Content Placeholder 4"/>
          <p:cNvSpPr>
            <a:spLocks noGrp="1"/>
          </p:cNvSpPr>
          <p:nvPr>
            <p:ph idx="4294967295"/>
          </p:nvPr>
        </p:nvSpPr>
        <p:spPr>
          <a:xfrm>
            <a:off x="365125" y="869056"/>
            <a:ext cx="8418513" cy="3616325"/>
          </a:xfrm>
        </p:spPr>
        <p:txBody>
          <a:bodyPr/>
          <a:lstStyle/>
          <a:p>
            <a:pPr marL="342900" indent="-342900">
              <a:buFont typeface="Arial" panose="020B0604020202020204" pitchFamily="34" charset="0"/>
              <a:buChar char="•"/>
            </a:pPr>
            <a:r>
              <a:rPr lang="en-US" sz="1600" dirty="0" smtClean="0"/>
              <a:t>The 2</a:t>
            </a:r>
            <a:r>
              <a:rPr lang="en-US" sz="1600" baseline="30000" dirty="0" smtClean="0"/>
              <a:t>nd</a:t>
            </a:r>
            <a:r>
              <a:rPr lang="en-US" sz="1600" dirty="0" smtClean="0"/>
              <a:t> layer of Brightness Adjustments, it will disappear after 2 sec without actions.</a:t>
            </a:r>
            <a:endParaRPr lang="en-US" sz="1600" dirty="0" smtClean="0"/>
          </a:p>
          <a:p>
            <a:pPr marL="342900" indent="-342900">
              <a:buFont typeface="Arial" panose="020B0604020202020204" pitchFamily="34" charset="0"/>
              <a:buChar char="•"/>
            </a:pPr>
            <a:r>
              <a:rPr lang="en-US" sz="1600" dirty="0" smtClean="0"/>
              <a:t>10 level in total, display will be the dimmest at level 0 and be brightest at </a:t>
            </a:r>
            <a:r>
              <a:rPr lang="en-US" altLang="zh-TW" sz="1600" dirty="0" smtClean="0"/>
              <a:t>level </a:t>
            </a:r>
            <a:r>
              <a:rPr lang="en-US" altLang="zh-TW" sz="1600" dirty="0"/>
              <a:t>9</a:t>
            </a:r>
            <a:r>
              <a:rPr lang="en-US" sz="1600" dirty="0" smtClean="0"/>
              <a:t>.</a:t>
            </a:r>
            <a:endParaRPr lang="en-US" sz="1600" dirty="0" smtClean="0"/>
          </a:p>
          <a:p>
            <a:pPr marL="342900" indent="-342900">
              <a:buFont typeface="Arial" panose="020B0604020202020204" pitchFamily="34" charset="0"/>
              <a:buChar char="•"/>
            </a:pPr>
            <a:r>
              <a:rPr lang="en-US" sz="1600" dirty="0" smtClean="0"/>
              <a:t>Brightness will be incremental when OSD button is pressed and it changes cyclically</a:t>
            </a:r>
            <a:r>
              <a:rPr lang="en-US" sz="1700" dirty="0" smtClean="0"/>
              <a:t>.</a:t>
            </a:r>
            <a:endParaRPr lang="en-US" sz="1700" dirty="0" smtClean="0"/>
          </a:p>
        </p:txBody>
      </p:sp>
      <p:sp>
        <p:nvSpPr>
          <p:cNvPr id="2" name="矩形 1"/>
          <p:cNvSpPr/>
          <p:nvPr/>
        </p:nvSpPr>
        <p:spPr>
          <a:xfrm>
            <a:off x="461666" y="2801965"/>
            <a:ext cx="3763924" cy="16536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化單一角落矩形 5"/>
          <p:cNvSpPr/>
          <p:nvPr/>
        </p:nvSpPr>
        <p:spPr>
          <a:xfrm>
            <a:off x="461666" y="2318483"/>
            <a:ext cx="3763924" cy="483482"/>
          </a:xfrm>
          <a:prstGeom prst="round1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9610" y="2450853"/>
            <a:ext cx="652231" cy="218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90" y="3288978"/>
            <a:ext cx="487021" cy="602738"/>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242" y="3288978"/>
            <a:ext cx="501000" cy="601200"/>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252038" y="2398411"/>
            <a:ext cx="208195" cy="2413256"/>
          </a:xfrm>
          <a:prstGeom prst="rect">
            <a:avLst/>
          </a:prstGeom>
        </p:spPr>
      </p:pic>
      <p:cxnSp>
        <p:nvCxnSpPr>
          <p:cNvPr id="34" name="直線接點 33"/>
          <p:cNvCxnSpPr/>
          <p:nvPr/>
        </p:nvCxnSpPr>
        <p:spPr>
          <a:xfrm>
            <a:off x="1333423" y="3794201"/>
            <a:ext cx="0" cy="39004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1322860" y="4184241"/>
            <a:ext cx="991428"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086758" y="4654033"/>
            <a:ext cx="3284701" cy="1661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Level 1, display will be the dimmest </a:t>
            </a:r>
            <a:endParaRPr lang="zh-TW" altLang="en-US" sz="1200" dirty="0" smtClean="0">
              <a:solidFill>
                <a:srgbClr val="000000"/>
              </a:solidFill>
            </a:endParaRPr>
          </a:p>
        </p:txBody>
      </p:sp>
      <p:cxnSp>
        <p:nvCxnSpPr>
          <p:cNvPr id="41" name="直線接點 40"/>
          <p:cNvCxnSpPr/>
          <p:nvPr/>
        </p:nvCxnSpPr>
        <p:spPr>
          <a:xfrm>
            <a:off x="2331367" y="4184241"/>
            <a:ext cx="0" cy="39004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3" name="群組 42"/>
          <p:cNvGrpSpPr/>
          <p:nvPr/>
        </p:nvGrpSpPr>
        <p:grpSpPr>
          <a:xfrm>
            <a:off x="4774766" y="2318483"/>
            <a:ext cx="3909793" cy="2501749"/>
            <a:chOff x="2576694" y="2332282"/>
            <a:chExt cx="3909793" cy="2501749"/>
          </a:xfrm>
        </p:grpSpPr>
        <p:grpSp>
          <p:nvGrpSpPr>
            <p:cNvPr id="45" name="群組 44"/>
            <p:cNvGrpSpPr/>
            <p:nvPr/>
          </p:nvGrpSpPr>
          <p:grpSpPr>
            <a:xfrm>
              <a:off x="2576694" y="2332282"/>
              <a:ext cx="3763924" cy="2137130"/>
              <a:chOff x="2566061" y="2289750"/>
              <a:chExt cx="3763924" cy="2137130"/>
            </a:xfrm>
          </p:grpSpPr>
          <p:sp>
            <p:nvSpPr>
              <p:cNvPr id="50" name="矩形 49"/>
              <p:cNvSpPr/>
              <p:nvPr/>
            </p:nvSpPr>
            <p:spPr>
              <a:xfrm>
                <a:off x="2566061" y="2773232"/>
                <a:ext cx="3763924" cy="165364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圓角化單一角落矩形 53"/>
              <p:cNvSpPr/>
              <p:nvPr/>
            </p:nvSpPr>
            <p:spPr>
              <a:xfrm>
                <a:off x="2566061" y="2289750"/>
                <a:ext cx="3763924" cy="483482"/>
              </a:xfrm>
              <a:prstGeom prst="round1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34005" y="2422120"/>
                <a:ext cx="652231" cy="218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圖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185" y="3260245"/>
                <a:ext cx="487021" cy="602738"/>
              </a:xfrm>
              <a:prstGeom prst="rect">
                <a:avLst/>
              </a:prstGeom>
            </p:spPr>
          </p:pic>
          <p:pic>
            <p:nvPicPr>
              <p:cNvPr id="63" name="圖片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637" y="3260245"/>
                <a:ext cx="501000" cy="601200"/>
              </a:xfrm>
              <a:prstGeom prst="rect">
                <a:avLst/>
              </a:prstGeom>
            </p:spPr>
          </p:pic>
        </p:grpSp>
        <p:cxnSp>
          <p:nvCxnSpPr>
            <p:cNvPr id="46" name="直線接點 45"/>
            <p:cNvCxnSpPr/>
            <p:nvPr/>
          </p:nvCxnSpPr>
          <p:spPr>
            <a:xfrm>
              <a:off x="5489987" y="3808000"/>
              <a:ext cx="0" cy="39004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4458656" y="4198040"/>
              <a:ext cx="991428"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3201786" y="4667832"/>
              <a:ext cx="3284701" cy="166199"/>
            </a:xfrm>
            <a:prstGeom prst="rect">
              <a:avLst/>
            </a:prstGeom>
            <a:noFill/>
          </p:spPr>
          <p:txBody>
            <a:bodyPr wrap="square" lIns="0" tIns="0" rIns="0" bIns="0" rtlCol="0">
              <a:spAutoFit/>
            </a:bodyPr>
            <a:lstStyle/>
            <a:p>
              <a:pPr>
                <a:lnSpc>
                  <a:spcPct val="90000"/>
                </a:lnSpc>
              </a:pPr>
              <a:r>
                <a:rPr lang="en-US" altLang="zh-TW" sz="1200" dirty="0" smtClean="0">
                  <a:solidFill>
                    <a:srgbClr val="000000"/>
                  </a:solidFill>
                </a:rPr>
                <a:t>Level 10, display will be the brightest  </a:t>
              </a:r>
              <a:endParaRPr lang="zh-TW" altLang="en-US" sz="1200" dirty="0" smtClean="0">
                <a:solidFill>
                  <a:srgbClr val="000000"/>
                </a:solidFill>
              </a:endParaRPr>
            </a:p>
          </p:txBody>
        </p:sp>
        <p:cxnSp>
          <p:nvCxnSpPr>
            <p:cNvPr id="49" name="直線接點 48"/>
            <p:cNvCxnSpPr/>
            <p:nvPr/>
          </p:nvCxnSpPr>
          <p:spPr>
            <a:xfrm>
              <a:off x="4467661" y="4198040"/>
              <a:ext cx="0" cy="39004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6553461" y="2390262"/>
            <a:ext cx="208196" cy="241325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CER">
      <a:dk1>
        <a:srgbClr val="414042"/>
      </a:dk1>
      <a:lt1>
        <a:sysClr val="window" lastClr="FFFFFF"/>
      </a:lt1>
      <a:dk2>
        <a:srgbClr val="5E6A71"/>
      </a:dk2>
      <a:lt2>
        <a:srgbClr val="BBBDBF"/>
      </a:lt2>
      <a:accent1>
        <a:srgbClr val="3F9C35"/>
      </a:accent1>
      <a:accent2>
        <a:srgbClr val="83B81A"/>
      </a:accent2>
      <a:accent3>
        <a:srgbClr val="B8D774"/>
      </a:accent3>
      <a:accent4>
        <a:srgbClr val="DFF0D8"/>
      </a:accent4>
      <a:accent5>
        <a:srgbClr val="00AFA9"/>
      </a:accent5>
      <a:accent6>
        <a:srgbClr val="EAEA39"/>
      </a:accent6>
      <a:hlink>
        <a:srgbClr val="0000FF"/>
      </a:hlink>
      <a:folHlink>
        <a:srgbClr val="800080"/>
      </a:folHlink>
    </a:clrScheme>
    <a:fontScheme name="Acer Trebuchet">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prstDash val="sysDash"/>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17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4374</Words>
  <Application>WPS 演示</Application>
  <PresentationFormat>如螢幕大小 (16:9)</PresentationFormat>
  <Paragraphs>351</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Acer Foco Light</vt:lpstr>
      <vt:lpstr>Segoe Print</vt:lpstr>
      <vt:lpstr>Trebuchet MS</vt:lpstr>
      <vt:lpstr>微软雅黑</vt:lpstr>
      <vt:lpstr>Arial Unicode MS</vt:lpstr>
      <vt:lpstr>Calibri</vt:lpstr>
      <vt:lpstr>Office Theme</vt:lpstr>
      <vt:lpstr>2018 AIO OSD Menu and Icon spec.</vt:lpstr>
      <vt:lpstr>Outline</vt:lpstr>
      <vt:lpstr>Introductions</vt:lpstr>
      <vt:lpstr>1 OSD button design</vt:lpstr>
      <vt:lpstr>Key Features</vt:lpstr>
      <vt:lpstr>Diagram</vt:lpstr>
      <vt:lpstr>Flow Chart</vt:lpstr>
      <vt:lpstr>Menu Definition - 1 OSD button design (1/2)</vt:lpstr>
      <vt:lpstr>Menu Definition - 1 OSD button design (2/2)</vt:lpstr>
      <vt:lpstr>Icon Definition - 1 OSD button design (1/4)</vt:lpstr>
      <vt:lpstr>Icon Definition - 1 OSD button design (2/4)</vt:lpstr>
      <vt:lpstr>Icon Definition - 1 OSD button design (3/4)</vt:lpstr>
      <vt:lpstr>Icon Definition - 1 OSD button design (4/4)</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dc:creator>
  <cp:lastModifiedBy>FSZ SKU1-3</cp:lastModifiedBy>
  <cp:revision>210</cp:revision>
  <dcterms:created xsi:type="dcterms:W3CDTF">2012-07-05T14:35:00Z</dcterms:created>
  <dcterms:modified xsi:type="dcterms:W3CDTF">2020-12-12T02:27:12Z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