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9"/>
  </p:handoutMasterIdLst>
  <p:sldIdLst>
    <p:sldId id="349" r:id="rId3"/>
    <p:sldId id="367" r:id="rId4"/>
    <p:sldId id="368" r:id="rId6"/>
    <p:sldId id="369" r:id="rId7"/>
    <p:sldId id="366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cer Foco"/>
        <a:ea typeface="Acer Foco"/>
        <a:cs typeface="Acer Foco"/>
        <a:sym typeface="Acer Foco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cer Foco"/>
        <a:ea typeface="Acer Foco"/>
        <a:cs typeface="Acer Foco"/>
        <a:sym typeface="Acer Foco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cer Foco"/>
        <a:ea typeface="Acer Foco"/>
        <a:cs typeface="Acer Foco"/>
        <a:sym typeface="Acer Foco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cer Foco"/>
        <a:ea typeface="Acer Foco"/>
        <a:cs typeface="Acer Foco"/>
        <a:sym typeface="Acer Foco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cer Foco"/>
        <a:ea typeface="Acer Foco"/>
        <a:cs typeface="Acer Foco"/>
        <a:sym typeface="Acer Foco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cer Foco"/>
        <a:ea typeface="Acer Foco"/>
        <a:cs typeface="Acer Foco"/>
        <a:sym typeface="Acer Foco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cer Foco"/>
        <a:ea typeface="Acer Foco"/>
        <a:cs typeface="Acer Foco"/>
        <a:sym typeface="Acer Foco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cer Foco"/>
        <a:ea typeface="Acer Foco"/>
        <a:cs typeface="Acer Foco"/>
        <a:sym typeface="Acer Foco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cer Foco"/>
        <a:ea typeface="Acer Foco"/>
        <a:cs typeface="Acer Foco"/>
        <a:sym typeface="Acer Foc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FFE"/>
    <a:srgbClr val="D9D9D9"/>
    <a:srgbClr val="7F7F7F"/>
    <a:srgbClr val="80C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65" autoAdjust="0"/>
    <p:restoredTop sz="95994"/>
  </p:normalViewPr>
  <p:slideViewPr>
    <p:cSldViewPr snapToGrid="0" snapToObjects="1">
      <p:cViewPr varScale="1">
        <p:scale>
          <a:sx n="113" d="100"/>
          <a:sy n="113" d="100"/>
        </p:scale>
        <p:origin x="595" y="46"/>
      </p:cViewPr>
      <p:guideLst>
        <p:guide pos="24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24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BB13A-F700-7D4D-8E43-F3B42DC84E5D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72C04-DF4C-BD4F-B625-A64A69BA723D}" type="slidenum">
              <a:rPr kumimoji="1" lang="zh-TW" altLang="en-US" smtClean="0"/>
            </a:fld>
            <a:endParaRPr kumimoji="1"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58" name="Shape 2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9875" name="備忘稿版面配置區 2"/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 smtClean="0">
              <a:latin typeface="Calibri" panose="020F0502020204030204" pitchFamily="34" charset="0"/>
              <a:ea typeface="Geneva"/>
              <a:cs typeface="Geneva"/>
            </a:endParaRPr>
          </a:p>
        </p:txBody>
      </p:sp>
      <p:sp>
        <p:nvSpPr>
          <p:cNvPr id="79876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701" y="8684880"/>
            <a:ext cx="2972202" cy="45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1pPr>
            <a:lvl2pPr marL="742950" indent="-285750" defTabSz="88265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2pPr>
            <a:lvl3pPr marL="1143000" indent="-228600" defTabSz="88265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3pPr>
            <a:lvl4pPr marL="1600200" indent="-228600" defTabSz="88265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4pPr>
            <a:lvl5pPr marL="2057400" indent="-228600" defTabSz="88265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5pPr>
            <a:lvl6pPr marL="2514600" indent="-228600" defTabSz="882650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6pPr>
            <a:lvl7pPr marL="2971800" indent="-228600" defTabSz="882650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7pPr>
            <a:lvl8pPr marL="3429000" indent="-228600" defTabSz="882650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8pPr>
            <a:lvl9pPr marL="3886200" indent="-228600" defTabSz="882650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9pPr>
          </a:lstStyle>
          <a:p>
            <a:pPr eaLnBrk="1">
              <a:spcBef>
                <a:spcPct val="0"/>
              </a:spcBef>
            </a:pPr>
            <a:fld id="{41436ECE-05F0-4D22-A7AA-65F32A374DF7}" type="slidenum">
              <a:rPr lang="it-IT" altLang="zh-TW" sz="1300" smtClean="0">
                <a:latin typeface="Arial" panose="020B0604020202020204" pitchFamily="34" charset="0"/>
              </a:rPr>
            </a:fld>
            <a:endParaRPr lang="it-IT" altLang="zh-TW" sz="13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9875" name="備忘稿版面配置區 2"/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 smtClean="0">
              <a:latin typeface="Calibri" panose="020F0502020204030204" pitchFamily="34" charset="0"/>
              <a:ea typeface="Geneva"/>
              <a:cs typeface="Geneva"/>
            </a:endParaRPr>
          </a:p>
        </p:txBody>
      </p:sp>
      <p:sp>
        <p:nvSpPr>
          <p:cNvPr id="79876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701" y="8684880"/>
            <a:ext cx="2972202" cy="45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1pPr>
            <a:lvl2pPr marL="742950" indent="-285750" defTabSz="88265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2pPr>
            <a:lvl3pPr marL="1143000" indent="-228600" defTabSz="88265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3pPr>
            <a:lvl4pPr marL="1600200" indent="-228600" defTabSz="88265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4pPr>
            <a:lvl5pPr marL="2057400" indent="-228600" defTabSz="88265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5pPr>
            <a:lvl6pPr marL="2514600" indent="-228600" defTabSz="882650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6pPr>
            <a:lvl7pPr marL="2971800" indent="-228600" defTabSz="882650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7pPr>
            <a:lvl8pPr marL="3429000" indent="-228600" defTabSz="882650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8pPr>
            <a:lvl9pPr marL="3886200" indent="-228600" defTabSz="882650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9pPr>
          </a:lstStyle>
          <a:p>
            <a:pPr eaLnBrk="1">
              <a:spcBef>
                <a:spcPct val="0"/>
              </a:spcBef>
            </a:pPr>
            <a:fld id="{41436ECE-05F0-4D22-A7AA-65F32A374DF7}" type="slidenum">
              <a:rPr lang="it-IT" altLang="zh-TW" sz="1300" smtClean="0">
                <a:latin typeface="Arial" panose="020B0604020202020204" pitchFamily="34" charset="0"/>
              </a:rPr>
            </a:fld>
            <a:endParaRPr lang="it-IT" altLang="zh-TW" sz="13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9875" name="備忘稿版面配置區 2"/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 smtClean="0">
              <a:latin typeface="Calibri" panose="020F0502020204030204" pitchFamily="34" charset="0"/>
              <a:ea typeface="Geneva"/>
              <a:cs typeface="Geneva"/>
            </a:endParaRPr>
          </a:p>
        </p:txBody>
      </p:sp>
      <p:sp>
        <p:nvSpPr>
          <p:cNvPr id="79876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701" y="8684880"/>
            <a:ext cx="2972202" cy="45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1pPr>
            <a:lvl2pPr marL="742950" indent="-285750" defTabSz="88265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2pPr>
            <a:lvl3pPr marL="1143000" indent="-228600" defTabSz="88265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3pPr>
            <a:lvl4pPr marL="1600200" indent="-228600" defTabSz="88265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4pPr>
            <a:lvl5pPr marL="2057400" indent="-228600" defTabSz="88265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5pPr>
            <a:lvl6pPr marL="2514600" indent="-228600" defTabSz="882650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6pPr>
            <a:lvl7pPr marL="2971800" indent="-228600" defTabSz="882650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7pPr>
            <a:lvl8pPr marL="3429000" indent="-228600" defTabSz="882650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8pPr>
            <a:lvl9pPr marL="3886200" indent="-228600" defTabSz="882650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9pPr>
          </a:lstStyle>
          <a:p>
            <a:pPr eaLnBrk="1">
              <a:spcBef>
                <a:spcPct val="0"/>
              </a:spcBef>
            </a:pPr>
            <a:fld id="{41436ECE-05F0-4D22-A7AA-65F32A374DF7}" type="slidenum">
              <a:rPr lang="it-IT" altLang="zh-TW" sz="1300" smtClean="0">
                <a:latin typeface="Arial" panose="020B0604020202020204" pitchFamily="34" charset="0"/>
              </a:rPr>
            </a:fld>
            <a:endParaRPr lang="it-IT" altLang="zh-TW" sz="13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 hasCustomPrompt="1"/>
          </p:nvPr>
        </p:nvSpPr>
        <p:spPr>
          <a:xfrm>
            <a:off x="365125" y="1606109"/>
            <a:ext cx="8412164" cy="166803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75000"/>
              </a:lnSpc>
              <a:tabLst>
                <a:tab pos="3086100" algn="l"/>
              </a:tabLst>
              <a:defRPr sz="5200" b="1" cap="none">
                <a:solidFill>
                  <a:schemeClr val="accent1"/>
                </a:solidFill>
                <a:latin typeface="Trebuchet MS" panose="020B0603020202020204" charset="0"/>
                <a:ea typeface="Trebuchet MS" panose="020B0603020202020204" charset="0"/>
                <a:cs typeface="Trebuchet MS" panose="020B0603020202020204" charset="0"/>
                <a:sym typeface="Acer Foco Black"/>
              </a:defRPr>
            </a:lvl1pPr>
          </a:lstStyle>
          <a:p>
            <a:r>
              <a:rPr lang="en-US" dirty="0" smtClean="0"/>
              <a:t>MASTER TITLE GOES HERE IN UPPERCASE 52PTS</a:t>
            </a:r>
            <a:endParaRPr lang="en-US" dirty="0"/>
          </a:p>
        </p:txBody>
      </p:sp>
      <p:sp>
        <p:nvSpPr>
          <p:cNvPr id="13" name="Shape 13"/>
          <p:cNvSpPr>
            <a:spLocks noGrp="1"/>
          </p:cNvSpPr>
          <p:nvPr>
            <p:ph type="body" sz="quarter" idx="1" hasCustomPrompt="1"/>
          </p:nvPr>
        </p:nvSpPr>
        <p:spPr>
          <a:xfrm>
            <a:off x="365125" y="3326367"/>
            <a:ext cx="8412164" cy="297183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accent5"/>
                </a:solidFill>
                <a:latin typeface="Trebuchet MS" panose="020B0603020202020204" charset="0"/>
                <a:ea typeface="Trebuchet MS" panose="020B0603020202020204" charset="0"/>
                <a:cs typeface="Trebuchet MS" panose="020B0603020202020204" charset="0"/>
              </a:defRPr>
            </a:lvl1pPr>
          </a:lstStyle>
          <a:p>
            <a:r>
              <a:rPr dirty="0"/>
              <a:t>Presentation subtitle goes here in sentence </a:t>
            </a:r>
            <a:r>
              <a:rPr dirty="0" smtClean="0"/>
              <a:t>case1</a:t>
            </a:r>
            <a:r>
              <a:rPr lang="en-US" dirty="0" smtClean="0"/>
              <a:t>8</a:t>
            </a:r>
            <a:r>
              <a:rPr dirty="0" smtClean="0"/>
              <a:t>pts</a:t>
            </a:r>
            <a:r>
              <a:rPr dirty="0"/>
              <a:t>.</a:t>
            </a:r>
            <a:endParaRPr dirty="0"/>
          </a:p>
        </p:txBody>
      </p:sp>
      <p:pic>
        <p:nvPicPr>
          <p:cNvPr id="14" name="image1.jpg" descr="acer_logo_rgb-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36" y="369429"/>
            <a:ext cx="1251898" cy="3679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3504407" y="4061867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2" name="矩形 1"/>
          <p:cNvSpPr/>
          <p:nvPr userDrawn="1"/>
        </p:nvSpPr>
        <p:spPr>
          <a:xfrm>
            <a:off x="237995" y="4697260"/>
            <a:ext cx="1039660" cy="325677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cer Foco"/>
              <a:ea typeface="Acer Foco"/>
              <a:cs typeface="Acer Foco"/>
              <a:sym typeface="Acer Foco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Long Statement/Quote+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sldNum" sz="quarter" idx="2"/>
          </p:nvPr>
        </p:nvSpPr>
        <p:spPr>
          <a:xfrm>
            <a:off x="8728995" y="4833659"/>
            <a:ext cx="127001" cy="127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title" hasCustomPrompt="1"/>
          </p:nvPr>
        </p:nvSpPr>
        <p:spPr>
          <a:xfrm>
            <a:off x="365125" y="1272347"/>
            <a:ext cx="8412164" cy="1632862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75000"/>
              </a:lnSpc>
              <a:defRPr sz="4000" b="1" i="0">
                <a:solidFill>
                  <a:schemeClr val="accent1"/>
                </a:solidFill>
                <a:latin typeface="Trebuchet MS 粗體" charset="0"/>
                <a:ea typeface="Trebuchet MS 粗體" charset="0"/>
                <a:cs typeface="Trebuchet MS 粗體" charset="0"/>
                <a:sym typeface="Acer Foco Black"/>
              </a:defRPr>
            </a:lvl1pPr>
          </a:lstStyle>
          <a:p>
            <a:r>
              <a:rPr lang="en-US" altLang="zh-TW" dirty="0" smtClean="0"/>
              <a:t>LONG QUOTE GOES HERE IN UPPERCASE 40PTS </a:t>
            </a:r>
            <a:endParaRPr lang="en-US" dirty="0"/>
          </a:p>
        </p:txBody>
      </p:sp>
      <p:sp>
        <p:nvSpPr>
          <p:cNvPr id="212" name="Shape 212"/>
          <p:cNvSpPr>
            <a:spLocks noGrp="1"/>
          </p:cNvSpPr>
          <p:nvPr>
            <p:ph type="body" sz="quarter" idx="1" hasCustomPrompt="1"/>
          </p:nvPr>
        </p:nvSpPr>
        <p:spPr>
          <a:xfrm>
            <a:off x="365125" y="2902024"/>
            <a:ext cx="8412164" cy="678167"/>
          </a:xfrm>
          <a:prstGeom prst="rect">
            <a:avLst/>
          </a:prstGeom>
        </p:spPr>
        <p:txBody>
          <a:bodyPr/>
          <a:lstStyle>
            <a:lvl1pPr algn="ctr">
              <a:defRPr sz="1500">
                <a:solidFill>
                  <a:schemeClr val="accent5"/>
                </a:solidFill>
              </a:defRPr>
            </a:lvl1pPr>
            <a:lvl2pPr indent="457200" algn="ctr">
              <a:defRPr sz="1500"/>
            </a:lvl2pPr>
            <a:lvl3pPr marL="0" indent="914400" algn="ctr">
              <a:buSzTx/>
              <a:buNone/>
              <a:defRPr sz="1500"/>
            </a:lvl3pPr>
            <a:lvl4pPr marL="0" indent="1371600" algn="ctr">
              <a:buSzTx/>
              <a:buNone/>
              <a:defRPr sz="1500"/>
            </a:lvl4pPr>
            <a:lvl5pPr marL="0" indent="1828800" algn="ctr">
              <a:buSzTx/>
              <a:buNone/>
              <a:defRPr sz="1500"/>
            </a:lvl5pPr>
          </a:lstStyle>
          <a:p>
            <a:r>
              <a:rPr lang="en-US" altLang="zh-TW" dirty="0" smtClean="0"/>
              <a:t>Explanatory information goes here in sentence case 15pts.</a:t>
            </a:r>
            <a:endParaRPr lang="en-US" altLang="zh-TW" dirty="0"/>
          </a:p>
        </p:txBody>
      </p:sp>
      <p:sp>
        <p:nvSpPr>
          <p:cNvPr id="8" name="Shape 2"/>
          <p:cNvSpPr/>
          <p:nvPr userDrawn="1"/>
        </p:nvSpPr>
        <p:spPr>
          <a:xfrm>
            <a:off x="676078" y="4862869"/>
            <a:ext cx="495328" cy="831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defRPr sz="600">
                <a:solidFill>
                  <a:schemeClr val="accent4"/>
                </a:solidFill>
              </a:defRPr>
            </a:lvl1pPr>
          </a:lstStyle>
          <a:p>
            <a:r>
              <a:rPr smtClean="0">
                <a:latin typeface="Trebuchet MS" panose="020B0603020202020204" charset="0"/>
                <a:ea typeface="Trebuchet MS" panose="020B0603020202020204" charset="0"/>
                <a:cs typeface="Trebuchet MS" panose="020B0603020202020204" charset="0"/>
              </a:rPr>
              <a:t>CONFIDENTIAL</a:t>
            </a:r>
            <a:endParaRPr dirty="0">
              <a:latin typeface="Trebuchet MS" panose="020B0603020202020204" charset="0"/>
              <a:ea typeface="Trebuchet MS" panose="020B0603020202020204" charset="0"/>
              <a:cs typeface="Trebuchet MS" panose="020B0603020202020204" charset="0"/>
            </a:endParaRPr>
          </a:p>
        </p:txBody>
      </p:sp>
      <p:pic>
        <p:nvPicPr>
          <p:cNvPr id="9" name="image1.jpg" descr="acer_logo_rgb-0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9498" y="4855589"/>
            <a:ext cx="282130" cy="8293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 userDrawn="1"/>
        </p:nvGrpSpPr>
        <p:grpSpPr bwMode="auto">
          <a:xfrm>
            <a:off x="52" y="1494234"/>
            <a:ext cx="9144000" cy="3649266"/>
            <a:chOff x="0" y="1493838"/>
            <a:chExt cx="9144000" cy="3649663"/>
          </a:xfrm>
        </p:grpSpPr>
        <p:sp>
          <p:nvSpPr>
            <p:cNvPr id="3" name="Freeform 6"/>
            <p:cNvSpPr/>
            <p:nvPr userDrawn="1"/>
          </p:nvSpPr>
          <p:spPr bwMode="auto">
            <a:xfrm>
              <a:off x="2968155" y="1587610"/>
              <a:ext cx="6175845" cy="3555891"/>
            </a:xfrm>
            <a:custGeom>
              <a:avLst/>
              <a:gdLst>
                <a:gd name="T0" fmla="*/ 2147483647 w 3890"/>
                <a:gd name="T1" fmla="*/ 0 h 2240"/>
                <a:gd name="T2" fmla="*/ 0 w 3890"/>
                <a:gd name="T3" fmla="*/ 2147483647 h 2240"/>
                <a:gd name="T4" fmla="*/ 2147483647 w 3890"/>
                <a:gd name="T5" fmla="*/ 2147483647 h 2240"/>
                <a:gd name="T6" fmla="*/ 2147483647 w 3890"/>
                <a:gd name="T7" fmla="*/ 2147483647 h 2240"/>
                <a:gd name="T8" fmla="*/ 2147483647 w 3890"/>
                <a:gd name="T9" fmla="*/ 0 h 2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90" h="2240">
                  <a:moveTo>
                    <a:pt x="3890" y="0"/>
                  </a:moveTo>
                  <a:lnTo>
                    <a:pt x="0" y="2240"/>
                  </a:lnTo>
                  <a:lnTo>
                    <a:pt x="2806" y="2240"/>
                  </a:lnTo>
                  <a:lnTo>
                    <a:pt x="3890" y="42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TW" altLang="en-US" smtClean="0">
                <a:solidFill>
                  <a:srgbClr val="83B81A"/>
                </a:solidFill>
              </a:endParaRPr>
            </a:p>
          </p:txBody>
        </p:sp>
        <p:sp>
          <p:nvSpPr>
            <p:cNvPr id="4" name="Freeform 7"/>
            <p:cNvSpPr/>
            <p:nvPr userDrawn="1"/>
          </p:nvSpPr>
          <p:spPr bwMode="auto">
            <a:xfrm>
              <a:off x="0" y="1493838"/>
              <a:ext cx="9144000" cy="3649663"/>
            </a:xfrm>
            <a:custGeom>
              <a:avLst/>
              <a:gdLst>
                <a:gd name="T0" fmla="*/ 2147483647 w 5760"/>
                <a:gd name="T1" fmla="*/ 0 h 2299"/>
                <a:gd name="T2" fmla="*/ 2147483647 w 5760"/>
                <a:gd name="T3" fmla="*/ 0 h 2299"/>
                <a:gd name="T4" fmla="*/ 0 w 5760"/>
                <a:gd name="T5" fmla="*/ 2147483647 h 2299"/>
                <a:gd name="T6" fmla="*/ 2147483647 w 5760"/>
                <a:gd name="T7" fmla="*/ 2147483647 h 2299"/>
                <a:gd name="T8" fmla="*/ 2147483647 w 5760"/>
                <a:gd name="T9" fmla="*/ 2147483647 h 2299"/>
                <a:gd name="T10" fmla="*/ 2147483647 w 5760"/>
                <a:gd name="T11" fmla="*/ 0 h 22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60" h="2299">
                  <a:moveTo>
                    <a:pt x="5760" y="0"/>
                  </a:moveTo>
                  <a:lnTo>
                    <a:pt x="5743" y="0"/>
                  </a:lnTo>
                  <a:lnTo>
                    <a:pt x="0" y="2299"/>
                  </a:lnTo>
                  <a:lnTo>
                    <a:pt x="466" y="2299"/>
                  </a:lnTo>
                  <a:lnTo>
                    <a:pt x="5760" y="4"/>
                  </a:lnTo>
                  <a:lnTo>
                    <a:pt x="5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TW" altLang="en-US" smtClean="0">
                <a:solidFill>
                  <a:srgbClr val="83B81A"/>
                </a:solidFill>
              </a:endParaRPr>
            </a:p>
          </p:txBody>
        </p:sp>
        <p:sp>
          <p:nvSpPr>
            <p:cNvPr id="5" name="Freeform 8"/>
            <p:cNvSpPr/>
            <p:nvPr userDrawn="1"/>
          </p:nvSpPr>
          <p:spPr bwMode="auto">
            <a:xfrm>
              <a:off x="739436" y="1499792"/>
              <a:ext cx="8404564" cy="3643709"/>
            </a:xfrm>
            <a:custGeom>
              <a:avLst/>
              <a:gdLst/>
              <a:ahLst/>
              <a:cxnLst>
                <a:cxn ang="0">
                  <a:pos x="5294" y="0"/>
                </a:cxn>
                <a:cxn ang="0">
                  <a:pos x="0" y="2295"/>
                </a:cxn>
                <a:cxn ang="0">
                  <a:pos x="1404" y="2295"/>
                </a:cxn>
                <a:cxn ang="0">
                  <a:pos x="5294" y="55"/>
                </a:cxn>
                <a:cxn ang="0">
                  <a:pos x="5294" y="0"/>
                </a:cxn>
              </a:cxnLst>
              <a:rect l="0" t="0" r="r" b="b"/>
              <a:pathLst>
                <a:path w="5294" h="2295">
                  <a:moveTo>
                    <a:pt x="5294" y="0"/>
                  </a:moveTo>
                  <a:lnTo>
                    <a:pt x="0" y="2295"/>
                  </a:lnTo>
                  <a:lnTo>
                    <a:pt x="1404" y="2295"/>
                  </a:lnTo>
                  <a:lnTo>
                    <a:pt x="5294" y="55"/>
                  </a:lnTo>
                  <a:lnTo>
                    <a:pt x="5294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/>
            <a:lstStyle/>
            <a:p>
              <a:pPr defTabSz="90487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b="0">
                <a:solidFill>
                  <a:srgbClr val="414042"/>
                </a:solidFill>
                <a:latin typeface="Trebuchet MS" panose="020B0603020202020204"/>
              </a:endParaRPr>
            </a:p>
          </p:txBody>
        </p:sp>
      </p:grpSp>
      <p:pic>
        <p:nvPicPr>
          <p:cNvPr id="6" name="Picture 4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10" y="601268"/>
            <a:ext cx="1505651" cy="507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64511" y="1654970"/>
            <a:ext cx="2123086" cy="47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74725" eaLnBrk="0" hangingPunct="0">
              <a:defRPr kumimoji="1" sz="1000" b="1">
                <a:solidFill>
                  <a:schemeClr val="accent2"/>
                </a:solidFill>
                <a:latin typeface="Calibri" panose="020F0502020204030204" pitchFamily="34" charset="0"/>
                <a:ea typeface="PMingLiU" pitchFamily="18" charset="-120"/>
              </a:defRPr>
            </a:lvl1pPr>
            <a:lvl2pPr marL="742950" indent="-285750" defTabSz="974725" eaLnBrk="0" hangingPunct="0">
              <a:defRPr kumimoji="1" sz="1000" b="1">
                <a:solidFill>
                  <a:schemeClr val="accent2"/>
                </a:solidFill>
                <a:latin typeface="Calibri" panose="020F0502020204030204" pitchFamily="34" charset="0"/>
                <a:ea typeface="PMingLiU" pitchFamily="18" charset="-120"/>
              </a:defRPr>
            </a:lvl2pPr>
            <a:lvl3pPr marL="1143000" indent="-228600" defTabSz="974725" eaLnBrk="0" hangingPunct="0">
              <a:defRPr kumimoji="1" sz="1000" b="1">
                <a:solidFill>
                  <a:schemeClr val="accent2"/>
                </a:solidFill>
                <a:latin typeface="Calibri" panose="020F0502020204030204" pitchFamily="34" charset="0"/>
                <a:ea typeface="PMingLiU" pitchFamily="18" charset="-120"/>
              </a:defRPr>
            </a:lvl3pPr>
            <a:lvl4pPr marL="1600200" indent="-228600" defTabSz="974725" eaLnBrk="0" hangingPunct="0">
              <a:defRPr kumimoji="1" sz="1000" b="1">
                <a:solidFill>
                  <a:schemeClr val="accent2"/>
                </a:solidFill>
                <a:latin typeface="Calibri" panose="020F0502020204030204" pitchFamily="34" charset="0"/>
                <a:ea typeface="PMingLiU" pitchFamily="18" charset="-120"/>
              </a:defRPr>
            </a:lvl4pPr>
            <a:lvl5pPr marL="2057400" indent="-228600" defTabSz="974725" eaLnBrk="0" hangingPunct="0">
              <a:defRPr kumimoji="1" sz="1000" b="1">
                <a:solidFill>
                  <a:schemeClr val="accent2"/>
                </a:solidFill>
                <a:latin typeface="Calibri" panose="020F0502020204030204" pitchFamily="34" charset="0"/>
                <a:ea typeface="PMingLiU" pitchFamily="18" charset="-120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accent2"/>
                </a:solidFill>
                <a:latin typeface="Calibri" panose="020F0502020204030204" pitchFamily="34" charset="0"/>
                <a:ea typeface="PMingLiU" pitchFamily="18" charset="-120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accent2"/>
                </a:solidFill>
                <a:latin typeface="Calibri" panose="020F0502020204030204" pitchFamily="34" charset="0"/>
                <a:ea typeface="PMingLiU" pitchFamily="18" charset="-120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accent2"/>
                </a:solidFill>
                <a:latin typeface="Calibri" panose="020F0502020204030204" pitchFamily="34" charset="0"/>
                <a:ea typeface="PMingLiU" pitchFamily="18" charset="-120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accent2"/>
                </a:solidFill>
                <a:latin typeface="Calibri" panose="020F0502020204030204" pitchFamily="34" charset="0"/>
                <a:ea typeface="PMingLiU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kumimoji="0" lang="en-US" altLang="zh-TW" sz="3400" smtClean="0">
                <a:solidFill>
                  <a:srgbClr val="83B81A"/>
                </a:solidFill>
                <a:latin typeface="Trebuchet MS" panose="020B0603020202020204" charset="0"/>
                <a:cs typeface="Arial" panose="020B0604020202020204" pitchFamily="34" charset="0"/>
              </a:rPr>
              <a:t>Thank you</a:t>
            </a:r>
            <a:endParaRPr kumimoji="0" lang="en-US" altLang="zh-TW" sz="3400" smtClean="0">
              <a:solidFill>
                <a:srgbClr val="83B81A"/>
              </a:solidFill>
              <a:latin typeface="Trebuchet MS" panose="020B060302020202020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8763022" y="4868327"/>
            <a:ext cx="92974" cy="92333"/>
          </a:xfrm>
        </p:spPr>
        <p:txBody>
          <a:bodyPr rtlCol="0"/>
          <a:lstStyle>
            <a:lvl1pPr>
              <a:defRPr kumimoji="1" b="1">
                <a:latin typeface="+mj-lt"/>
              </a:defRPr>
            </a:lvl1pPr>
          </a:lstStyle>
          <a:p>
            <a:pPr>
              <a:defRPr/>
            </a:pPr>
            <a:fld id="{EB3D67C2-2CD7-4FF4-B920-DA9FD45E748A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76078" y="4862869"/>
            <a:ext cx="495328" cy="831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defRPr sz="600">
                <a:solidFill>
                  <a:schemeClr val="accent4"/>
                </a:solidFill>
              </a:defRPr>
            </a:lvl1pPr>
          </a:lstStyle>
          <a:p>
            <a:r>
              <a:rPr smtClean="0">
                <a:latin typeface="Trebuchet MS" panose="020B0603020202020204" charset="0"/>
                <a:ea typeface="Trebuchet MS" panose="020B0603020202020204" charset="0"/>
                <a:cs typeface="Trebuchet MS" panose="020B0603020202020204" charset="0"/>
              </a:rPr>
              <a:t>CONFIDENTIAL</a:t>
            </a:r>
            <a:endParaRPr dirty="0">
              <a:latin typeface="Trebuchet MS" panose="020B0603020202020204" charset="0"/>
              <a:ea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359871" y="297769"/>
            <a:ext cx="8418512" cy="5005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r>
              <a:rPr dirty="0"/>
              <a:t>Page Title Goes Here in Title Case </a:t>
            </a:r>
            <a:r>
              <a:rPr dirty="0" smtClean="0"/>
              <a:t>2</a:t>
            </a:r>
            <a:r>
              <a:rPr lang="en-US" altLang="zh-TW" dirty="0" smtClean="0"/>
              <a:t>4</a:t>
            </a:r>
            <a:r>
              <a:rPr dirty="0" smtClean="0"/>
              <a:t>pts</a:t>
            </a:r>
            <a:endParaRPr dirty="0"/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728995" y="483365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 algn="r">
              <a:defRPr sz="600">
                <a:solidFill>
                  <a:schemeClr val="accent4"/>
                </a:solidFill>
              </a:defRPr>
            </a:lvl1pPr>
          </a:lstStyle>
          <a:p>
            <a:fld id="{86CB4B4D-7CA3-9044-876B-883B54F8677D}" type="slidenum">
              <a:rPr/>
            </a:fld>
            <a:endParaRPr dirty="0"/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364480" y="962492"/>
            <a:ext cx="8417178" cy="362216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r>
              <a:rPr dirty="0"/>
              <a:t>Subtitle text goes here in sentence </a:t>
            </a:r>
            <a:r>
              <a:rPr dirty="0" smtClean="0"/>
              <a:t>case1</a:t>
            </a:r>
            <a:r>
              <a:rPr lang="en-US" dirty="0" smtClean="0"/>
              <a:t>6</a:t>
            </a:r>
            <a:r>
              <a:rPr dirty="0" smtClean="0"/>
              <a:t>pts</a:t>
            </a:r>
            <a:r>
              <a:rPr dirty="0"/>
              <a:t>.</a:t>
            </a:r>
            <a:endParaRPr dirty="0"/>
          </a:p>
          <a:p>
            <a:pPr lvl="1"/>
            <a:r>
              <a:rPr dirty="0"/>
              <a:t>Body text goes here in sentence </a:t>
            </a:r>
            <a:r>
              <a:rPr dirty="0" smtClean="0"/>
              <a:t>case1</a:t>
            </a:r>
            <a:r>
              <a:rPr lang="en-US" dirty="0" smtClean="0"/>
              <a:t>4</a:t>
            </a:r>
            <a:r>
              <a:rPr dirty="0" smtClean="0"/>
              <a:t>pts</a:t>
            </a:r>
            <a:r>
              <a:rPr dirty="0"/>
              <a:t>.</a:t>
            </a:r>
            <a:endParaRPr dirty="0"/>
          </a:p>
          <a:p>
            <a:pPr lvl="2"/>
            <a:r>
              <a:rPr dirty="0"/>
              <a:t>First bulleted text goes here in sentence </a:t>
            </a:r>
            <a:r>
              <a:rPr dirty="0" smtClean="0"/>
              <a:t>case1</a:t>
            </a:r>
            <a:r>
              <a:rPr lang="en-US" dirty="0" smtClean="0"/>
              <a:t>2</a:t>
            </a:r>
            <a:r>
              <a:rPr dirty="0" smtClean="0"/>
              <a:t>pts</a:t>
            </a:r>
            <a:endParaRPr dirty="0"/>
          </a:p>
          <a:p>
            <a:pPr lvl="3"/>
            <a:r>
              <a:rPr dirty="0"/>
              <a:t>Second bulleted text goes here in sentence </a:t>
            </a:r>
            <a:r>
              <a:rPr dirty="0" smtClean="0"/>
              <a:t>case1</a:t>
            </a:r>
            <a:r>
              <a:rPr lang="en-US" dirty="0" smtClean="0"/>
              <a:t>2</a:t>
            </a:r>
            <a:r>
              <a:rPr dirty="0" smtClean="0"/>
              <a:t>pts</a:t>
            </a:r>
            <a:endParaRPr dirty="0"/>
          </a:p>
          <a:p>
            <a:pPr lvl="4"/>
            <a:r>
              <a:rPr dirty="0"/>
              <a:t>Third bulleted text goes here in sentence </a:t>
            </a:r>
            <a:r>
              <a:rPr dirty="0" smtClean="0"/>
              <a:t>case1</a:t>
            </a:r>
            <a:r>
              <a:rPr lang="en-US" dirty="0" smtClean="0"/>
              <a:t>2</a:t>
            </a:r>
            <a:r>
              <a:rPr dirty="0" smtClean="0"/>
              <a:t>pts</a:t>
            </a:r>
            <a:endParaRPr dirty="0"/>
          </a:p>
        </p:txBody>
      </p:sp>
      <p:pic>
        <p:nvPicPr>
          <p:cNvPr id="6" name="image1.jpg" descr="acer_logo_rgb-01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69498" y="4855589"/>
            <a:ext cx="282130" cy="8293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marL="0" marR="0" indent="0" algn="ctr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chemeClr val="accent1"/>
          </a:solidFill>
          <a:uFillTx/>
          <a:latin typeface="Trebuchet MS" panose="020B0603020202020204" charset="0"/>
          <a:ea typeface="Trebuchet MS" panose="020B0603020202020204" charset="0"/>
          <a:cs typeface="Trebuchet MS" panose="020B0603020202020204" charset="0"/>
          <a:sym typeface="Acer Foco"/>
        </a:defRPr>
      </a:lvl1pPr>
      <a:lvl2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cer Foco"/>
          <a:ea typeface="Acer Foco"/>
          <a:cs typeface="Acer Foco"/>
          <a:sym typeface="Acer Foco"/>
        </a:defRPr>
      </a:lvl2pPr>
      <a:lvl3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cer Foco"/>
          <a:ea typeface="Acer Foco"/>
          <a:cs typeface="Acer Foco"/>
          <a:sym typeface="Acer Foco"/>
        </a:defRPr>
      </a:lvl3pPr>
      <a:lvl4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cer Foco"/>
          <a:ea typeface="Acer Foco"/>
          <a:cs typeface="Acer Foco"/>
          <a:sym typeface="Acer Foco"/>
        </a:defRPr>
      </a:lvl4pPr>
      <a:lvl5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cer Foco"/>
          <a:ea typeface="Acer Foco"/>
          <a:cs typeface="Acer Foco"/>
          <a:sym typeface="Acer Foco"/>
        </a:defRPr>
      </a:lvl5pPr>
      <a:lvl6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cer Foco"/>
          <a:ea typeface="Acer Foco"/>
          <a:cs typeface="Acer Foco"/>
          <a:sym typeface="Acer Foco"/>
        </a:defRPr>
      </a:lvl6pPr>
      <a:lvl7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cer Foco"/>
          <a:ea typeface="Acer Foco"/>
          <a:cs typeface="Acer Foco"/>
          <a:sym typeface="Acer Foco"/>
        </a:defRPr>
      </a:lvl7pPr>
      <a:lvl8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cer Foco"/>
          <a:ea typeface="Acer Foco"/>
          <a:cs typeface="Acer Foco"/>
          <a:sym typeface="Acer Foco"/>
        </a:defRPr>
      </a:lvl8pPr>
      <a:lvl9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cer Foco"/>
          <a:ea typeface="Acer Foco"/>
          <a:cs typeface="Acer Foco"/>
          <a:sym typeface="Acer Foco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200"/>
        </a:spcBef>
        <a:spcAft>
          <a:spcPts val="0"/>
        </a:spcAft>
        <a:buClrTx/>
        <a:buSzTx/>
        <a:buFontTx/>
        <a:buNone/>
        <a:defRPr sz="1600" b="1" i="0" u="none" strike="noStrike" cap="none" spc="0" baseline="0">
          <a:ln>
            <a:noFill/>
          </a:ln>
          <a:solidFill>
            <a:schemeClr val="accent5"/>
          </a:solidFill>
          <a:uFillTx/>
          <a:latin typeface="Trebuchet MS" panose="020B0603020202020204" charset="0"/>
          <a:ea typeface="Trebuchet MS" panose="020B0603020202020204" charset="0"/>
          <a:cs typeface="Trebuchet MS" panose="020B0603020202020204" charset="0"/>
          <a:sym typeface="Acer Foco"/>
        </a:defRPr>
      </a:lvl1pPr>
      <a:lvl2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ln>
            <a:noFill/>
          </a:ln>
          <a:solidFill>
            <a:schemeClr val="bg2"/>
          </a:solidFill>
          <a:uFillTx/>
          <a:latin typeface="Trebuchet MS" panose="020B0603020202020204" charset="0"/>
          <a:ea typeface="Trebuchet MS" panose="020B0603020202020204" charset="0"/>
          <a:cs typeface="Trebuchet MS" panose="020B0603020202020204" charset="0"/>
          <a:sym typeface="Acer Foco"/>
        </a:defRPr>
      </a:lvl2pPr>
      <a:lvl3pPr marL="224155" marR="0" indent="-224155" algn="l" defTabSz="914400" rtl="0" latinLnBrk="0">
        <a:lnSpc>
          <a:spcPct val="90000"/>
        </a:lnSpc>
        <a:spcBef>
          <a:spcPts val="200"/>
        </a:spcBef>
        <a:spcAft>
          <a:spcPts val="0"/>
        </a:spcAft>
        <a:buClrTx/>
        <a:buSzPct val="100000"/>
        <a:buFontTx/>
        <a:buAutoNum type="arabicPeriod"/>
        <a:defRPr sz="1200" b="0" i="0" u="none" strike="noStrike" cap="none" spc="0" baseline="0">
          <a:ln>
            <a:noFill/>
          </a:ln>
          <a:solidFill>
            <a:schemeClr val="bg2"/>
          </a:solidFill>
          <a:uFillTx/>
          <a:latin typeface="Trebuchet MS" panose="020B0603020202020204" charset="0"/>
          <a:ea typeface="Trebuchet MS" panose="020B0603020202020204" charset="0"/>
          <a:cs typeface="Trebuchet MS" panose="020B0603020202020204" charset="0"/>
          <a:sym typeface="Acer Foco"/>
        </a:defRPr>
      </a:lvl3pPr>
      <a:lvl4pPr marL="405130" marR="0" indent="-236855" algn="l" defTabSz="914400" rtl="0" latinLnBrk="0">
        <a:lnSpc>
          <a:spcPct val="90000"/>
        </a:lnSpc>
        <a:spcBef>
          <a:spcPts val="200"/>
        </a:spcBef>
        <a:spcAft>
          <a:spcPts val="0"/>
        </a:spcAft>
        <a:buClrTx/>
        <a:buSzPct val="100000"/>
        <a:buFontTx/>
        <a:buAutoNum type="alphaLcPeriod"/>
        <a:defRPr sz="1200" b="0" i="0" u="none" strike="noStrike" cap="none" spc="0" baseline="0">
          <a:ln>
            <a:noFill/>
          </a:ln>
          <a:solidFill>
            <a:schemeClr val="bg2"/>
          </a:solidFill>
          <a:uFillTx/>
          <a:latin typeface="Trebuchet MS" panose="020B0603020202020204" charset="0"/>
          <a:ea typeface="Trebuchet MS" panose="020B0603020202020204" charset="0"/>
          <a:cs typeface="Trebuchet MS" panose="020B0603020202020204" charset="0"/>
          <a:sym typeface="Acer Foco"/>
        </a:defRPr>
      </a:lvl4pPr>
      <a:lvl5pPr marL="496570" marR="0" indent="-150495" algn="l" defTabSz="914400" rtl="0" latinLnBrk="0">
        <a:lnSpc>
          <a:spcPct val="90000"/>
        </a:lnSpc>
        <a:spcBef>
          <a:spcPts val="200"/>
        </a:spcBef>
        <a:spcAft>
          <a:spcPts val="0"/>
        </a:spcAft>
        <a:buClrTx/>
        <a:buSzPct val="100000"/>
        <a:buFontTx/>
        <a:buAutoNum type="romanLcPeriod"/>
        <a:defRPr sz="1200" b="0" i="0" u="none" strike="noStrike" cap="none" spc="0" baseline="0">
          <a:ln>
            <a:noFill/>
          </a:ln>
          <a:solidFill>
            <a:schemeClr val="bg2"/>
          </a:solidFill>
          <a:uFillTx/>
          <a:latin typeface="Trebuchet MS" panose="020B0603020202020204" charset="0"/>
          <a:ea typeface="Trebuchet MS" panose="020B0603020202020204" charset="0"/>
          <a:cs typeface="Trebuchet MS" panose="020B0603020202020204" charset="0"/>
          <a:sym typeface="Acer Foco"/>
        </a:defRPr>
      </a:lvl5pPr>
      <a:lvl6pPr marL="529590" marR="0" indent="-185420" algn="l" defTabSz="914400" rtl="0" latinLnBrk="0">
        <a:lnSpc>
          <a:spcPct val="90000"/>
        </a:lnSpc>
        <a:spcBef>
          <a:spcPts val="200"/>
        </a:spcBef>
        <a:spcAft>
          <a:spcPts val="0"/>
        </a:spcAft>
        <a:buClrTx/>
        <a:buSzPct val="80000"/>
        <a:buFontTx/>
        <a:buChar char="•"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Acer Foco"/>
          <a:ea typeface="Acer Foco"/>
          <a:cs typeface="Acer Foco"/>
          <a:sym typeface="Acer Foco"/>
        </a:defRPr>
      </a:lvl6pPr>
      <a:lvl7pPr marL="643255" marR="0" indent="-182880" algn="l" defTabSz="914400" rtl="0" latinLnBrk="0">
        <a:lnSpc>
          <a:spcPct val="90000"/>
        </a:lnSpc>
        <a:spcBef>
          <a:spcPts val="200"/>
        </a:spcBef>
        <a:spcAft>
          <a:spcPts val="0"/>
        </a:spcAft>
        <a:buClrTx/>
        <a:buSzPct val="80000"/>
        <a:buFontTx/>
        <a:buChar char="•"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Acer Foco"/>
          <a:ea typeface="Acer Foco"/>
          <a:cs typeface="Acer Foco"/>
          <a:sym typeface="Acer Foco"/>
        </a:defRPr>
      </a:lvl7pPr>
      <a:lvl8pPr marL="747395" marR="0" indent="-172720" algn="l" defTabSz="914400" rtl="0" latinLnBrk="0">
        <a:lnSpc>
          <a:spcPct val="90000"/>
        </a:lnSpc>
        <a:spcBef>
          <a:spcPts val="200"/>
        </a:spcBef>
        <a:spcAft>
          <a:spcPts val="0"/>
        </a:spcAft>
        <a:buClrTx/>
        <a:buSzPct val="80000"/>
        <a:buFontTx/>
        <a:buChar char="•"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Acer Foco"/>
          <a:ea typeface="Acer Foco"/>
          <a:cs typeface="Acer Foco"/>
          <a:sym typeface="Acer Foco"/>
        </a:defRPr>
      </a:lvl8pPr>
      <a:lvl9pPr marL="3840480" marR="0" indent="-182880" algn="l" defTabSz="914400" rtl="0" latinLnBrk="0">
        <a:lnSpc>
          <a:spcPct val="90000"/>
        </a:lnSpc>
        <a:spcBef>
          <a:spcPts val="200"/>
        </a:spcBef>
        <a:spcAft>
          <a:spcPts val="0"/>
        </a:spcAft>
        <a:buClrTx/>
        <a:buSzPct val="100000"/>
        <a:buFontTx/>
        <a:buChar char="•"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Acer Foco"/>
          <a:ea typeface="Acer Foco"/>
          <a:cs typeface="Acer Foco"/>
          <a:sym typeface="Acer Foc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er Foco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er Foco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er Foco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er Foco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er Foco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er Foco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er Foco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er Foco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er Foc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itle 3"/>
          <p:cNvSpPr>
            <a:spLocks noGrp="1"/>
          </p:cNvSpPr>
          <p:nvPr>
            <p:ph type="ctrTitle"/>
          </p:nvPr>
        </p:nvSpPr>
        <p:spPr>
          <a:xfrm>
            <a:off x="720000" y="1440000"/>
            <a:ext cx="7740000" cy="144000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zh-TW" sz="4000" dirty="0" smtClean="0">
                <a:latin typeface="Trebuchet MS" panose="020B0603020202020204" charset="0"/>
                <a:ea typeface="PMingLiU" pitchFamily="18" charset="-120"/>
              </a:rPr>
              <a:t>System Health Indicator II</a:t>
            </a:r>
            <a:endParaRPr lang="en-US" altLang="zh-TW" sz="4000" b="1" dirty="0" smtClean="0">
              <a:latin typeface="Trebuchet MS" panose="020B0603020202020204" charset="0"/>
              <a:ea typeface="PMingLiU" pitchFamily="18" charset="-120"/>
            </a:endParaRPr>
          </a:p>
        </p:txBody>
      </p:sp>
      <p:sp>
        <p:nvSpPr>
          <p:cNvPr id="128003" name="Subtitle 4"/>
          <p:cNvSpPr>
            <a:spLocks noGrp="1"/>
          </p:cNvSpPr>
          <p:nvPr>
            <p:ph type="subTitle" idx="1"/>
          </p:nvPr>
        </p:nvSpPr>
        <p:spPr>
          <a:xfrm>
            <a:off x="720000" y="3411000"/>
            <a:ext cx="1620210" cy="540000"/>
          </a:xfrm>
        </p:spPr>
        <p:txBody>
          <a:bodyPr anchor="ctr"/>
          <a:lstStyle/>
          <a:p>
            <a:pPr algn="l" eaLnBrk="1" hangingPunct="1"/>
            <a:r>
              <a:rPr lang="en-US" altLang="zh-TW" dirty="0" smtClean="0">
                <a:latin typeface="Trebuchet MS" panose="020B0603020202020204" charset="0"/>
                <a:ea typeface="PMingLiU" pitchFamily="18" charset="-120"/>
              </a:rPr>
              <a:t>KY8350</a:t>
            </a:r>
            <a:endParaRPr lang="en-US" altLang="zh-TW" dirty="0" smtClean="0">
              <a:latin typeface="Trebuchet MS" panose="020B0603020202020204" charset="0"/>
              <a:ea typeface="PMingLiU" pitchFamily="18" charset="-120"/>
            </a:endParaRPr>
          </a:p>
          <a:p>
            <a:pPr algn="l" eaLnBrk="1" hangingPunct="1"/>
            <a:r>
              <a:rPr lang="en-US" altLang="zh-TW" dirty="0" smtClean="0">
                <a:latin typeface="Trebuchet MS" panose="020B0603020202020204" charset="0"/>
                <a:ea typeface="PMingLiU" pitchFamily="18" charset="-120"/>
              </a:rPr>
              <a:t>Jovi Liu</a:t>
            </a:r>
            <a:endParaRPr altLang="zh-TW" b="1" dirty="0" smtClean="0">
              <a:latin typeface="Trebuchet MS" panose="020B0603020202020204" charset="0"/>
              <a:ea typeface="PMingLiU" pitchFamily="18" charset="-120"/>
            </a:endParaRPr>
          </a:p>
        </p:txBody>
      </p:sp>
      <p:sp>
        <p:nvSpPr>
          <p:cNvPr id="4" name="投影片編號版面配置區 2"/>
          <p:cNvSpPr txBox="1">
            <a:spLocks noGrp="1"/>
          </p:cNvSpPr>
          <p:nvPr/>
        </p:nvSpPr>
        <p:spPr>
          <a:xfrm>
            <a:off x="5" y="4871199"/>
            <a:ext cx="364511" cy="138410"/>
          </a:xfrm>
          <a:prstGeom prst="rect">
            <a:avLst/>
          </a:prstGeom>
          <a:noFill/>
        </p:spPr>
        <p:txBody>
          <a:bodyPr lIns="0" tIns="0" rIns="45227" bIns="0" anchor="b"/>
          <a:lstStyle/>
          <a:p>
            <a:pPr algn="r">
              <a:defRPr/>
            </a:pPr>
            <a:endParaRPr lang="en-US" dirty="0">
              <a:solidFill>
                <a:srgbClr val="83B81A"/>
              </a:solidFill>
              <a:latin typeface="Trebuchet MS" panose="020B0603020202020204" charset="0"/>
              <a:ea typeface="PMingLiU" pitchFamily="18" charset="-120"/>
              <a:cs typeface="Arial" panose="020B0604020202020204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648325" y="2600325"/>
            <a:ext cx="24647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TW" b="1" dirty="0" smtClean="0">
                <a:solidFill>
                  <a:srgbClr val="0070C0"/>
                </a:solidFill>
              </a:rPr>
              <a:t>(Updates from BIOS team)</a:t>
            </a:r>
            <a:endParaRPr kumimoji="0" lang="zh-TW" altLang="en-US" sz="1800" b="1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sym typeface="Acer Foco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標題 1"/>
          <p:cNvSpPr>
            <a:spLocks noGrp="1"/>
          </p:cNvSpPr>
          <p:nvPr>
            <p:ph type="title"/>
          </p:nvPr>
        </p:nvSpPr>
        <p:spPr>
          <a:xfrm>
            <a:off x="216000" y="144000"/>
            <a:ext cx="8712000" cy="360000"/>
          </a:xfrm>
        </p:spPr>
        <p:txBody>
          <a:bodyPr anchor="ctr">
            <a:normAutofit/>
          </a:bodyPr>
          <a:lstStyle/>
          <a:p>
            <a:pPr marL="267970" lvl="1" indent="-267970">
              <a:lnSpc>
                <a:spcPct val="100000"/>
              </a:lnSpc>
              <a:spcBef>
                <a:spcPts val="1125"/>
              </a:spcBef>
            </a:pPr>
            <a:r>
              <a:rPr lang="en-US" altLang="zh-TW" b="1" dirty="0" smtClean="0">
                <a:solidFill>
                  <a:schemeClr val="accent1"/>
                </a:solidFill>
                <a:latin typeface="Trebuchet MS" panose="020B0603020202020204" charset="0"/>
                <a:ea typeface="PMingLiU" pitchFamily="18" charset="-120"/>
                <a:cs typeface="Arial" panose="020B0604020202020204" pitchFamily="34" charset="0"/>
              </a:rPr>
              <a:t>System </a:t>
            </a:r>
            <a:r>
              <a:rPr lang="en-US" altLang="zh-TW" b="1" dirty="0">
                <a:solidFill>
                  <a:schemeClr val="accent1"/>
                </a:solidFill>
                <a:latin typeface="Trebuchet MS" panose="020B0603020202020204" charset="0"/>
                <a:ea typeface="PMingLiU" pitchFamily="18" charset="-120"/>
                <a:cs typeface="Arial" panose="020B0604020202020204" pitchFamily="34" charset="0"/>
              </a:rPr>
              <a:t>Health Indicator II </a:t>
            </a:r>
            <a:endParaRPr lang="zh-TW" altLang="en-US" b="1" dirty="0">
              <a:solidFill>
                <a:schemeClr val="accent1"/>
              </a:solidFill>
              <a:latin typeface="Trebuchet MS" panose="020B0603020202020204" charset="0"/>
              <a:ea typeface="PMingLiU" pitchFamily="18" charset="-120"/>
              <a:cs typeface="Arial" panose="020B0604020202020204" pitchFamily="34" charset="0"/>
            </a:endParaRPr>
          </a:p>
        </p:txBody>
      </p:sp>
      <p:sp>
        <p:nvSpPr>
          <p:cNvPr id="5" name="文字版面配置區 2"/>
          <p:cNvSpPr>
            <a:spLocks noGrp="1"/>
          </p:cNvSpPr>
          <p:nvPr>
            <p:ph type="body" sz="quarter" idx="12"/>
          </p:nvPr>
        </p:nvSpPr>
        <p:spPr>
          <a:xfrm>
            <a:off x="360000" y="580201"/>
            <a:ext cx="8460000" cy="4587306"/>
          </a:xfrm>
        </p:spPr>
        <p:txBody>
          <a:bodyPr>
            <a:normAutofit/>
          </a:bodyPr>
          <a:lstStyle/>
          <a:p>
            <a:pPr marL="215900" indent="-215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altLang="zh-TW" sz="1200" dirty="0">
                <a:solidFill>
                  <a:schemeClr val="bg2">
                    <a:lumMod val="75000"/>
                  </a:schemeClr>
                </a:solidFill>
                <a:latin typeface="Trebuchet MS" panose="020B0603020202020204" charset="0"/>
                <a:ea typeface="PMingLiU" pitchFamily="18" charset="-120"/>
              </a:rPr>
              <a:t>Status: </a:t>
            </a:r>
            <a:r>
              <a:rPr lang="en-US" altLang="zh-TW" sz="1200" dirty="0" smtClean="0">
                <a:solidFill>
                  <a:srgbClr val="0070C0"/>
                </a:solidFill>
                <a:latin typeface="Trebuchet MS" panose="020B0603020202020204" charset="0"/>
                <a:ea typeface="PMingLiU" pitchFamily="18" charset="-120"/>
              </a:rPr>
              <a:t>Accomplished</a:t>
            </a:r>
            <a:endParaRPr altLang="zh-TW" sz="1200" dirty="0">
              <a:solidFill>
                <a:srgbClr val="0070C0"/>
              </a:solidFill>
              <a:latin typeface="Trebuchet MS" panose="020B0603020202020204" charset="0"/>
              <a:ea typeface="PMingLiU" pitchFamily="18" charset="-120"/>
            </a:endParaRPr>
          </a:p>
          <a:p>
            <a:pPr marL="215900" lvl="1" indent="-215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1200" b="1" dirty="0">
                <a:solidFill>
                  <a:schemeClr val="bg2">
                    <a:lumMod val="75000"/>
                  </a:schemeClr>
                </a:solidFill>
                <a:latin typeface="Trebuchet MS" panose="020B0603020202020204" charset="0"/>
                <a:ea typeface="PMingLiU" pitchFamily="18" charset="-120"/>
              </a:rPr>
              <a:t>Project: </a:t>
            </a:r>
            <a:r>
              <a:rPr lang="en-US" altLang="zh-TW" sz="1200" b="1" dirty="0" smtClean="0">
                <a:solidFill>
                  <a:schemeClr val="bg2">
                    <a:lumMod val="75000"/>
                  </a:schemeClr>
                </a:solidFill>
                <a:latin typeface="Trebuchet MS" panose="020B0603020202020204" charset="0"/>
                <a:ea typeface="PMingLiU" pitchFamily="18" charset="-120"/>
              </a:rPr>
              <a:t>Commercial  DT</a:t>
            </a:r>
            <a:endParaRPr lang="pt-BR" altLang="zh-TW" sz="1200" b="1" dirty="0">
              <a:solidFill>
                <a:schemeClr val="bg2">
                  <a:lumMod val="75000"/>
                </a:schemeClr>
              </a:solidFill>
              <a:latin typeface="Trebuchet MS" panose="020B0603020202020204" charset="0"/>
              <a:ea typeface="PMingLiU" pitchFamily="18" charset="-120"/>
            </a:endParaRPr>
          </a:p>
          <a:p>
            <a:pPr marL="215900" lvl="1" indent="-215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t-BR" altLang="zh-TW" sz="1200" b="1" dirty="0">
                <a:solidFill>
                  <a:schemeClr val="bg2">
                    <a:lumMod val="75000"/>
                  </a:schemeClr>
                </a:solidFill>
                <a:latin typeface="Trebuchet MS" panose="020B0603020202020204" charset="0"/>
                <a:ea typeface="PMingLiU" pitchFamily="18" charset="-120"/>
              </a:rPr>
              <a:t>Schedule: </a:t>
            </a:r>
            <a:r>
              <a:rPr lang="pt-BR" altLang="zh-TW" sz="1200" b="1" dirty="0" smtClean="0">
                <a:solidFill>
                  <a:srgbClr val="0070C0"/>
                </a:solidFill>
                <a:latin typeface="Trebuchet MS" panose="020B0603020202020204" charset="0"/>
                <a:ea typeface="PMingLiU" pitchFamily="18" charset="-120"/>
              </a:rPr>
              <a:t>CFL regression </a:t>
            </a:r>
            <a:endParaRPr lang="pt-BR" altLang="zh-TW" sz="1200" b="1" dirty="0">
              <a:solidFill>
                <a:srgbClr val="0070C0"/>
              </a:solidFill>
              <a:latin typeface="Trebuchet MS" panose="020B0603020202020204" charset="0"/>
              <a:ea typeface="PMingLiU" pitchFamily="18" charset="-120"/>
            </a:endParaRPr>
          </a:p>
          <a:p>
            <a:pPr marL="215900" lvl="1" indent="-215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t-BR" altLang="zh-TW" sz="1200" b="1" dirty="0" smtClean="0">
                <a:solidFill>
                  <a:schemeClr val="bg2">
                    <a:lumMod val="75000"/>
                  </a:schemeClr>
                </a:solidFill>
                <a:latin typeface="Trebuchet MS" panose="020B0603020202020204" charset="0"/>
                <a:ea typeface="PMingLiU" pitchFamily="18" charset="-120"/>
              </a:rPr>
              <a:t>Specification:</a:t>
            </a:r>
            <a:endParaRPr lang="pt-BR" altLang="zh-TW" sz="1200" b="1" dirty="0" smtClean="0">
              <a:solidFill>
                <a:schemeClr val="bg2">
                  <a:lumMod val="75000"/>
                </a:schemeClr>
              </a:solidFill>
              <a:latin typeface="Trebuchet MS" panose="020B0603020202020204" charset="0"/>
              <a:ea typeface="PMingLiU" pitchFamily="18" charset="-120"/>
            </a:endParaRPr>
          </a:p>
          <a:p>
            <a:pPr marL="215900" lvl="1" indent="-215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pt-BR" altLang="zh-TW" sz="1200" b="1" dirty="0">
              <a:solidFill>
                <a:schemeClr val="bg2">
                  <a:lumMod val="75000"/>
                </a:schemeClr>
              </a:solidFill>
              <a:latin typeface="Trebuchet MS" panose="020B0603020202020204" charset="0"/>
              <a:ea typeface="PMingLiU" pitchFamily="18" charset="-120"/>
            </a:endParaRPr>
          </a:p>
          <a:p>
            <a:pPr marL="215900" lvl="1" indent="-215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pt-BR" altLang="zh-TW" sz="1200" b="1" dirty="0" smtClean="0">
              <a:solidFill>
                <a:schemeClr val="bg2">
                  <a:lumMod val="75000"/>
                </a:schemeClr>
              </a:solidFill>
              <a:latin typeface="Trebuchet MS" panose="020B0603020202020204" charset="0"/>
              <a:ea typeface="PMingLiU" pitchFamily="18" charset="-120"/>
            </a:endParaRPr>
          </a:p>
          <a:p>
            <a:pPr marL="215900" lvl="1" indent="-215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pt-BR" altLang="zh-TW" sz="1200" b="1" dirty="0">
              <a:solidFill>
                <a:schemeClr val="bg2">
                  <a:lumMod val="75000"/>
                </a:schemeClr>
              </a:solidFill>
              <a:latin typeface="Trebuchet MS" panose="020B0603020202020204" charset="0"/>
              <a:ea typeface="PMingLiU" pitchFamily="18" charset="-120"/>
            </a:endParaRPr>
          </a:p>
          <a:p>
            <a:pPr marL="215900" lvl="1" indent="-215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pt-BR" altLang="zh-TW" sz="1200" b="1" dirty="0" smtClean="0">
              <a:solidFill>
                <a:schemeClr val="bg2">
                  <a:lumMod val="75000"/>
                </a:schemeClr>
              </a:solidFill>
              <a:latin typeface="Trebuchet MS" panose="020B0603020202020204" charset="0"/>
              <a:ea typeface="PMingLiU" pitchFamily="18" charset="-120"/>
            </a:endParaRPr>
          </a:p>
          <a:p>
            <a:pPr marL="215900" lvl="1" indent="-215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pt-BR" altLang="zh-TW" sz="1200" b="1" dirty="0">
              <a:solidFill>
                <a:schemeClr val="bg2">
                  <a:lumMod val="75000"/>
                </a:schemeClr>
              </a:solidFill>
              <a:latin typeface="Trebuchet MS" panose="020B0603020202020204" charset="0"/>
              <a:ea typeface="PMingLiU" pitchFamily="18" charset="-120"/>
            </a:endParaRPr>
          </a:p>
          <a:p>
            <a:pPr marL="215900" lvl="1" indent="-215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pt-BR" altLang="zh-TW" sz="1200" b="1" dirty="0" smtClean="0">
              <a:solidFill>
                <a:schemeClr val="bg2">
                  <a:lumMod val="75000"/>
                </a:schemeClr>
              </a:solidFill>
              <a:latin typeface="Trebuchet MS" panose="020B0603020202020204" charset="0"/>
              <a:ea typeface="PMingLiU" pitchFamily="18" charset="-120"/>
            </a:endParaRPr>
          </a:p>
          <a:p>
            <a:pPr marL="215900" lvl="1" indent="-215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pt-BR" altLang="zh-TW" sz="1200" b="1" dirty="0">
              <a:solidFill>
                <a:schemeClr val="bg2">
                  <a:lumMod val="75000"/>
                </a:schemeClr>
              </a:solidFill>
              <a:latin typeface="Trebuchet MS" panose="020B0603020202020204" charset="0"/>
              <a:ea typeface="PMingLiU" pitchFamily="18" charset="-12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pt-BR" altLang="zh-TW" sz="1200" b="1" dirty="0">
              <a:solidFill>
                <a:schemeClr val="bg2">
                  <a:lumMod val="75000"/>
                </a:schemeClr>
              </a:solidFill>
              <a:latin typeface="Trebuchet MS" panose="020B0603020202020204" charset="0"/>
              <a:ea typeface="PMingLiU" pitchFamily="18" charset="-12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pt-BR" altLang="zh-TW" sz="1200" b="1" dirty="0" smtClean="0">
              <a:solidFill>
                <a:schemeClr val="bg2">
                  <a:lumMod val="75000"/>
                </a:schemeClr>
              </a:solidFill>
              <a:latin typeface="Trebuchet MS" panose="020B0603020202020204" charset="0"/>
              <a:ea typeface="PMingLiU" pitchFamily="18" charset="-12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pt-BR" altLang="zh-TW" sz="1200" b="1" dirty="0">
              <a:solidFill>
                <a:schemeClr val="bg2">
                  <a:lumMod val="75000"/>
                </a:schemeClr>
              </a:solidFill>
              <a:latin typeface="Trebuchet MS" panose="020B0603020202020204" charset="0"/>
              <a:ea typeface="PMingLiU" pitchFamily="18" charset="-120"/>
            </a:endParaRPr>
          </a:p>
          <a:p>
            <a:pPr marL="360045" lvl="3" indent="-215900">
              <a:lnSpc>
                <a:spcPct val="100000"/>
              </a:lnSpc>
              <a:spcBef>
                <a:spcPts val="600"/>
              </a:spcBef>
              <a:buSzTx/>
              <a:buFont typeface="Trebuchet MS" panose="020B0603020202020204" charset="0"/>
              <a:buChar char="―"/>
            </a:pPr>
            <a:endParaRPr lang="zh-TW" altLang="en-US" sz="1000" dirty="0">
              <a:solidFill>
                <a:schemeClr val="bg2">
                  <a:lumMod val="75000"/>
                </a:schemeClr>
              </a:solidFill>
              <a:latin typeface="Trebuchet MS" panose="020B0603020202020204" charset="0"/>
            </a:endParaRPr>
          </a:p>
          <a:p>
            <a:pPr marL="360045" indent="-215900">
              <a:lnSpc>
                <a:spcPct val="100000"/>
              </a:lnSpc>
              <a:spcBef>
                <a:spcPts val="600"/>
              </a:spcBef>
              <a:buFont typeface="Trebuchet MS" panose="020B0603020202020204" charset="0"/>
              <a:buChar char="―"/>
            </a:pPr>
            <a:endParaRPr lang="pt-BR" altLang="zh-TW" sz="1000" b="0" dirty="0">
              <a:solidFill>
                <a:schemeClr val="bg2">
                  <a:lumMod val="75000"/>
                </a:schemeClr>
              </a:solidFill>
              <a:latin typeface="Trebuchet MS" panose="020B0603020202020204" charset="0"/>
            </a:endParaRPr>
          </a:p>
        </p:txBody>
      </p:sp>
      <p:pic>
        <p:nvPicPr>
          <p:cNvPr id="12930" name="Picture 64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99" y="530695"/>
            <a:ext cx="5718075" cy="1094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682603"/>
            <a:ext cx="7629524" cy="2169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417" y="3143250"/>
            <a:ext cx="3727584" cy="1805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標題 1"/>
          <p:cNvSpPr>
            <a:spLocks noGrp="1"/>
          </p:cNvSpPr>
          <p:nvPr>
            <p:ph type="title"/>
          </p:nvPr>
        </p:nvSpPr>
        <p:spPr>
          <a:xfrm>
            <a:off x="216000" y="144000"/>
            <a:ext cx="8712000" cy="360000"/>
          </a:xfrm>
        </p:spPr>
        <p:txBody>
          <a:bodyPr anchor="ctr">
            <a:normAutofit/>
          </a:bodyPr>
          <a:lstStyle/>
          <a:p>
            <a:pPr marL="267970" lvl="1" indent="-267970">
              <a:lnSpc>
                <a:spcPct val="100000"/>
              </a:lnSpc>
              <a:spcBef>
                <a:spcPts val="1125"/>
              </a:spcBef>
            </a:pPr>
            <a:r>
              <a:rPr lang="en-US" altLang="zh-TW" b="1" dirty="0" smtClean="0">
                <a:solidFill>
                  <a:schemeClr val="accent1"/>
                </a:solidFill>
                <a:latin typeface="Trebuchet MS" panose="020B0603020202020204" charset="0"/>
                <a:ea typeface="PMingLiU" pitchFamily="18" charset="-120"/>
                <a:cs typeface="Arial" panose="020B0604020202020204" pitchFamily="34" charset="0"/>
              </a:rPr>
              <a:t>System </a:t>
            </a:r>
            <a:r>
              <a:rPr lang="en-US" altLang="zh-TW" b="1" dirty="0">
                <a:solidFill>
                  <a:schemeClr val="accent1"/>
                </a:solidFill>
                <a:latin typeface="Trebuchet MS" panose="020B0603020202020204" charset="0"/>
                <a:ea typeface="PMingLiU" pitchFamily="18" charset="-120"/>
                <a:cs typeface="Arial" panose="020B0604020202020204" pitchFamily="34" charset="0"/>
              </a:rPr>
              <a:t>Health Indicator II - Definitions in BIOS </a:t>
            </a:r>
            <a:endParaRPr lang="zh-TW" altLang="en-US" b="1" dirty="0">
              <a:solidFill>
                <a:schemeClr val="accent1"/>
              </a:solidFill>
              <a:latin typeface="Trebuchet MS" panose="020B0603020202020204" charset="0"/>
              <a:ea typeface="PMingLiU" pitchFamily="18" charset="-120"/>
              <a:cs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09575" y="509149"/>
          <a:ext cx="8324850" cy="4330637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590755"/>
                <a:gridCol w="6734095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Error Type</a:t>
                      </a:r>
                      <a:endParaRPr lang="zh-TW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TW" sz="1000" u="none" strike="noStrike" cap="none" spc="0" baseline="0" dirty="0" smtClean="0">
                          <a:ln>
                            <a:noFill/>
                          </a:ln>
                          <a:uFillTx/>
                          <a:sym typeface="Acer Foco"/>
                        </a:rPr>
                        <a:t>Definitions in BIOS</a:t>
                      </a:r>
                      <a:endParaRPr lang="zh-TW" altLang="en-US" sz="10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Acer Foc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50" b="1" i="1" dirty="0" smtClean="0">
                          <a:solidFill>
                            <a:srgbClr val="002060"/>
                          </a:solidFill>
                        </a:rPr>
                        <a:t>Processor Error</a:t>
                      </a:r>
                      <a:endParaRPr lang="zh-TW" altLang="en-US" sz="1050" b="1" i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50" u="none" strike="noStrike" cap="none" spc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uFillTx/>
                          <a:sym typeface="Acer Foco"/>
                        </a:rPr>
                        <a:t>0x56 	Invalid CPU type or Speed 	</a:t>
                      </a:r>
                      <a:endParaRPr lang="en-US" altLang="zh-TW" sz="1050" u="none" strike="noStrike" cap="none" spc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uFillTx/>
                        <a:sym typeface="Acer Foco"/>
                      </a:endParaRPr>
                    </a:p>
                    <a:p>
                      <a:pPr algn="l"/>
                      <a:r>
                        <a:rPr lang="en-US" altLang="zh-TW" sz="1050" u="none" strike="noStrike" cap="none" spc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uFillTx/>
                          <a:sym typeface="Acer Foco"/>
                        </a:rPr>
                        <a:t>0x57 	CPU mismatch 	</a:t>
                      </a:r>
                      <a:endParaRPr lang="en-US" altLang="zh-TW" sz="1050" u="none" strike="noStrike" cap="none" spc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uFillTx/>
                        <a:sym typeface="Acer Foco"/>
                      </a:endParaRPr>
                    </a:p>
                    <a:p>
                      <a:pPr algn="l"/>
                      <a:r>
                        <a:rPr lang="en-US" altLang="zh-TW" sz="1050" u="none" strike="noStrike" cap="none" spc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uFillTx/>
                          <a:sym typeface="Acer Foco"/>
                        </a:rPr>
                        <a:t>0x58 	CPU self test failed or possible CPU cache error 	</a:t>
                      </a:r>
                      <a:endParaRPr lang="en-US" altLang="zh-TW" sz="1050" u="none" strike="noStrike" cap="none" spc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uFillTx/>
                        <a:sym typeface="Acer Foco"/>
                      </a:endParaRPr>
                    </a:p>
                    <a:p>
                      <a:pPr algn="l"/>
                      <a:r>
                        <a:rPr lang="en-US" altLang="zh-TW" sz="1050" u="none" strike="noStrike" cap="none" spc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uFillTx/>
                          <a:sym typeface="Acer Foco"/>
                        </a:rPr>
                        <a:t>0x59 	CPU micro-code is not found or micro-code update is failed 	</a:t>
                      </a:r>
                      <a:endParaRPr lang="en-US" altLang="zh-TW" sz="1050" u="none" strike="noStrike" cap="none" spc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uFillTx/>
                        <a:sym typeface="Acer Foco"/>
                      </a:endParaRPr>
                    </a:p>
                    <a:p>
                      <a:pPr algn="l"/>
                      <a:r>
                        <a:rPr lang="en-US" altLang="zh-TW" sz="1050" u="none" strike="noStrike" cap="none" spc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uFillTx/>
                          <a:sym typeface="Acer Foco"/>
                        </a:rPr>
                        <a:t>0x5A 	Internal CPU error 	</a:t>
                      </a:r>
                      <a:endParaRPr lang="en-US" altLang="zh-TW" sz="1050" u="none" strike="noStrike" cap="none" spc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uFillTx/>
                        <a:sym typeface="Acer Foco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050" u="none" strike="noStrike" cap="none" spc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uFillTx/>
                          <a:sym typeface="Acer Foco"/>
                        </a:rPr>
                        <a:t>0xD0 	CPU initialization error 	</a:t>
                      </a:r>
                      <a:endParaRPr lang="en-US" altLang="zh-TW" sz="1050" b="0" i="0" u="none" strike="noStrike" cap="none" spc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uFillTx/>
                        <a:latin typeface="Trebuchet MS" panose="020B0603020202020204" charset="0"/>
                        <a:ea typeface="+mn-ea"/>
                        <a:cs typeface="+mn-cs"/>
                        <a:sym typeface="Acer Foc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50" b="1" i="1" dirty="0" smtClean="0">
                          <a:solidFill>
                            <a:srgbClr val="002060"/>
                          </a:solidFill>
                        </a:rPr>
                        <a:t>Motherboard Error</a:t>
                      </a:r>
                      <a:endParaRPr lang="zh-TW" altLang="en-US" sz="1050" b="1" i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50" u="none" strike="noStrike" cap="none" spc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uFillTx/>
                          <a:sym typeface="Acer Foco"/>
                        </a:rPr>
                        <a:t>0xD1 	North Bridge initialization error 	</a:t>
                      </a:r>
                      <a:endParaRPr lang="en-US" altLang="zh-TW" sz="1050" u="none" strike="noStrike" cap="none" spc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uFillTx/>
                        <a:sym typeface="Acer Foco"/>
                      </a:endParaRPr>
                    </a:p>
                    <a:p>
                      <a:pPr algn="l"/>
                      <a:r>
                        <a:rPr lang="en-US" altLang="zh-TW" sz="1050" u="none" strike="noStrike" cap="none" spc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uFillTx/>
                          <a:sym typeface="Acer Foco"/>
                        </a:rPr>
                        <a:t>0xD2 	South Bridge initialization error 	</a:t>
                      </a:r>
                      <a:endParaRPr lang="en-US" altLang="zh-TW" sz="1050" b="0" i="0" u="none" strike="noStrike" cap="none" spc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uFillTx/>
                        <a:latin typeface="Trebuchet MS" panose="020B0603020202020204" charset="0"/>
                        <a:ea typeface="+mn-ea"/>
                        <a:cs typeface="+mn-cs"/>
                        <a:sym typeface="Acer Foc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50" b="1" i="1" dirty="0" smtClean="0">
                          <a:solidFill>
                            <a:srgbClr val="002060"/>
                          </a:solidFill>
                        </a:rPr>
                        <a:t>SIO/ECIO Error</a:t>
                      </a:r>
                      <a:endParaRPr lang="zh-TW" altLang="en-US" sz="1050" b="1" i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050" u="none" strike="noStrike" cap="none" spc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uFillTx/>
                          <a:sym typeface="Acer Foco"/>
                        </a:rPr>
                        <a:t>To check status after SIO/ECIO initialization, NOT successful -&gt; </a:t>
                      </a:r>
                      <a:r>
                        <a:rPr lang="en-US" altLang="zh-TW" sz="1050" dirty="0" smtClean="0">
                          <a:solidFill>
                            <a:srgbClr val="0070C0"/>
                          </a:solidFill>
                        </a:rPr>
                        <a:t>error found </a:t>
                      </a:r>
                      <a:endParaRPr lang="zh-TW" altLang="en-US" sz="1050" b="0" i="0" u="none" strike="noStrike" cap="none" spc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uFillTx/>
                        <a:latin typeface="Trebuchet MS" panose="020B0603020202020204" charset="0"/>
                        <a:ea typeface="+mn-ea"/>
                        <a:cs typeface="+mn-cs"/>
                        <a:sym typeface="Acer Foc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50" b="1" i="1" dirty="0" smtClean="0">
                          <a:solidFill>
                            <a:srgbClr val="002060"/>
                          </a:solidFill>
                        </a:rPr>
                        <a:t>Graphics Error</a:t>
                      </a:r>
                      <a:endParaRPr lang="zh-TW" altLang="en-US" sz="1050" b="1" i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050" dirty="0" smtClean="0">
                          <a:solidFill>
                            <a:srgbClr val="0070C0"/>
                          </a:solidFill>
                        </a:rPr>
                        <a:t>To check class code after </a:t>
                      </a:r>
                      <a:r>
                        <a:rPr lang="en-US" altLang="zh-TW" sz="1050" dirty="0" err="1" smtClean="0">
                          <a:solidFill>
                            <a:srgbClr val="0070C0"/>
                          </a:solidFill>
                        </a:rPr>
                        <a:t>PCIe</a:t>
                      </a:r>
                      <a:r>
                        <a:rPr lang="en-US" altLang="zh-TW" sz="1050" dirty="0" smtClean="0">
                          <a:solidFill>
                            <a:srgbClr val="0070C0"/>
                          </a:solidFill>
                        </a:rPr>
                        <a:t> enumeration, no Graphics installed -&gt; error found </a:t>
                      </a:r>
                      <a:endParaRPr lang="en-US" altLang="zh-TW" sz="1050" dirty="0" smtClean="0">
                        <a:solidFill>
                          <a:srgbClr val="0070C0"/>
                        </a:solidFill>
                        <a:latin typeface="Trebuchet MS" panose="020B06030202020202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50" b="1" i="1" dirty="0" smtClean="0">
                          <a:solidFill>
                            <a:srgbClr val="002060"/>
                          </a:solidFill>
                        </a:rPr>
                        <a:t>BIOS checksum</a:t>
                      </a:r>
                      <a:r>
                        <a:rPr lang="en-US" altLang="zh-TW" sz="1050" b="1" i="1" baseline="0" dirty="0" smtClean="0">
                          <a:solidFill>
                            <a:srgbClr val="002060"/>
                          </a:solidFill>
                        </a:rPr>
                        <a:t> Error</a:t>
                      </a:r>
                      <a:endParaRPr lang="zh-TW" altLang="en-US" sz="1050" b="1" i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050" dirty="0" smtClean="0">
                          <a:solidFill>
                            <a:srgbClr val="0070C0"/>
                          </a:solidFill>
                          <a:latin typeface="Trebuchet MS" panose="020B0603020202020204" charset="0"/>
                        </a:rPr>
                        <a:t>Follow BIOS damage behavior (boot block is alive)</a:t>
                      </a:r>
                      <a:r>
                        <a:rPr lang="en-US" altLang="zh-TW" sz="1050" u="none" strike="noStrike" cap="none" spc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uFillTx/>
                          <a:sym typeface="Acer Foco"/>
                        </a:rPr>
                        <a:t>  </a:t>
                      </a:r>
                      <a:endParaRPr lang="zh-TW" altLang="en-US" sz="1050" b="0" i="0" u="none" strike="noStrike" cap="none" spc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uFillTx/>
                        <a:latin typeface="Trebuchet MS" panose="020B0603020202020204" charset="0"/>
                        <a:ea typeface="+mn-ea"/>
                        <a:cs typeface="+mn-cs"/>
                        <a:sym typeface="Acer Foc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50" b="1" i="1" dirty="0" smtClean="0">
                          <a:solidFill>
                            <a:srgbClr val="002060"/>
                          </a:solidFill>
                        </a:rPr>
                        <a:t>Coin Battery</a:t>
                      </a:r>
                      <a:r>
                        <a:rPr lang="en-US" altLang="zh-TW" sz="1050" b="1" i="1" baseline="0" dirty="0" smtClean="0">
                          <a:solidFill>
                            <a:srgbClr val="002060"/>
                          </a:solidFill>
                        </a:rPr>
                        <a:t> Error</a:t>
                      </a:r>
                      <a:endParaRPr lang="zh-TW" altLang="en-US" sz="1050" b="1" i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4145" indent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Trebuchet MS" panose="020B0603020202020204" charset="0"/>
                        <a:buNone/>
                      </a:pPr>
                      <a:r>
                        <a:rPr lang="en-US" altLang="zh-TW" sz="105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uFillTx/>
                          <a:latin typeface="Trebuchet MS" panose="020B0603020202020204" charset="0"/>
                          <a:ea typeface="+mn-ea"/>
                          <a:cs typeface="+mn-cs"/>
                          <a:sym typeface="Acer Foco"/>
                        </a:rPr>
                        <a:t>Battery Removal </a:t>
                      </a:r>
                      <a:endParaRPr lang="pt-BR" altLang="zh-TW" sz="1050" b="0" i="0" u="none" strike="noStrike" cap="none" spc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uFillTx/>
                        <a:latin typeface="Trebuchet MS" panose="020B0603020202020204" charset="0"/>
                        <a:ea typeface="+mn-ea"/>
                        <a:cs typeface="+mn-cs"/>
                        <a:sym typeface="Acer Foco"/>
                      </a:endParaRPr>
                    </a:p>
                    <a:p>
                      <a:pPr marL="541020" lvl="3" indent="-215900" algn="l">
                        <a:lnSpc>
                          <a:spcPct val="110000"/>
                        </a:lnSpc>
                        <a:spcBef>
                          <a:spcPts val="600"/>
                        </a:spcBef>
                        <a:buSzTx/>
                        <a:buFont typeface="Wingdings" panose="05000000000000000000" pitchFamily="2" charset="2"/>
                        <a:buChar char="l"/>
                      </a:pPr>
                      <a:r>
                        <a:rPr lang="en-US" altLang="zh-TW" sz="900" dirty="0" smtClean="0"/>
                        <a:t>LED -&gt; </a:t>
                      </a:r>
                      <a:r>
                        <a:rPr lang="en-US" altLang="zh-TW" sz="900" b="1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r>
                        <a:rPr lang="en-US" altLang="zh-TW" sz="9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TW" sz="900" dirty="0" smtClean="0"/>
                        <a:t>at the beginning of POST</a:t>
                      </a:r>
                      <a:endParaRPr lang="en-US" altLang="zh-TW" sz="900" dirty="0" smtClean="0"/>
                    </a:p>
                    <a:p>
                      <a:pPr marL="541020" lvl="3" indent="-215900" algn="l">
                        <a:lnSpc>
                          <a:spcPct val="110000"/>
                        </a:lnSpc>
                        <a:spcBef>
                          <a:spcPts val="600"/>
                        </a:spcBef>
                        <a:buSzTx/>
                        <a:buFont typeface="Wingdings" panose="05000000000000000000" pitchFamily="2" charset="2"/>
                        <a:buChar char="l"/>
                      </a:pPr>
                      <a:r>
                        <a:rPr lang="en-US" altLang="zh-TW" sz="900" dirty="0" smtClean="0"/>
                        <a:t>LED -&gt; </a:t>
                      </a:r>
                      <a:r>
                        <a:rPr lang="en-US" altLang="zh-TW" sz="900" b="1" dirty="0" smtClean="0">
                          <a:solidFill>
                            <a:schemeClr val="accent1"/>
                          </a:solidFill>
                        </a:rPr>
                        <a:t>GREEN</a:t>
                      </a:r>
                      <a:r>
                        <a:rPr lang="en-US" altLang="zh-TW" sz="9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TW" sz="900" dirty="0" smtClean="0"/>
                        <a:t>after restarting from OS</a:t>
                      </a:r>
                      <a:endParaRPr lang="en-US" altLang="zh-TW" sz="900" dirty="0" smtClean="0"/>
                    </a:p>
                    <a:p>
                      <a:pPr marL="144145" marR="0" indent="0" algn="l" defTabSz="914400" rtl="0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Trebuchet MS" panose="020B0603020202020204" charset="0"/>
                        <a:buNone/>
                      </a:pPr>
                      <a:r>
                        <a:rPr lang="en-US" altLang="zh-TW" sz="105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uFillTx/>
                          <a:latin typeface="Trebuchet MS" panose="020B0603020202020204" charset="0"/>
                          <a:ea typeface="+mn-ea"/>
                          <a:cs typeface="+mn-cs"/>
                          <a:sym typeface="Acer Foco"/>
                        </a:rPr>
                        <a:t>Battery Installation from Removal </a:t>
                      </a:r>
                      <a:endParaRPr lang="pt-BR" altLang="zh-TW" sz="1050" b="0" i="0" u="none" strike="noStrike" cap="none" spc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uFillTx/>
                        <a:latin typeface="Trebuchet MS" panose="020B0603020202020204" charset="0"/>
                        <a:ea typeface="+mn-ea"/>
                        <a:cs typeface="+mn-cs"/>
                        <a:sym typeface="Acer Foco"/>
                      </a:endParaRPr>
                    </a:p>
                    <a:p>
                      <a:pPr marL="541020" lvl="3" indent="-215900" algn="l">
                        <a:lnSpc>
                          <a:spcPct val="110000"/>
                        </a:lnSpc>
                        <a:spcBef>
                          <a:spcPts val="600"/>
                        </a:spcBef>
                        <a:buSzTx/>
                        <a:buFont typeface="Wingdings" panose="05000000000000000000" pitchFamily="2" charset="2"/>
                        <a:buChar char="l"/>
                      </a:pPr>
                      <a:r>
                        <a:rPr lang="en-US" altLang="zh-TW" sz="900" dirty="0" smtClean="0"/>
                        <a:t>LED -&gt; </a:t>
                      </a:r>
                      <a:r>
                        <a:rPr lang="en-US" altLang="zh-TW" sz="900" b="1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r>
                        <a:rPr lang="en-US" altLang="zh-TW" sz="9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TW" sz="900" dirty="0" smtClean="0"/>
                        <a:t>at the beginning of POST</a:t>
                      </a:r>
                      <a:endParaRPr lang="en-US" altLang="zh-TW" sz="900" dirty="0" smtClean="0"/>
                    </a:p>
                    <a:p>
                      <a:pPr marL="541020" lvl="3" indent="-215900" algn="l">
                        <a:lnSpc>
                          <a:spcPct val="110000"/>
                        </a:lnSpc>
                        <a:spcBef>
                          <a:spcPts val="600"/>
                        </a:spcBef>
                        <a:buSzTx/>
                        <a:buFont typeface="Wingdings" panose="05000000000000000000" pitchFamily="2" charset="2"/>
                        <a:buChar char="l"/>
                      </a:pPr>
                      <a:r>
                        <a:rPr lang="en-US" altLang="zh-TW" sz="900" dirty="0" smtClean="0"/>
                        <a:t>LED -&gt; </a:t>
                      </a:r>
                      <a:r>
                        <a:rPr lang="en-US" altLang="zh-TW" sz="900" b="1" dirty="0" smtClean="0">
                          <a:solidFill>
                            <a:schemeClr val="accent1"/>
                          </a:solidFill>
                        </a:rPr>
                        <a:t>GREEN</a:t>
                      </a:r>
                      <a:r>
                        <a:rPr lang="en-US" altLang="zh-TW" sz="9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TW" sz="900" dirty="0" smtClean="0"/>
                        <a:t>after restarting from OS</a:t>
                      </a:r>
                      <a:endParaRPr lang="en-US" altLang="zh-TW" sz="9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4515816" y="483978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25120" lvl="3" indent="0">
              <a:spcBef>
                <a:spcPts val="600"/>
              </a:spcBef>
            </a:pPr>
            <a:r>
              <a:rPr lang="en-US" altLang="zh-TW" sz="1000" dirty="0" smtClean="0">
                <a:solidFill>
                  <a:srgbClr val="C00000"/>
                </a:solidFill>
                <a:latin typeface="Trebuchet MS" panose="020B0603020202020204" charset="0"/>
              </a:rPr>
              <a:t>* Make </a:t>
            </a:r>
            <a:r>
              <a:rPr lang="en-US" altLang="zh-TW" sz="1000" i="1" dirty="0" smtClean="0">
                <a:solidFill>
                  <a:srgbClr val="C00000"/>
                </a:solidFill>
                <a:latin typeface="Trebuchet MS" panose="020B0603020202020204" charset="0"/>
              </a:rPr>
              <a:t>System Health Indicator </a:t>
            </a:r>
            <a:r>
              <a:rPr lang="en-US" altLang="zh-TW" sz="1000" dirty="0">
                <a:solidFill>
                  <a:srgbClr val="C00000"/>
                </a:solidFill>
                <a:latin typeface="Trebuchet MS" panose="020B0603020202020204" charset="0"/>
              </a:rPr>
              <a:t>option independent of loading default</a:t>
            </a:r>
            <a:endParaRPr lang="zh-TW" altLang="zh-TW" sz="1000" dirty="0">
              <a:solidFill>
                <a:srgbClr val="C00000"/>
              </a:solidFill>
              <a:latin typeface="Trebuchet MS" panose="020B060302020202020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標題 1"/>
          <p:cNvSpPr>
            <a:spLocks noGrp="1"/>
          </p:cNvSpPr>
          <p:nvPr>
            <p:ph type="title"/>
          </p:nvPr>
        </p:nvSpPr>
        <p:spPr>
          <a:xfrm>
            <a:off x="216000" y="144000"/>
            <a:ext cx="8712000" cy="360000"/>
          </a:xfrm>
        </p:spPr>
        <p:txBody>
          <a:bodyPr anchor="ctr">
            <a:normAutofit/>
          </a:bodyPr>
          <a:lstStyle/>
          <a:p>
            <a:pPr marL="267970" lvl="1" indent="-267970">
              <a:lnSpc>
                <a:spcPct val="100000"/>
              </a:lnSpc>
              <a:spcBef>
                <a:spcPts val="1125"/>
              </a:spcBef>
            </a:pPr>
            <a:r>
              <a:rPr lang="en-US" altLang="zh-TW" b="1" dirty="0" smtClean="0">
                <a:solidFill>
                  <a:schemeClr val="accent1"/>
                </a:solidFill>
                <a:latin typeface="Trebuchet MS" panose="020B0603020202020204" charset="0"/>
                <a:ea typeface="PMingLiU" pitchFamily="18" charset="-120"/>
                <a:cs typeface="Arial" panose="020B0604020202020204" pitchFamily="34" charset="0"/>
              </a:rPr>
              <a:t>System </a:t>
            </a:r>
            <a:r>
              <a:rPr lang="en-US" altLang="zh-TW" b="1" dirty="0">
                <a:solidFill>
                  <a:schemeClr val="accent1"/>
                </a:solidFill>
                <a:latin typeface="Trebuchet MS" panose="020B0603020202020204" charset="0"/>
                <a:ea typeface="PMingLiU" pitchFamily="18" charset="-120"/>
                <a:cs typeface="Arial" panose="020B0604020202020204" pitchFamily="34" charset="0"/>
              </a:rPr>
              <a:t>Health Indicator </a:t>
            </a:r>
            <a:r>
              <a:rPr lang="en-US" altLang="zh-TW" b="1" dirty="0" smtClean="0">
                <a:solidFill>
                  <a:schemeClr val="accent1"/>
                </a:solidFill>
                <a:latin typeface="Trebuchet MS" panose="020B0603020202020204" charset="0"/>
                <a:ea typeface="PMingLiU" pitchFamily="18" charset="-120"/>
                <a:cs typeface="Arial" panose="020B0604020202020204" pitchFamily="34" charset="0"/>
              </a:rPr>
              <a:t>II – New Items in BIOS Setup Utility </a:t>
            </a:r>
            <a:endParaRPr lang="zh-TW" altLang="en-US" b="1" dirty="0">
              <a:solidFill>
                <a:schemeClr val="accent1"/>
              </a:solidFill>
              <a:latin typeface="Trebuchet MS" panose="020B0603020202020204" charset="0"/>
              <a:ea typeface="PMingLiU" pitchFamily="18" charset="-120"/>
              <a:cs typeface="Arial" panose="020B0604020202020204" pitchFamily="34" charset="0"/>
            </a:endParaRPr>
          </a:p>
        </p:txBody>
      </p:sp>
      <p:pic>
        <p:nvPicPr>
          <p:cNvPr id="13314" name="圖片 2" descr="cid:image001.png@01D43485.73578FC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609600"/>
            <a:ext cx="802005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r_temp_PPT_foco_16*9">
  <a:themeElements>
    <a:clrScheme name="acer_temp_PPT_foco_16*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0C342"/>
      </a:accent1>
      <a:accent2>
        <a:srgbClr val="8F8F8F"/>
      </a:accent2>
      <a:accent3>
        <a:srgbClr val="E0E0E0"/>
      </a:accent3>
      <a:accent4>
        <a:srgbClr val="89898B"/>
      </a:accent4>
      <a:accent5>
        <a:srgbClr val="707070"/>
      </a:accent5>
      <a:accent6>
        <a:srgbClr val="C8E632"/>
      </a:accent6>
      <a:hlink>
        <a:srgbClr val="0000FF"/>
      </a:hlink>
      <a:folHlink>
        <a:srgbClr val="FF00FF"/>
      </a:folHlink>
    </a:clrScheme>
    <a:fontScheme name="acer_temp_PPT_foco_16*9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acer_temp_PPT_foco_16*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cer Foco"/>
            <a:ea typeface="Acer Foco"/>
            <a:cs typeface="Acer Foco"/>
            <a:sym typeface="Acer Fo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cer Foco"/>
            <a:ea typeface="Acer Foco"/>
            <a:cs typeface="Acer Foco"/>
            <a:sym typeface="Acer Fo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cer_temp_PPT_foco_16*9">
  <a:themeElements>
    <a:clrScheme name="acer_temp_PPT_foco_16*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0C342"/>
      </a:accent1>
      <a:accent2>
        <a:srgbClr val="8F8F8F"/>
      </a:accent2>
      <a:accent3>
        <a:srgbClr val="E0E0E0"/>
      </a:accent3>
      <a:accent4>
        <a:srgbClr val="89898B"/>
      </a:accent4>
      <a:accent5>
        <a:srgbClr val="707070"/>
      </a:accent5>
      <a:accent6>
        <a:srgbClr val="C8E632"/>
      </a:accent6>
      <a:hlink>
        <a:srgbClr val="0000FF"/>
      </a:hlink>
      <a:folHlink>
        <a:srgbClr val="FF00FF"/>
      </a:folHlink>
    </a:clrScheme>
    <a:fontScheme name="acer_temp_PPT_foco_16*9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acer_temp_PPT_foco_16*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cer Foco"/>
            <a:ea typeface="Acer Foco"/>
            <a:cs typeface="Acer Foco"/>
            <a:sym typeface="Acer Fo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cer Foco"/>
            <a:ea typeface="Acer Foco"/>
            <a:cs typeface="Acer Foco"/>
            <a:sym typeface="Acer Fo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1195</Words>
  <Application>WPS 演示</Application>
  <PresentationFormat>如螢幕大小 (16:9)</PresentationFormat>
  <Paragraphs>71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Arial</vt:lpstr>
      <vt:lpstr>宋体</vt:lpstr>
      <vt:lpstr>Wingdings</vt:lpstr>
      <vt:lpstr>Acer Foco</vt:lpstr>
      <vt:lpstr>Segoe Print</vt:lpstr>
      <vt:lpstr>Trebuchet MS</vt:lpstr>
      <vt:lpstr>Acer Foco Black</vt:lpstr>
      <vt:lpstr>Trebuchet MS 粗體</vt:lpstr>
      <vt:lpstr>Trebuchet MS</vt:lpstr>
      <vt:lpstr>Calibri</vt:lpstr>
      <vt:lpstr>PMingLiU</vt:lpstr>
      <vt:lpstr>MingLiU-ExtB</vt:lpstr>
      <vt:lpstr>Calibri</vt:lpstr>
      <vt:lpstr>Geneva</vt:lpstr>
      <vt:lpstr>微软雅黑</vt:lpstr>
      <vt:lpstr>Arial Unicode MS</vt:lpstr>
      <vt:lpstr>Helvetica</vt:lpstr>
      <vt:lpstr>acer_temp_PPT_foco_16*9</vt:lpstr>
      <vt:lpstr>System Health Indicator II</vt:lpstr>
      <vt:lpstr>System Health Indicator II </vt:lpstr>
      <vt:lpstr>System Health Indicator II - Definitions in BIOS </vt:lpstr>
      <vt:lpstr>System Health Indicator II – New Items in BIOS Setup Utility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Introduction</dc:title>
  <dc:creator>Liu, Jovi</dc:creator>
  <cp:lastModifiedBy>亮歌</cp:lastModifiedBy>
  <cp:revision>1632</cp:revision>
  <cp:lastPrinted>2017-08-10T02:55:00Z</cp:lastPrinted>
  <dcterms:created xsi:type="dcterms:W3CDTF">2020-12-12T02:54:43Z</dcterms:created>
  <dcterms:modified xsi:type="dcterms:W3CDTF">2020-12-12T02:54:55Z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