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3" r:id="rId3"/>
    <p:sldMasterId id="2147483681" r:id="rId4"/>
    <p:sldMasterId id="2147483699" r:id="rId5"/>
    <p:sldMasterId id="2147483716" r:id="rId6"/>
    <p:sldMasterId id="2147483733" r:id="rId7"/>
    <p:sldMasterId id="2147483751" r:id="rId8"/>
    <p:sldMasterId id="2147483769" r:id="rId9"/>
    <p:sldMasterId id="2147483787" r:id="rId10"/>
    <p:sldMasterId id="2147483803" r:id="rId11"/>
    <p:sldMasterId id="2147483818" r:id="rId12"/>
    <p:sldMasterId id="2147483832" r:id="rId13"/>
    <p:sldMasterId id="2147483846" r:id="rId14"/>
  </p:sldMasterIdLst>
  <p:notesMasterIdLst>
    <p:notesMasterId r:id="rId16"/>
  </p:notesMasterIdLst>
  <p:handoutMasterIdLst>
    <p:handoutMasterId r:id="rId34"/>
  </p:handoutMasterIdLst>
  <p:sldIdLst>
    <p:sldId id="332" r:id="rId15"/>
    <p:sldId id="463" r:id="rId17"/>
    <p:sldId id="464" r:id="rId18"/>
    <p:sldId id="451" r:id="rId19"/>
    <p:sldId id="466" r:id="rId20"/>
    <p:sldId id="467" r:id="rId21"/>
    <p:sldId id="471" r:id="rId22"/>
    <p:sldId id="472" r:id="rId23"/>
    <p:sldId id="473" r:id="rId24"/>
    <p:sldId id="343" r:id="rId25"/>
    <p:sldId id="462" r:id="rId26"/>
    <p:sldId id="465" r:id="rId27"/>
    <p:sldId id="460" r:id="rId28"/>
    <p:sldId id="461" r:id="rId29"/>
    <p:sldId id="468" r:id="rId30"/>
    <p:sldId id="469" r:id="rId31"/>
    <p:sldId id="470" r:id="rId32"/>
    <p:sldId id="326" r:id="rId33"/>
  </p:sldIdLst>
  <p:sldSz cx="9144000" cy="5143500" type="screen16x9"/>
  <p:notesSz cx="6858000" cy="9144000"/>
  <p:defaultTextStyle>
    <a:defPPr>
      <a:defRPr lang="en-US"/>
    </a:defPPr>
    <a:lvl1pPr marL="0" algn="l" defTabSz="9105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5295" algn="l" defTabSz="9105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0590" algn="l" defTabSz="9105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6520" algn="l" defTabSz="9105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1815" algn="l" defTabSz="9105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77110" algn="l" defTabSz="9105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2405" algn="l" defTabSz="9105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88335" algn="l" defTabSz="9105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43630" algn="l" defTabSz="91059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80808"/>
    <a:srgbClr val="0000FF"/>
    <a:srgbClr val="5295F8"/>
    <a:srgbClr val="CCECFF"/>
    <a:srgbClr val="CCFFCC"/>
    <a:srgbClr val="33CC33"/>
    <a:srgbClr val="DFF0D8"/>
    <a:srgbClr val="D6E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346" autoAdjust="0"/>
  </p:normalViewPr>
  <p:slideViewPr>
    <p:cSldViewPr snapToGrid="0" showGuides="1">
      <p:cViewPr varScale="1">
        <p:scale>
          <a:sx n="93" d="100"/>
          <a:sy n="93" d="100"/>
        </p:scale>
        <p:origin x="984" y="78"/>
      </p:cViewPr>
      <p:guideLst>
        <p:guide orient="horz" pos="105"/>
        <p:guide orient="horz" pos="668"/>
        <p:guide orient="horz" pos="872"/>
        <p:guide orient="horz" pos="1804"/>
        <p:guide orient="horz" pos="2946"/>
        <p:guide orient="horz" pos="3042"/>
        <p:guide orient="horz" pos="199"/>
        <p:guide orient="horz" pos="3137"/>
        <p:guide pos="115"/>
        <p:guide pos="5644"/>
        <p:guide pos="230"/>
        <p:guide pos="2882"/>
        <p:guide pos="2804"/>
        <p:guide pos="2954"/>
        <p:guide pos="5533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18.xml"/><Relationship Id="rId32" Type="http://schemas.openxmlformats.org/officeDocument/2006/relationships/slide" Target="slides/slide17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4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0" Type="http://schemas.openxmlformats.org/officeDocument/2006/relationships/slide" Target="slides/slide5.xml"/><Relationship Id="rId2" Type="http://schemas.openxmlformats.org/officeDocument/2006/relationships/theme" Target="theme/theme1.xml"/><Relationship Id="rId19" Type="http://schemas.openxmlformats.org/officeDocument/2006/relationships/slide" Target="slides/slide4.xml"/><Relationship Id="rId18" Type="http://schemas.openxmlformats.org/officeDocument/2006/relationships/slide" Target="slides/slide3.xml"/><Relationship Id="rId17" Type="http://schemas.openxmlformats.org/officeDocument/2006/relationships/slide" Target="slides/slide2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E176-E5AB-4DFE-960B-F68D5B5DC95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1092B-3F56-4C63-AEDC-39BE3DA22B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FC0C6-A87C-4E05-8121-C6DCD2CBE4F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75086-2040-4C70-98AA-59043761FE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29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059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652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181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711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240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833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363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5086-2040-4C70-98AA-59043761FE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</p:spPr>
      </p:sp>
      <p:sp>
        <p:nvSpPr>
          <p:cNvPr id="23552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>
              <a:spcBef>
                <a:spcPct val="0"/>
              </a:spcBef>
            </a:pPr>
            <a:fld id="{F3C62FDE-04E4-4DAA-95D7-3532B59D273B}" type="slidenum">
              <a:rPr lang="zh-TW" altLang="it-IT" sz="1300" smtClean="0">
                <a:latin typeface="Arial" panose="020B0604020202020204" pitchFamily="34" charset="0"/>
              </a:rPr>
            </a:fld>
            <a:endParaRPr lang="it-IT" altLang="zh-TW" sz="1300" smtClean="0">
              <a:latin typeface="Arial" panose="020B0604020202020204" pitchFamily="34" charset="0"/>
            </a:endParaRPr>
          </a:p>
        </p:txBody>
      </p:sp>
      <p:sp>
        <p:nvSpPr>
          <p:cNvPr id="235524" name="備忘稿版面配置區 1"/>
          <p:cNvSpPr txBox="1">
            <a:spLocks noGrp="1"/>
          </p:cNvSpPr>
          <p:nvPr/>
        </p:nvSpPr>
        <p:spPr bwMode="auto">
          <a:xfrm>
            <a:off x="686120" y="4342990"/>
            <a:ext cx="5485761" cy="4116028"/>
          </a:xfrm>
          <a:prstGeom prst="rect">
            <a:avLst/>
          </a:prstGeom>
        </p:spPr>
        <p:txBody>
          <a:bodyPr lIns="99047" tIns="49523" rIns="99047" bIns="49523"/>
          <a:lstStyle>
            <a:lvl1pPr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defTabSz="914400" fontAlgn="base">
              <a:spcAft>
                <a:spcPct val="0"/>
              </a:spcAft>
            </a:pPr>
            <a:endParaRPr kumimoji="1" lang="zh-TW" altLang="en-US"/>
          </a:p>
        </p:txBody>
      </p:sp>
      <p:sp>
        <p:nvSpPr>
          <p:cNvPr id="2" name="備忘稿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According</a:t>
            </a:r>
            <a:r>
              <a:rPr lang="en-US" altLang="zh-TW" baseline="0" dirty="0" smtClean="0"/>
              <a:t> to Monitor PM’s feedback , under standby  mode while user press power button suggest to remain current monitor behavior.</a:t>
            </a:r>
            <a:endParaRPr lang="en-US" altLang="zh-TW" baseline="0" dirty="0" smtClean="0"/>
          </a:p>
          <a:p>
            <a:r>
              <a:rPr lang="en-US" altLang="zh-TW" baseline="0" dirty="0" smtClean="0"/>
              <a:t>Maybe can </a:t>
            </a:r>
            <a:endParaRPr lang="zh-TW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</p:spPr>
      </p:sp>
      <p:sp>
        <p:nvSpPr>
          <p:cNvPr id="23552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>
              <a:spcBef>
                <a:spcPct val="0"/>
              </a:spcBef>
            </a:pPr>
            <a:fld id="{F3C62FDE-04E4-4DAA-95D7-3532B59D273B}" type="slidenum">
              <a:rPr lang="zh-TW" altLang="it-IT" sz="1300" smtClean="0">
                <a:latin typeface="Arial" panose="020B0604020202020204" pitchFamily="34" charset="0"/>
              </a:rPr>
            </a:fld>
            <a:endParaRPr lang="it-IT" altLang="zh-TW" sz="1300" smtClean="0">
              <a:latin typeface="Arial" panose="020B0604020202020204" pitchFamily="34" charset="0"/>
            </a:endParaRPr>
          </a:p>
        </p:txBody>
      </p:sp>
      <p:sp>
        <p:nvSpPr>
          <p:cNvPr id="235524" name="備忘稿版面配置區 1"/>
          <p:cNvSpPr txBox="1">
            <a:spLocks noGrp="1"/>
          </p:cNvSpPr>
          <p:nvPr/>
        </p:nvSpPr>
        <p:spPr bwMode="auto">
          <a:xfrm>
            <a:off x="686120" y="4342990"/>
            <a:ext cx="5485761" cy="4116028"/>
          </a:xfrm>
          <a:prstGeom prst="rect">
            <a:avLst/>
          </a:prstGeom>
        </p:spPr>
        <p:txBody>
          <a:bodyPr lIns="99047" tIns="49523" rIns="99047" bIns="49523"/>
          <a:lstStyle>
            <a:lvl1pPr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defTabSz="914400" fontAlgn="base">
              <a:spcAft>
                <a:spcPct val="0"/>
              </a:spcAft>
            </a:pPr>
            <a:endParaRPr kumimoji="1"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23813" y="744538"/>
            <a:ext cx="6615112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66275" y="4715153"/>
            <a:ext cx="533018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225" y="744538"/>
            <a:ext cx="6618288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459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TW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</p:spPr>
      </p:sp>
      <p:sp>
        <p:nvSpPr>
          <p:cNvPr id="23552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>
              <a:spcBef>
                <a:spcPct val="0"/>
              </a:spcBef>
            </a:pPr>
            <a:fld id="{F3C62FDE-04E4-4DAA-95D7-3532B59D273B}" type="slidenum">
              <a:rPr lang="zh-TW" altLang="it-IT" sz="1300" smtClean="0">
                <a:latin typeface="Arial" panose="020B0604020202020204" pitchFamily="34" charset="0"/>
              </a:rPr>
            </a:fld>
            <a:endParaRPr lang="it-IT" altLang="zh-TW" sz="1300" smtClean="0">
              <a:latin typeface="Arial" panose="020B0604020202020204" pitchFamily="34" charset="0"/>
            </a:endParaRPr>
          </a:p>
        </p:txBody>
      </p:sp>
      <p:sp>
        <p:nvSpPr>
          <p:cNvPr id="235524" name="備忘稿版面配置區 1"/>
          <p:cNvSpPr txBox="1">
            <a:spLocks noGrp="1"/>
          </p:cNvSpPr>
          <p:nvPr/>
        </p:nvSpPr>
        <p:spPr bwMode="auto">
          <a:xfrm>
            <a:off x="686120" y="4342990"/>
            <a:ext cx="5485761" cy="4116028"/>
          </a:xfrm>
          <a:prstGeom prst="rect">
            <a:avLst/>
          </a:prstGeom>
        </p:spPr>
        <p:txBody>
          <a:bodyPr lIns="99047" tIns="49523" rIns="99047" bIns="49523"/>
          <a:lstStyle>
            <a:lvl1pPr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defTabSz="914400" fontAlgn="base">
              <a:spcAft>
                <a:spcPct val="0"/>
              </a:spcAft>
            </a:pPr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5086-2040-4C70-98AA-59043761FE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75086-2040-4C70-98AA-59043761FE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9875" name="備忘稿版面配置區 2"/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>
              <a:latin typeface="Calibri" panose="020F0502020204030204" pitchFamily="34" charset="0"/>
              <a:ea typeface="Geneva"/>
              <a:cs typeface="Geneva"/>
            </a:endParaRPr>
          </a:p>
        </p:txBody>
      </p:sp>
      <p:sp>
        <p:nvSpPr>
          <p:cNvPr id="79876" name="投影片編號版面配置區 3"/>
          <p:cNvSpPr>
            <a:spLocks noGrp="1"/>
          </p:cNvSpPr>
          <p:nvPr>
            <p:ph type="sldNum" sz="quarter" idx="5"/>
          </p:nvPr>
        </p:nvSpPr>
        <p:spPr>
          <a:xfrm>
            <a:off x="3884701" y="8684880"/>
            <a:ext cx="2972202" cy="45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defTabSz="8826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defTabSz="88265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>
              <a:spcBef>
                <a:spcPct val="0"/>
              </a:spcBef>
            </a:pPr>
            <a:fld id="{41436ECE-05F0-4D22-A7AA-65F32A374DF7}" type="slidenum">
              <a:rPr lang="it-IT" altLang="zh-TW" sz="1300" smtClean="0">
                <a:latin typeface="Arial" panose="020B0604020202020204" pitchFamily="34" charset="0"/>
              </a:rPr>
            </a:fld>
            <a:endParaRPr lang="it-IT" altLang="zh-TW" sz="13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22225" y="744538"/>
            <a:ext cx="6618288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66274" y="4715153"/>
            <a:ext cx="5330189" cy="4466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 panose="020F0502020204030204"/>
              <a:buNone/>
            </a:pPr>
            <a:endParaRPr sz="1200" b="1" i="1" u="none" strike="noStrike" cap="none">
              <a:solidFill>
                <a:srgbClr val="797979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774010" y="9428582"/>
            <a:ext cx="2887185" cy="496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</p:spPr>
      </p:sp>
      <p:sp>
        <p:nvSpPr>
          <p:cNvPr id="235523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eaLnBrk="1">
              <a:spcBef>
                <a:spcPct val="0"/>
              </a:spcBef>
            </a:pPr>
            <a:fld id="{F3C62FDE-04E4-4DAA-95D7-3532B59D273B}" type="slidenum">
              <a:rPr lang="zh-TW" altLang="it-IT" sz="1300" smtClean="0">
                <a:latin typeface="Arial" panose="020B0604020202020204" pitchFamily="34" charset="0"/>
              </a:rPr>
            </a:fld>
            <a:endParaRPr lang="it-IT" altLang="zh-TW" sz="1300" smtClean="0">
              <a:latin typeface="Arial" panose="020B0604020202020204" pitchFamily="34" charset="0"/>
            </a:endParaRPr>
          </a:p>
        </p:txBody>
      </p:sp>
      <p:sp>
        <p:nvSpPr>
          <p:cNvPr id="235524" name="備忘稿版面配置區 1"/>
          <p:cNvSpPr txBox="1">
            <a:spLocks noGrp="1"/>
          </p:cNvSpPr>
          <p:nvPr/>
        </p:nvSpPr>
        <p:spPr bwMode="auto">
          <a:xfrm>
            <a:off x="686120" y="4342990"/>
            <a:ext cx="5485761" cy="4116028"/>
          </a:xfrm>
          <a:prstGeom prst="rect">
            <a:avLst/>
          </a:prstGeom>
        </p:spPr>
        <p:txBody>
          <a:bodyPr lIns="99047" tIns="49523" rIns="99047" bIns="49523"/>
          <a:lstStyle>
            <a:lvl1pPr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1pPr>
            <a:lvl2pPr marL="742950" indent="-28575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2pPr>
            <a:lvl3pPr marL="11430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3pPr>
            <a:lvl4pPr marL="16002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4pPr>
            <a:lvl5pPr marL="2057400" indent="-228600" eaLnBrk="0" hangingPunct="0">
              <a:spcBef>
                <a:spcPts val="400"/>
              </a:spcBef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Calibri" panose="020F0502020204030204" pitchFamily="34" charset="0"/>
                <a:ea typeface="Geneva"/>
                <a:cs typeface="Geneva"/>
              </a:defRPr>
            </a:lvl9pPr>
          </a:lstStyle>
          <a:p>
            <a:pPr defTabSz="914400" fontAlgn="base">
              <a:spcAft>
                <a:spcPct val="0"/>
              </a:spcAft>
            </a:pP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50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50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5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50" y="4891715"/>
            <a:ext cx="987450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2"/>
                </a:solidFill>
              </a:rPr>
              <a:t>ACER</a:t>
            </a:r>
            <a:r>
              <a:rPr lang="en-US" sz="800" baseline="0" dirty="0" smtClean="0">
                <a:solidFill>
                  <a:schemeClr val="bg2"/>
                </a:solidFill>
              </a:rPr>
              <a:t> CONFIDENTIAL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50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50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73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7" y="1060502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73" y="1060492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516" y="1060492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2" y="315962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2" y="315965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2410" indent="-23241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212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95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2" y="877916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95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95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955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4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4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9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4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9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95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72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72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4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4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9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4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9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75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95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95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955"/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56" y="1655683"/>
            <a:ext cx="187551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955"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hasCustomPrompt="1"/>
          </p:nvPr>
        </p:nvSpPr>
        <p:spPr>
          <a:xfrm>
            <a:off x="456766" y="545571"/>
            <a:ext cx="8230493" cy="857250"/>
          </a:xfrm>
          <a:prstGeom prst="rect">
            <a:avLst/>
          </a:prstGeom>
        </p:spPr>
        <p:txBody>
          <a:bodyPr lIns="85470" tIns="42734" rIns="85470" bIns="42734"/>
          <a:lstStyle>
            <a:lvl1pPr>
              <a:defRPr sz="3000" b="1">
                <a:latin typeface="+mj-lt"/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 txBox="1">
            <a:spLocks noGrp="1"/>
          </p:cNvSpPr>
          <p:nvPr>
            <p:ph idx="1" hasCustomPrompt="1"/>
          </p:nvPr>
        </p:nvSpPr>
        <p:spPr>
          <a:xfrm>
            <a:off x="456766" y="1539743"/>
            <a:ext cx="8230493" cy="33947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7" name="Segnaposto testo 3"/>
          <p:cNvSpPr txBox="1">
            <a:spLocks noGrp="1"/>
          </p:cNvSpPr>
          <p:nvPr>
            <p:ph type="body" idx="11" hasCustomPrompt="1"/>
          </p:nvPr>
        </p:nvSpPr>
        <p:spPr>
          <a:xfrm>
            <a:off x="117954" y="1"/>
            <a:ext cx="7220952" cy="411510"/>
          </a:xfrm>
        </p:spPr>
        <p:txBody>
          <a:bodyPr/>
          <a:lstStyle>
            <a:lvl1pPr marL="0" indent="0">
              <a:spcBef>
                <a:spcPts val="280"/>
              </a:spcBef>
              <a:buNone/>
              <a:defRPr sz="1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1"/>
            <a:ext cx="8001000" cy="685800"/>
          </a:xfrm>
        </p:spPr>
        <p:txBody>
          <a:bodyPr anchor="b" anchorCtr="0"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508760"/>
            <a:ext cx="8001000" cy="2667000"/>
          </a:xfrm>
        </p:spPr>
        <p:txBody>
          <a:bodyPr/>
          <a:lstStyle>
            <a:lvl1pPr>
              <a:defRPr>
                <a:solidFill>
                  <a:srgbClr val="686868"/>
                </a:solidFill>
              </a:defRPr>
            </a:lvl1pPr>
            <a:lvl2pPr>
              <a:defRPr>
                <a:solidFill>
                  <a:srgbClr val="686868"/>
                </a:solidFill>
              </a:defRPr>
            </a:lvl2pPr>
            <a:lvl3pPr>
              <a:defRPr>
                <a:solidFill>
                  <a:srgbClr val="686868"/>
                </a:solidFill>
              </a:defRPr>
            </a:lvl3pPr>
            <a:lvl4pPr>
              <a:defRPr>
                <a:solidFill>
                  <a:srgbClr val="686868"/>
                </a:solidFill>
              </a:defRPr>
            </a:lvl4pPr>
            <a:lvl5pPr>
              <a:defRPr>
                <a:solidFill>
                  <a:srgbClr val="6868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67"/>
            <a:ext cx="8001000" cy="3089673"/>
          </a:xfrm>
        </p:spPr>
        <p:txBody>
          <a:bodyPr anchor="ctr" anchorCtr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None/>
              <a:defRPr sz="3200" b="0" i="1">
                <a:solidFill>
                  <a:schemeClr val="accent2"/>
                </a:solidFill>
              </a:defRPr>
            </a:lvl1pPr>
            <a:lvl2pPr marL="170815" indent="-170815">
              <a:defRPr>
                <a:solidFill>
                  <a:schemeClr val="accent3"/>
                </a:solidFill>
              </a:defRPr>
            </a:lvl2pPr>
            <a:lvl3pPr marL="395605" indent="-173990">
              <a:defRPr sz="1600">
                <a:solidFill>
                  <a:schemeClr val="accent3"/>
                </a:solidFill>
              </a:defRPr>
            </a:lvl3pPr>
            <a:lvl4pPr marL="626745" indent="-170815">
              <a:defRPr sz="1400">
                <a:solidFill>
                  <a:schemeClr val="accent3"/>
                </a:solidFill>
              </a:defRPr>
            </a:lvl4pPr>
            <a:lvl5pPr marL="800735" indent="-175895"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66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66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5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059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059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0590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58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0590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67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7" y="1060495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67" y="1060483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510" y="1060483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66" y="315955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66" y="315958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2410" indent="-23241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210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58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0590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66" y="877916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059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059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0590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58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0590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66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66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73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059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059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0590"/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48" y="1655683"/>
            <a:ext cx="187551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0590"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hasCustomPrompt="1"/>
          </p:nvPr>
        </p:nvSpPr>
        <p:spPr>
          <a:xfrm>
            <a:off x="456766" y="545571"/>
            <a:ext cx="8230493" cy="857250"/>
          </a:xfrm>
          <a:prstGeom prst="rect">
            <a:avLst/>
          </a:prstGeom>
        </p:spPr>
        <p:txBody>
          <a:bodyPr lIns="85522" tIns="42758" rIns="85522" bIns="42758"/>
          <a:lstStyle>
            <a:lvl1pPr>
              <a:defRPr sz="3000" b="1">
                <a:latin typeface="+mj-lt"/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 txBox="1">
            <a:spLocks noGrp="1"/>
          </p:cNvSpPr>
          <p:nvPr>
            <p:ph idx="1" hasCustomPrompt="1"/>
          </p:nvPr>
        </p:nvSpPr>
        <p:spPr>
          <a:xfrm>
            <a:off x="456766" y="1539743"/>
            <a:ext cx="8230493" cy="33947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7" name="Segnaposto testo 3"/>
          <p:cNvSpPr txBox="1">
            <a:spLocks noGrp="1"/>
          </p:cNvSpPr>
          <p:nvPr>
            <p:ph type="body" idx="11" hasCustomPrompt="1"/>
          </p:nvPr>
        </p:nvSpPr>
        <p:spPr>
          <a:xfrm>
            <a:off x="117954" y="1"/>
            <a:ext cx="7220952" cy="411510"/>
          </a:xfrm>
        </p:spPr>
        <p:txBody>
          <a:bodyPr/>
          <a:lstStyle>
            <a:lvl1pPr marL="0" indent="0">
              <a:spcBef>
                <a:spcPts val="280"/>
              </a:spcBef>
              <a:buNone/>
              <a:defRPr sz="1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</p:txBody>
      </p:sp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60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50" y="1655683"/>
            <a:ext cx="187551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chemeClr val="accent2"/>
                </a:solidFill>
                <a:latin typeface="+mj-lt"/>
              </a:rPr>
              <a:t>Thank you</a:t>
            </a:r>
            <a:endParaRPr lang="en-US" sz="3600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1"/>
            <a:ext cx="8001000" cy="685800"/>
          </a:xfrm>
        </p:spPr>
        <p:txBody>
          <a:bodyPr anchor="b" anchorCtr="0"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508760"/>
            <a:ext cx="8001000" cy="2667000"/>
          </a:xfrm>
        </p:spPr>
        <p:txBody>
          <a:bodyPr/>
          <a:lstStyle>
            <a:lvl1pPr>
              <a:defRPr>
                <a:solidFill>
                  <a:srgbClr val="686868"/>
                </a:solidFill>
              </a:defRPr>
            </a:lvl1pPr>
            <a:lvl2pPr>
              <a:defRPr>
                <a:solidFill>
                  <a:srgbClr val="686868"/>
                </a:solidFill>
              </a:defRPr>
            </a:lvl2pPr>
            <a:lvl3pPr>
              <a:defRPr>
                <a:solidFill>
                  <a:srgbClr val="686868"/>
                </a:solidFill>
              </a:defRPr>
            </a:lvl3pPr>
            <a:lvl4pPr>
              <a:defRPr>
                <a:solidFill>
                  <a:srgbClr val="686868"/>
                </a:solidFill>
              </a:defRPr>
            </a:lvl4pPr>
            <a:lvl5pPr>
              <a:defRPr>
                <a:solidFill>
                  <a:srgbClr val="6868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8"/>
            <a:ext cx="8001000" cy="3089673"/>
          </a:xfrm>
        </p:spPr>
        <p:txBody>
          <a:bodyPr anchor="ctr" anchorCtr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None/>
              <a:defRPr sz="3200" b="0" i="1">
                <a:solidFill>
                  <a:schemeClr val="accent2"/>
                </a:solidFill>
              </a:defRPr>
            </a:lvl1pPr>
            <a:lvl2pPr marL="170815" indent="-170815">
              <a:defRPr>
                <a:solidFill>
                  <a:schemeClr val="accent3"/>
                </a:solidFill>
              </a:defRPr>
            </a:lvl2pPr>
            <a:lvl3pPr marL="395605" indent="-173990">
              <a:defRPr sz="1600">
                <a:solidFill>
                  <a:schemeClr val="accent3"/>
                </a:solidFill>
              </a:defRPr>
            </a:lvl3pPr>
            <a:lvl4pPr marL="626745" indent="-170815">
              <a:defRPr sz="1400">
                <a:solidFill>
                  <a:schemeClr val="accent3"/>
                </a:solidFill>
              </a:defRPr>
            </a:lvl4pPr>
            <a:lvl5pPr marL="801370" indent="-175895"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30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30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73731" y="4891718"/>
            <a:ext cx="987450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2495">
              <a:lnSpc>
                <a:spcPct val="90000"/>
              </a:lnSpc>
            </a:pPr>
            <a:r>
              <a:rPr lang="en-US" sz="800" dirty="0" smtClean="0">
                <a:solidFill>
                  <a:srgbClr val="77787B"/>
                </a:solidFill>
              </a:rPr>
              <a:t>ACER CONFIDENTIAL</a:t>
            </a:r>
            <a:endParaRPr lang="en-US" sz="800" dirty="0">
              <a:solidFill>
                <a:srgbClr val="77787B"/>
              </a:solidFill>
            </a:endParaRPr>
          </a:p>
        </p:txBody>
      </p:sp>
      <p:grpSp>
        <p:nvGrpSpPr>
          <p:cNvPr id="4" name="Group 5"/>
          <p:cNvGrpSpPr>
            <a:grpSpLocks noChangeAspect="1"/>
          </p:cNvGrpSpPr>
          <p:nvPr userDrawn="1"/>
        </p:nvGrpSpPr>
        <p:grpSpPr bwMode="auto">
          <a:xfrm>
            <a:off x="19" y="3186116"/>
            <a:ext cx="9156701" cy="1963738"/>
            <a:chOff x="0" y="2007"/>
            <a:chExt cx="5768" cy="1237"/>
          </a:xfrm>
        </p:grpSpPr>
        <p:sp>
          <p:nvSpPr>
            <p:cNvPr id="6" name="Freeform 6"/>
            <p:cNvSpPr/>
            <p:nvPr userDrawn="1"/>
          </p:nvSpPr>
          <p:spPr bwMode="auto">
            <a:xfrm>
              <a:off x="0" y="2050"/>
              <a:ext cx="5768" cy="1194"/>
            </a:xfrm>
            <a:custGeom>
              <a:avLst/>
              <a:gdLst>
                <a:gd name="T0" fmla="*/ 0 w 5763"/>
                <a:gd name="T1" fmla="*/ 73 h 1341"/>
                <a:gd name="T2" fmla="*/ 5763 w 5763"/>
                <a:gd name="T3" fmla="*/ 1341 h 1341"/>
                <a:gd name="T4" fmla="*/ 5763 w 5763"/>
                <a:gd name="T5" fmla="*/ 649 h 1341"/>
                <a:gd name="T6" fmla="*/ 0 w 5763"/>
                <a:gd name="T7" fmla="*/ 0 h 1341"/>
                <a:gd name="T8" fmla="*/ 0 w 5763"/>
                <a:gd name="T9" fmla="*/ 73 h 1341"/>
                <a:gd name="connsiteX0" fmla="*/ 0 w 10000"/>
                <a:gd name="connsiteY0" fmla="*/ 544 h 10000"/>
                <a:gd name="connsiteX1" fmla="*/ 8806 w 10000"/>
                <a:gd name="connsiteY1" fmla="*/ 8888 h 10000"/>
                <a:gd name="connsiteX2" fmla="*/ 10000 w 10000"/>
                <a:gd name="connsiteY2" fmla="*/ 10000 h 10000"/>
                <a:gd name="connsiteX3" fmla="*/ 10000 w 10000"/>
                <a:gd name="connsiteY3" fmla="*/ 4840 h 10000"/>
                <a:gd name="connsiteX4" fmla="*/ 0 w 10000"/>
                <a:gd name="connsiteY4" fmla="*/ 0 h 10000"/>
                <a:gd name="connsiteX5" fmla="*/ 0 w 10000"/>
                <a:gd name="connsiteY5" fmla="*/ 544 h 10000"/>
                <a:gd name="connsiteX0-1" fmla="*/ 0 w 10000"/>
                <a:gd name="connsiteY0-2" fmla="*/ 544 h 8888"/>
                <a:gd name="connsiteX1-3" fmla="*/ 8806 w 10000"/>
                <a:gd name="connsiteY1-4" fmla="*/ 8888 h 8888"/>
                <a:gd name="connsiteX2-5" fmla="*/ 9991 w 10000"/>
                <a:gd name="connsiteY2-6" fmla="*/ 8825 h 8888"/>
                <a:gd name="connsiteX3-7" fmla="*/ 10000 w 10000"/>
                <a:gd name="connsiteY3-8" fmla="*/ 4840 h 8888"/>
                <a:gd name="connsiteX4-9" fmla="*/ 0 w 10000"/>
                <a:gd name="connsiteY4-10" fmla="*/ 0 h 8888"/>
                <a:gd name="connsiteX5-11" fmla="*/ 0 w 10000"/>
                <a:gd name="connsiteY5-12" fmla="*/ 544 h 8888"/>
                <a:gd name="connsiteX0-13" fmla="*/ 0 w 10000"/>
                <a:gd name="connsiteY0-14" fmla="*/ 612 h 10016"/>
                <a:gd name="connsiteX1-15" fmla="*/ 8806 w 10000"/>
                <a:gd name="connsiteY1-16" fmla="*/ 10000 h 10016"/>
                <a:gd name="connsiteX2-17" fmla="*/ 9995 w 10000"/>
                <a:gd name="connsiteY2-18" fmla="*/ 10016 h 10016"/>
                <a:gd name="connsiteX3-19" fmla="*/ 10000 w 10000"/>
                <a:gd name="connsiteY3-20" fmla="*/ 5446 h 10016"/>
                <a:gd name="connsiteX4-21" fmla="*/ 0 w 10000"/>
                <a:gd name="connsiteY4-22" fmla="*/ 0 h 10016"/>
                <a:gd name="connsiteX5-23" fmla="*/ 0 w 10000"/>
                <a:gd name="connsiteY5-24" fmla="*/ 612 h 10016"/>
                <a:gd name="connsiteX0-25" fmla="*/ 0 w 10008"/>
                <a:gd name="connsiteY0-26" fmla="*/ 612 h 10016"/>
                <a:gd name="connsiteX1-27" fmla="*/ 8806 w 10008"/>
                <a:gd name="connsiteY1-28" fmla="*/ 10000 h 10016"/>
                <a:gd name="connsiteX2-29" fmla="*/ 10008 w 10008"/>
                <a:gd name="connsiteY2-30" fmla="*/ 10016 h 10016"/>
                <a:gd name="connsiteX3-31" fmla="*/ 10000 w 10008"/>
                <a:gd name="connsiteY3-32" fmla="*/ 5446 h 10016"/>
                <a:gd name="connsiteX4-33" fmla="*/ 0 w 10008"/>
                <a:gd name="connsiteY4-34" fmla="*/ 0 h 10016"/>
                <a:gd name="connsiteX5-35" fmla="*/ 0 w 10008"/>
                <a:gd name="connsiteY5-36" fmla="*/ 612 h 100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8" h="10016">
                  <a:moveTo>
                    <a:pt x="0" y="612"/>
                  </a:moveTo>
                  <a:lnTo>
                    <a:pt x="8806" y="10000"/>
                  </a:lnTo>
                  <a:lnTo>
                    <a:pt x="10008" y="10016"/>
                  </a:lnTo>
                  <a:cubicBezTo>
                    <a:pt x="10011" y="8522"/>
                    <a:pt x="9997" y="6940"/>
                    <a:pt x="10000" y="5446"/>
                  </a:cubicBezTo>
                  <a:lnTo>
                    <a:pt x="0" y="0"/>
                  </a:lnTo>
                  <a:lnTo>
                    <a:pt x="0" y="6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249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0" y="2007"/>
              <a:ext cx="5763" cy="343"/>
            </a:xfrm>
            <a:custGeom>
              <a:avLst/>
              <a:gdLst>
                <a:gd name="T0" fmla="*/ 0 w 5763"/>
                <a:gd name="T1" fmla="*/ 12 h 343"/>
                <a:gd name="T2" fmla="*/ 5763 w 5763"/>
                <a:gd name="T3" fmla="*/ 343 h 343"/>
                <a:gd name="T4" fmla="*/ 5763 w 5763"/>
                <a:gd name="T5" fmla="*/ 227 h 343"/>
                <a:gd name="T6" fmla="*/ 0 w 5763"/>
                <a:gd name="T7" fmla="*/ 0 h 343"/>
                <a:gd name="T8" fmla="*/ 0 w 5763"/>
                <a:gd name="T9" fmla="*/ 1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3" h="343">
                  <a:moveTo>
                    <a:pt x="0" y="12"/>
                  </a:moveTo>
                  <a:lnTo>
                    <a:pt x="5763" y="343"/>
                  </a:lnTo>
                  <a:lnTo>
                    <a:pt x="5763" y="227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249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8" name="Freeform 8"/>
            <p:cNvSpPr/>
            <p:nvPr userDrawn="1"/>
          </p:nvSpPr>
          <p:spPr bwMode="auto">
            <a:xfrm>
              <a:off x="0" y="2019"/>
              <a:ext cx="5763" cy="680"/>
            </a:xfrm>
            <a:custGeom>
              <a:avLst/>
              <a:gdLst>
                <a:gd name="T0" fmla="*/ 0 w 5763"/>
                <a:gd name="T1" fmla="*/ 31 h 680"/>
                <a:gd name="T2" fmla="*/ 5763 w 5763"/>
                <a:gd name="T3" fmla="*/ 680 h 680"/>
                <a:gd name="T4" fmla="*/ 5763 w 5763"/>
                <a:gd name="T5" fmla="*/ 331 h 680"/>
                <a:gd name="T6" fmla="*/ 0 w 5763"/>
                <a:gd name="T7" fmla="*/ 0 h 680"/>
                <a:gd name="T8" fmla="*/ 0 w 5763"/>
                <a:gd name="T9" fmla="*/ 3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3" h="680">
                  <a:moveTo>
                    <a:pt x="0" y="31"/>
                  </a:moveTo>
                  <a:lnTo>
                    <a:pt x="5763" y="680"/>
                  </a:lnTo>
                  <a:lnTo>
                    <a:pt x="5763" y="331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2495"/>
              <a:endParaRPr lang="en-US">
                <a:solidFill>
                  <a:srgbClr val="41404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77787B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31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68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77787B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77787B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77787B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31" y="1060453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79" y="1060453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0" y="315929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1"/>
                </a:solidFill>
                <a:latin typeface="+mj-lt"/>
              </a:defRPr>
            </a:lvl1pPr>
            <a:lvl2pPr marL="227965" indent="-22796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78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0" y="315931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3045" indent="-23304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193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31" y="4891715"/>
            <a:ext cx="987450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249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0" y="877904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1"/>
                </a:solidFill>
                <a:latin typeface="+mj-lt"/>
              </a:defRPr>
            </a:lvl1pPr>
            <a:lvl2pPr marL="227965" indent="-22796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78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/>
              <a:buNone/>
              <a:defRPr sz="26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indent="0">
              <a:spcBef>
                <a:spcPts val="0"/>
              </a:spcBef>
              <a:buFont typeface="Arial" panose="020B0604020202020204"/>
              <a:buNone/>
              <a:defRPr sz="1800"/>
            </a:lvl2pPr>
            <a:lvl3pPr lvl="2" indent="0">
              <a:spcBef>
                <a:spcPts val="0"/>
              </a:spcBef>
              <a:buFont typeface="Arial" panose="020B0604020202020204"/>
              <a:buNone/>
              <a:defRPr sz="1800"/>
            </a:lvl3pPr>
            <a:lvl4pPr lvl="3" indent="0">
              <a:spcBef>
                <a:spcPts val="0"/>
              </a:spcBef>
              <a:buFont typeface="Arial" panose="020B0604020202020204"/>
              <a:buNone/>
              <a:defRPr sz="1800"/>
            </a:lvl4pPr>
            <a:lvl5pPr lvl="4" indent="0">
              <a:spcBef>
                <a:spcPts val="0"/>
              </a:spcBef>
              <a:buFont typeface="Arial" panose="020B0604020202020204"/>
              <a:buNone/>
              <a:defRPr sz="1800"/>
            </a:lvl5pPr>
            <a:lvl6pPr lvl="5" indent="0">
              <a:spcBef>
                <a:spcPts val="0"/>
              </a:spcBef>
              <a:buFont typeface="Arial" panose="020B0604020202020204"/>
              <a:buNone/>
              <a:defRPr sz="1800"/>
            </a:lvl6pPr>
            <a:lvl7pPr lvl="6" indent="0">
              <a:spcBef>
                <a:spcPts val="0"/>
              </a:spcBef>
              <a:buFont typeface="Arial" panose="020B0604020202020204"/>
              <a:buNone/>
              <a:defRPr sz="1800"/>
            </a:lvl7pPr>
            <a:lvl8pPr lvl="7" indent="0">
              <a:spcBef>
                <a:spcPts val="0"/>
              </a:spcBef>
              <a:buFont typeface="Arial" panose="020B0604020202020204"/>
              <a:buNone/>
              <a:defRPr sz="1800"/>
            </a:lvl8pPr>
            <a:lvl9pPr lvl="8" indent="0">
              <a:spcBef>
                <a:spcPts val="0"/>
              </a:spcBef>
              <a:buFont typeface="Arial" panose="020B0604020202020204"/>
              <a:buNone/>
              <a:defRPr sz="1800"/>
            </a:lvl9pPr>
          </a:lstStyle>
          <a:p/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233680" marR="0" lvl="1" indent="2108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398780" marR="0" lvl="2" indent="21082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574675" marR="0" lvl="3" indent="1746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739775" marR="0" lvl="4" indent="18732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-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  <a:solidFill>
            <a:schemeClr val="accent1"/>
          </a:solidFill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249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249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2495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31" y="4891715"/>
            <a:ext cx="987450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249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</a:rPr>
              <a:t>ACER CONFIDENTIAL</a:t>
            </a:r>
            <a:endParaRPr lang="en-US" sz="800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>
              <a:solidFill>
                <a:srgbClr val="7778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30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30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7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3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9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78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7778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56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249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249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2495"/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5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29" y="1655683"/>
            <a:ext cx="187551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2495"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</a:rPr>
              <a:t>Thank you</a:t>
            </a:r>
            <a:endParaRPr lang="en-US" sz="3600" dirty="0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2876550"/>
            <a:ext cx="9144000" cy="2266950"/>
            <a:chOff x="0" y="2876550"/>
            <a:chExt cx="9144000" cy="2266950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638550"/>
              <a:ext cx="9144000" cy="76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186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4381500"/>
              <a:ext cx="914400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186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2876550"/>
              <a:ext cx="9144000" cy="7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1860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7" y="1469232"/>
            <a:ext cx="6400800" cy="1102519"/>
          </a:xfrm>
        </p:spPr>
        <p:txBody>
          <a:bodyPr anchor="b" anchorCtr="0">
            <a:normAutofit/>
          </a:bodyPr>
          <a:lstStyle>
            <a:lvl1pPr>
              <a:defRPr sz="3400" b="0" i="1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Chapter dividing 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7" y="3674276"/>
            <a:ext cx="6400800" cy="650081"/>
          </a:xfrm>
        </p:spPr>
        <p:txBody>
          <a:bodyPr anchor="ctr" anchorCtr="0"/>
          <a:lstStyle>
            <a:lvl1pPr marL="0" indent="0" algn="l">
              <a:buNone/>
              <a:defRPr i="1" cap="all" baseline="0">
                <a:solidFill>
                  <a:schemeClr val="bg1"/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6858000" y="1465326"/>
            <a:ext cx="1828800" cy="1106424"/>
          </a:xfrm>
        </p:spPr>
        <p:txBody>
          <a:bodyPr vert="horz" lIns="0" tIns="0" rIns="0" bIns="0" rtlCol="0" anchor="b" anchorCtr="0">
            <a:normAutofit/>
          </a:bodyPr>
          <a:lstStyle>
            <a:lvl1pPr algn="l" defTabSz="911860" rtl="0" eaLnBrk="1" latinLnBrk="0" hangingPunct="1">
              <a:spcBef>
                <a:spcPct val="0"/>
              </a:spcBef>
              <a:buNone/>
              <a:defRPr lang="en-US" sz="3400" b="0" i="1" kern="1200" cap="all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hasCustomPrompt="1"/>
          </p:nvPr>
        </p:nvSpPr>
        <p:spPr>
          <a:xfrm>
            <a:off x="456757" y="499365"/>
            <a:ext cx="8230493" cy="857250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+mj-lt"/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 txBox="1">
            <a:spLocks noGrp="1"/>
          </p:cNvSpPr>
          <p:nvPr>
            <p:ph idx="1" hasCustomPrompt="1"/>
          </p:nvPr>
        </p:nvSpPr>
        <p:spPr>
          <a:xfrm>
            <a:off x="456757" y="1472235"/>
            <a:ext cx="8230493" cy="33947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4" y="601204"/>
            <a:ext cx="1504545" cy="50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 noChangeAspect="1"/>
          </p:cNvGrpSpPr>
          <p:nvPr userDrawn="1"/>
        </p:nvGrpSpPr>
        <p:grpSpPr bwMode="auto">
          <a:xfrm>
            <a:off x="3" y="3325922"/>
            <a:ext cx="9144000" cy="1817619"/>
            <a:chOff x="0" y="2095"/>
            <a:chExt cx="5760" cy="1145"/>
          </a:xfrm>
        </p:grpSpPr>
        <p:sp>
          <p:nvSpPr>
            <p:cNvPr id="6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>
                <a:gd name="T0" fmla="*/ 0 w 1389"/>
                <a:gd name="T1" fmla="*/ 2 h 138"/>
                <a:gd name="T2" fmla="*/ 1389 w 1389"/>
                <a:gd name="T3" fmla="*/ 138 h 138"/>
                <a:gd name="T4" fmla="*/ 1389 w 1389"/>
                <a:gd name="T5" fmla="*/ 111 h 138"/>
                <a:gd name="T6" fmla="*/ 0 w 1389"/>
                <a:gd name="T7" fmla="*/ 0 h 138"/>
                <a:gd name="T8" fmla="*/ 0 w 1389"/>
                <a:gd name="T9" fmla="*/ 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072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>
                <a:gd name="T0" fmla="*/ 0 w 1389"/>
                <a:gd name="T1" fmla="*/ 16 h 265"/>
                <a:gd name="T2" fmla="*/ 1096 w 1389"/>
                <a:gd name="T3" fmla="*/ 265 h 265"/>
                <a:gd name="T4" fmla="*/ 1389 w 1389"/>
                <a:gd name="T5" fmla="*/ 265 h 265"/>
                <a:gd name="T6" fmla="*/ 1389 w 1389"/>
                <a:gd name="T7" fmla="*/ 211 h 265"/>
                <a:gd name="T8" fmla="*/ 0 w 1389"/>
                <a:gd name="T9" fmla="*/ 0 h 265"/>
                <a:gd name="T10" fmla="*/ 0 w 1389"/>
                <a:gd name="T11" fmla="*/ 16 h 2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072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8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05510">
                <a:defRPr/>
              </a:pPr>
              <a:endParaRPr 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</p:grp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373510" y="4891352"/>
            <a:ext cx="857607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800">
                <a:solidFill>
                  <a:srgbClr val="BBBDBF"/>
                </a:solidFill>
                <a:latin typeface="Calibri" panose="020F0502020204030204" pitchFamily="34" charset="0"/>
                <a:ea typeface="PMingLiU" pitchFamily="18" charset="-120"/>
              </a:rPr>
              <a:t>ACER CONFIDENTIAL</a:t>
            </a:r>
            <a:endParaRPr lang="en-US" altLang="zh-TW" sz="800">
              <a:solidFill>
                <a:srgbClr val="BBBDBF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78" y="1126158"/>
            <a:ext cx="8412163" cy="1052994"/>
          </a:xfrm>
        </p:spPr>
        <p:txBody>
          <a:bodyPr anchor="b"/>
          <a:lstStyle>
            <a:lvl1pPr>
              <a:defRPr sz="35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78" y="2351675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2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8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1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defTabSz="680720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680720">
              <a:defRPr/>
            </a:lvl1pPr>
          </a:lstStyle>
          <a:p>
            <a:fld id="{2E4A019F-135A-4E9B-A6B8-96FBABA3E8FE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75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538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680720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680720">
              <a:defRPr/>
            </a:lvl1pPr>
          </a:lstStyle>
          <a:p>
            <a:fld id="{F9C4E93E-F970-4712-8516-B5D20A0B5A1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89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89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5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defTabSz="680720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680720">
              <a:defRPr/>
            </a:lvl1pPr>
          </a:lstStyle>
          <a:p>
            <a:fld id="{989452CF-21FB-41F2-9D82-7245AB9FDC3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75" y="1060497"/>
            <a:ext cx="4086225" cy="3616325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521" y="1060497"/>
            <a:ext cx="4094163" cy="3616325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defTabSz="680720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defTabSz="680720">
              <a:defRPr/>
            </a:lvl1pPr>
          </a:lstStyle>
          <a:p>
            <a:fld id="{7736EC77-351C-4B1A-9142-DD9A2112CBB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8" y="316001"/>
            <a:ext cx="8412163" cy="4360863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500" i="1">
                <a:solidFill>
                  <a:schemeClr val="accent2"/>
                </a:solidFill>
                <a:latin typeface="+mj-lt"/>
              </a:defRPr>
            </a:lvl1pPr>
            <a:lvl2pPr marL="226695" indent="-22669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0720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0720">
              <a:defRPr/>
            </a:lvl1pPr>
          </a:lstStyle>
          <a:p>
            <a:fld id="{D320F124-2D9C-42F0-99B1-AC3AEC4285D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943" y="4829476"/>
            <a:ext cx="639636" cy="15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373510" y="4891352"/>
            <a:ext cx="857607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800">
                <a:solidFill>
                  <a:srgbClr val="FFFFFF"/>
                </a:solidFill>
                <a:latin typeface="Calibri" panose="020F0502020204030204" pitchFamily="34" charset="0"/>
                <a:ea typeface="PMingLiU" pitchFamily="18" charset="-120"/>
              </a:rPr>
              <a:t>ACER CONFIDENTIAL</a:t>
            </a:r>
            <a:endParaRPr lang="en-US" altLang="zh-TW" sz="800">
              <a:solidFill>
                <a:srgbClr val="FFFFFF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8" y="316003"/>
            <a:ext cx="8412163" cy="4360863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500" i="1">
                <a:solidFill>
                  <a:schemeClr val="bg1"/>
                </a:solidFill>
                <a:latin typeface="+mj-lt"/>
              </a:defRPr>
            </a:lvl1pPr>
            <a:lvl2pPr marL="231140" indent="-23114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0720">
              <a:defRPr smtClean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0720">
              <a:defRPr>
                <a:solidFill>
                  <a:srgbClr val="FFFFFF"/>
                </a:solidFill>
              </a:defRPr>
            </a:lvl1pPr>
          </a:lstStyle>
          <a:p>
            <a:fld id="{89834993-E752-4C82-8576-736E7E9B8DF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8" y="877931"/>
            <a:ext cx="8412163" cy="37988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500" i="1">
                <a:solidFill>
                  <a:schemeClr val="tx1"/>
                </a:solidFill>
                <a:latin typeface="+mj-lt"/>
              </a:defRPr>
            </a:lvl1pPr>
            <a:lvl2pPr marL="226695" indent="-22669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0720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0720">
              <a:defRPr/>
            </a:lvl1pPr>
          </a:lstStyle>
          <a:p>
            <a:fld id="{0A008970-50DD-451F-A95D-E49C1434E46D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 userDrawn="1"/>
        </p:nvGrpSpPr>
        <p:grpSpPr bwMode="auto">
          <a:xfrm>
            <a:off x="-16340" y="0"/>
            <a:ext cx="9160341" cy="5143500"/>
            <a:chOff x="-16608" y="0"/>
            <a:chExt cx="9160608" cy="5143500"/>
          </a:xfrm>
        </p:grpSpPr>
        <p:sp>
          <p:nvSpPr>
            <p:cNvPr id="5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T0" fmla="*/ 8925659 w 10024"/>
                <a:gd name="T1" fmla="*/ 5143500 h 10000"/>
                <a:gd name="T2" fmla="*/ 4453925 w 10024"/>
                <a:gd name="T3" fmla="*/ 0 h 10000"/>
                <a:gd name="T4" fmla="*/ 16918 w 10024"/>
                <a:gd name="T5" fmla="*/ 0 h 10000"/>
                <a:gd name="T6" fmla="*/ 17809 w 10024"/>
                <a:gd name="T7" fmla="*/ 5143500 h 10000"/>
                <a:gd name="T8" fmla="*/ 8925659 w 10024"/>
                <a:gd name="T9" fmla="*/ 514350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072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>
                <a:gd name="T0" fmla="*/ 1086 w 1086"/>
                <a:gd name="T1" fmla="*/ 368 h 938"/>
                <a:gd name="T2" fmla="*/ 628 w 1086"/>
                <a:gd name="T3" fmla="*/ 0 h 938"/>
                <a:gd name="T4" fmla="*/ 0 w 1086"/>
                <a:gd name="T5" fmla="*/ 0 h 938"/>
                <a:gd name="T6" fmla="*/ 1086 w 1086"/>
                <a:gd name="T7" fmla="*/ 938 h 938"/>
                <a:gd name="T8" fmla="*/ 1086 w 1086"/>
                <a:gd name="T9" fmla="*/ 368 h 9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072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7" name="Freeform 8"/>
            <p:cNvSpPr/>
            <p:nvPr userDrawn="1"/>
          </p:nvSpPr>
          <p:spPr bwMode="auto">
            <a:xfrm>
              <a:off x="4442302" y="0"/>
              <a:ext cx="4701698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05510">
                <a:defRPr/>
              </a:pPr>
              <a:endParaRPr 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73510" y="4891352"/>
            <a:ext cx="857607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800">
                <a:solidFill>
                  <a:srgbClr val="FFFFFF"/>
                </a:solidFill>
                <a:latin typeface="Calibri" panose="020F0502020204030204" pitchFamily="34" charset="0"/>
                <a:ea typeface="PMingLiU" pitchFamily="18" charset="-120"/>
              </a:rPr>
              <a:t>ACER CONFIDENTIAL</a:t>
            </a:r>
            <a:endParaRPr lang="en-US" altLang="zh-TW" sz="800">
              <a:solidFill>
                <a:srgbClr val="FFFFFF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7" y="1133318"/>
            <a:ext cx="5911850" cy="1052994"/>
          </a:xfrm>
        </p:spPr>
        <p:txBody>
          <a:bodyPr anchor="b"/>
          <a:lstStyle>
            <a:lvl1pPr>
              <a:defRPr sz="35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5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2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8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1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0720">
              <a:defRPr smtClean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0720">
              <a:defRPr>
                <a:solidFill>
                  <a:srgbClr val="FFFFFF"/>
                </a:solidFill>
              </a:defRPr>
            </a:lvl1pPr>
          </a:lstStyle>
          <a:p>
            <a:fld id="{CAE7BA75-9207-4D8F-A872-5F63C23777DD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78" y="1133318"/>
            <a:ext cx="8412163" cy="1052994"/>
          </a:xfrm>
        </p:spPr>
        <p:txBody>
          <a:bodyPr anchor="b"/>
          <a:lstStyle>
            <a:lvl1pPr>
              <a:defRPr sz="35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78" y="2351675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2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5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8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1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7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69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2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0720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0720">
              <a:defRPr/>
            </a:lvl1pPr>
          </a:lstStyle>
          <a:p>
            <a:fld id="{AC1C23A2-54A7-497F-B113-CC400D58274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0720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0720">
              <a:defRPr/>
            </a:lvl1pPr>
          </a:lstStyle>
          <a:p>
            <a:fld id="{56DBB28D-229C-461B-92CD-AD185E485FE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0720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0720">
              <a:defRPr/>
            </a:lvl1pPr>
          </a:lstStyle>
          <a:p>
            <a:fld id="{78B43B45-DF19-44C2-B116-453ACD21F6F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 userDrawn="1"/>
        </p:nvGrpSpPr>
        <p:grpSpPr bwMode="auto">
          <a:xfrm>
            <a:off x="3" y="1494291"/>
            <a:ext cx="9144000" cy="3649247"/>
            <a:chOff x="0" y="1493838"/>
            <a:chExt cx="9144000" cy="3649663"/>
          </a:xfrm>
        </p:grpSpPr>
        <p:sp>
          <p:nvSpPr>
            <p:cNvPr id="3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>
                <a:gd name="T0" fmla="*/ 3890 w 3890"/>
                <a:gd name="T1" fmla="*/ 0 h 2240"/>
                <a:gd name="T2" fmla="*/ 0 w 3890"/>
                <a:gd name="T3" fmla="*/ 2240 h 2240"/>
                <a:gd name="T4" fmla="*/ 2806 w 3890"/>
                <a:gd name="T5" fmla="*/ 2240 h 2240"/>
                <a:gd name="T6" fmla="*/ 3890 w 3890"/>
                <a:gd name="T7" fmla="*/ 428 h 2240"/>
                <a:gd name="T8" fmla="*/ 3890 w 3890"/>
                <a:gd name="T9" fmla="*/ 0 h 2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072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4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>
                <a:gd name="T0" fmla="*/ 5760 w 5760"/>
                <a:gd name="T1" fmla="*/ 0 h 2299"/>
                <a:gd name="T2" fmla="*/ 5743 w 5760"/>
                <a:gd name="T3" fmla="*/ 0 h 2299"/>
                <a:gd name="T4" fmla="*/ 0 w 5760"/>
                <a:gd name="T5" fmla="*/ 2299 h 2299"/>
                <a:gd name="T6" fmla="*/ 466 w 5760"/>
                <a:gd name="T7" fmla="*/ 2299 h 2299"/>
                <a:gd name="T8" fmla="*/ 5760 w 5760"/>
                <a:gd name="T9" fmla="*/ 4 h 2299"/>
                <a:gd name="T10" fmla="*/ 5760 w 5760"/>
                <a:gd name="T11" fmla="*/ 0 h 22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0720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5" name="Freeform 8"/>
            <p:cNvSpPr/>
            <p:nvPr userDrawn="1"/>
          </p:nvSpPr>
          <p:spPr bwMode="auto">
            <a:xfrm>
              <a:off x="740017" y="1499676"/>
              <a:ext cx="8403983" cy="3643825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05510">
                <a:defRPr/>
              </a:pPr>
              <a:endParaRPr 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</p:grpSp>
      <p:pic>
        <p:nvPicPr>
          <p:cNvPr id="6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4" y="601204"/>
            <a:ext cx="1504545" cy="50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65344" y="1655353"/>
            <a:ext cx="1832233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500">
                <a:solidFill>
                  <a:srgbClr val="83B81A"/>
                </a:solidFill>
                <a:latin typeface="Acer Foco Semibold" pitchFamily="34" charset="0"/>
                <a:ea typeface="PMingLiU" pitchFamily="18" charset="-120"/>
              </a:rPr>
              <a:t>Thank you</a:t>
            </a:r>
            <a:endParaRPr lang="en-US" altLang="zh-TW" sz="3500">
              <a:solidFill>
                <a:srgbClr val="83B81A"/>
              </a:solidFill>
              <a:latin typeface="Acer Foco Semibold" pitchFamily="34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</p:spPr>
        <p:txBody>
          <a:bodyPr lIns="85555" tIns="42778" rIns="85555" bIns="42778"/>
          <a:lstStyle>
            <a:lvl1pPr>
              <a:defRPr>
                <a:solidFill>
                  <a:srgbClr val="CEB48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4" y="601204"/>
            <a:ext cx="1504545" cy="50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 noChangeAspect="1"/>
          </p:cNvGrpSpPr>
          <p:nvPr userDrawn="1"/>
        </p:nvGrpSpPr>
        <p:grpSpPr bwMode="auto">
          <a:xfrm>
            <a:off x="3" y="3325913"/>
            <a:ext cx="9144000" cy="1817619"/>
            <a:chOff x="0" y="2095"/>
            <a:chExt cx="5760" cy="1145"/>
          </a:xfrm>
        </p:grpSpPr>
        <p:sp>
          <p:nvSpPr>
            <p:cNvPr id="6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>
                <a:gd name="T0" fmla="*/ 0 w 1389"/>
                <a:gd name="T1" fmla="*/ 2 h 138"/>
                <a:gd name="T2" fmla="*/ 1389 w 1389"/>
                <a:gd name="T3" fmla="*/ 138 h 138"/>
                <a:gd name="T4" fmla="*/ 1389 w 1389"/>
                <a:gd name="T5" fmla="*/ 111 h 138"/>
                <a:gd name="T6" fmla="*/ 0 w 1389"/>
                <a:gd name="T7" fmla="*/ 0 h 138"/>
                <a:gd name="T8" fmla="*/ 0 w 1389"/>
                <a:gd name="T9" fmla="*/ 2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1355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>
                <a:gd name="T0" fmla="*/ 0 w 1389"/>
                <a:gd name="T1" fmla="*/ 16 h 265"/>
                <a:gd name="T2" fmla="*/ 1096 w 1389"/>
                <a:gd name="T3" fmla="*/ 265 h 265"/>
                <a:gd name="T4" fmla="*/ 1389 w 1389"/>
                <a:gd name="T5" fmla="*/ 265 h 265"/>
                <a:gd name="T6" fmla="*/ 1389 w 1389"/>
                <a:gd name="T7" fmla="*/ 211 h 265"/>
                <a:gd name="T8" fmla="*/ 0 w 1389"/>
                <a:gd name="T9" fmla="*/ 0 h 265"/>
                <a:gd name="T10" fmla="*/ 0 w 1389"/>
                <a:gd name="T11" fmla="*/ 16 h 2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1355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8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06780">
                <a:defRPr/>
              </a:pPr>
              <a:endParaRPr 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</p:grpSp>
      <p:sp>
        <p:nvSpPr>
          <p:cNvPr id="9" name="TextBox 9"/>
          <p:cNvSpPr txBox="1">
            <a:spLocks noChangeArrowheads="1"/>
          </p:cNvSpPr>
          <p:nvPr userDrawn="1"/>
        </p:nvSpPr>
        <p:spPr bwMode="auto">
          <a:xfrm>
            <a:off x="373510" y="4891352"/>
            <a:ext cx="857607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800">
                <a:solidFill>
                  <a:srgbClr val="BBBDBF"/>
                </a:solidFill>
                <a:latin typeface="Calibri" panose="020F0502020204030204" pitchFamily="34" charset="0"/>
                <a:ea typeface="PMingLiU" pitchFamily="18" charset="-120"/>
              </a:rPr>
              <a:t>ACER CONFIDENTIAL</a:t>
            </a:r>
            <a:endParaRPr lang="en-US" altLang="zh-TW" sz="800">
              <a:solidFill>
                <a:srgbClr val="BBBDBF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77" y="1126158"/>
            <a:ext cx="8412163" cy="1052994"/>
          </a:xfrm>
        </p:spPr>
        <p:txBody>
          <a:bodyPr anchor="b"/>
          <a:lstStyle>
            <a:lvl1pPr>
              <a:defRPr sz="35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77" y="2351675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3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2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6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6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defTabSz="681355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681355">
              <a:defRPr/>
            </a:lvl1pPr>
          </a:lstStyle>
          <a:p>
            <a:fld id="{2E4A019F-135A-4E9B-A6B8-96FBABA3E8FE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74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531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681355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681355">
              <a:defRPr/>
            </a:lvl1pPr>
          </a:lstStyle>
          <a:p>
            <a:fld id="{F9C4E93E-F970-4712-8516-B5D20A0B5A1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defTabSz="681355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defTabSz="681355">
              <a:defRPr/>
            </a:lvl1pPr>
          </a:lstStyle>
          <a:p>
            <a:fld id="{989452CF-21FB-41F2-9D82-7245AB9FDC3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74" y="1060497"/>
            <a:ext cx="4086225" cy="3616325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521" y="1060497"/>
            <a:ext cx="4094163" cy="3616325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 defTabSz="681355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defTabSz="681355">
              <a:defRPr/>
            </a:lvl1pPr>
          </a:lstStyle>
          <a:p>
            <a:fld id="{7736EC77-351C-4B1A-9142-DD9A2112CBB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7" y="315994"/>
            <a:ext cx="8412163" cy="4360863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500" i="1">
                <a:solidFill>
                  <a:schemeClr val="accent2"/>
                </a:solidFill>
                <a:latin typeface="+mj-lt"/>
              </a:defRPr>
            </a:lvl1pPr>
            <a:lvl2pPr marL="226695" indent="-22669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1355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1355">
              <a:defRPr/>
            </a:lvl1pPr>
          </a:lstStyle>
          <a:p>
            <a:fld id="{D320F124-2D9C-42F0-99B1-AC3AEC4285D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943" y="4829476"/>
            <a:ext cx="639636" cy="152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373510" y="4891352"/>
            <a:ext cx="857607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800">
                <a:solidFill>
                  <a:srgbClr val="FFFFFF"/>
                </a:solidFill>
                <a:latin typeface="Calibri" panose="020F0502020204030204" pitchFamily="34" charset="0"/>
                <a:ea typeface="PMingLiU" pitchFamily="18" charset="-120"/>
              </a:rPr>
              <a:t>ACER CONFIDENTIAL</a:t>
            </a:r>
            <a:endParaRPr lang="en-US" altLang="zh-TW" sz="800">
              <a:solidFill>
                <a:srgbClr val="FFFFFF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7" y="315995"/>
            <a:ext cx="8412163" cy="4360863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500" i="1">
                <a:solidFill>
                  <a:schemeClr val="bg1"/>
                </a:solidFill>
                <a:latin typeface="+mj-lt"/>
              </a:defRPr>
            </a:lvl1pPr>
            <a:lvl2pPr marL="231140" indent="-23114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1355">
              <a:defRPr smtClean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1355">
              <a:defRPr>
                <a:solidFill>
                  <a:srgbClr val="FFFFFF"/>
                </a:solidFill>
              </a:defRPr>
            </a:lvl1pPr>
          </a:lstStyle>
          <a:p>
            <a:fld id="{89834993-E752-4C82-8576-736E7E9B8DF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7" y="877923"/>
            <a:ext cx="8412163" cy="37988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500" i="1">
                <a:solidFill>
                  <a:schemeClr val="tx1"/>
                </a:solidFill>
                <a:latin typeface="+mj-lt"/>
              </a:defRPr>
            </a:lvl1pPr>
            <a:lvl2pPr marL="226695" indent="-22669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1355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1355">
              <a:defRPr/>
            </a:lvl1pPr>
          </a:lstStyle>
          <a:p>
            <a:fld id="{0A008970-50DD-451F-A95D-E49C1434E46D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 userDrawn="1"/>
        </p:nvGrpSpPr>
        <p:grpSpPr bwMode="auto">
          <a:xfrm>
            <a:off x="-16340" y="0"/>
            <a:ext cx="9160341" cy="5143500"/>
            <a:chOff x="-16608" y="0"/>
            <a:chExt cx="9160608" cy="5143500"/>
          </a:xfrm>
        </p:grpSpPr>
        <p:sp>
          <p:nvSpPr>
            <p:cNvPr id="5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T0" fmla="*/ 8925659 w 10024"/>
                <a:gd name="T1" fmla="*/ 5143500 h 10000"/>
                <a:gd name="T2" fmla="*/ 4453925 w 10024"/>
                <a:gd name="T3" fmla="*/ 0 h 10000"/>
                <a:gd name="T4" fmla="*/ 16918 w 10024"/>
                <a:gd name="T5" fmla="*/ 0 h 10000"/>
                <a:gd name="T6" fmla="*/ 17809 w 10024"/>
                <a:gd name="T7" fmla="*/ 5143500 h 10000"/>
                <a:gd name="T8" fmla="*/ 8925659 w 10024"/>
                <a:gd name="T9" fmla="*/ 5143500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1355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>
                <a:gd name="T0" fmla="*/ 1086 w 1086"/>
                <a:gd name="T1" fmla="*/ 368 h 938"/>
                <a:gd name="T2" fmla="*/ 628 w 1086"/>
                <a:gd name="T3" fmla="*/ 0 h 938"/>
                <a:gd name="T4" fmla="*/ 0 w 1086"/>
                <a:gd name="T5" fmla="*/ 0 h 938"/>
                <a:gd name="T6" fmla="*/ 1086 w 1086"/>
                <a:gd name="T7" fmla="*/ 938 h 938"/>
                <a:gd name="T8" fmla="*/ 1086 w 1086"/>
                <a:gd name="T9" fmla="*/ 368 h 9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1355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7" name="Freeform 8"/>
            <p:cNvSpPr/>
            <p:nvPr userDrawn="1"/>
          </p:nvSpPr>
          <p:spPr bwMode="auto">
            <a:xfrm>
              <a:off x="4442302" y="0"/>
              <a:ext cx="4701698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06780">
                <a:defRPr/>
              </a:pPr>
              <a:endParaRPr 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373510" y="4891352"/>
            <a:ext cx="857607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800">
                <a:solidFill>
                  <a:srgbClr val="FFFFFF"/>
                </a:solidFill>
                <a:latin typeface="Calibri" panose="020F0502020204030204" pitchFamily="34" charset="0"/>
                <a:ea typeface="PMingLiU" pitchFamily="18" charset="-120"/>
              </a:rPr>
              <a:t>ACER CONFIDENTIAL</a:t>
            </a:r>
            <a:endParaRPr lang="en-US" altLang="zh-TW" sz="800">
              <a:solidFill>
                <a:srgbClr val="FFFFFF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7" y="1133318"/>
            <a:ext cx="5911850" cy="1052994"/>
          </a:xfrm>
        </p:spPr>
        <p:txBody>
          <a:bodyPr anchor="b"/>
          <a:lstStyle>
            <a:lvl1pPr>
              <a:defRPr sz="35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5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3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2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6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6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1355">
              <a:defRPr smtClean="0"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1355">
              <a:defRPr>
                <a:solidFill>
                  <a:srgbClr val="FFFFFF"/>
                </a:solidFill>
              </a:defRPr>
            </a:lvl1pPr>
          </a:lstStyle>
          <a:p>
            <a:fld id="{CAE7BA75-9207-4D8F-A872-5F63C23777DD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89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7" y="1060517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77" y="1133318"/>
            <a:ext cx="8412163" cy="1052994"/>
          </a:xfrm>
        </p:spPr>
        <p:txBody>
          <a:bodyPr anchor="b"/>
          <a:lstStyle>
            <a:lvl1pPr>
              <a:defRPr sz="35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77" y="2351675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3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6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59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2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66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19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73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26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1355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1355">
              <a:defRPr/>
            </a:lvl1pPr>
          </a:lstStyle>
          <a:p>
            <a:fld id="{AC1C23A2-54A7-497F-B113-CC400D58274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1355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1355">
              <a:defRPr/>
            </a:lvl1pPr>
          </a:lstStyle>
          <a:p>
            <a:fld id="{56DBB28D-229C-461B-92CD-AD185E485FE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defTabSz="681355"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681355">
              <a:defRPr/>
            </a:lvl1pPr>
          </a:lstStyle>
          <a:p>
            <a:fld id="{78B43B45-DF19-44C2-B116-453ACD21F6F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 userDrawn="1"/>
        </p:nvGrpSpPr>
        <p:grpSpPr bwMode="auto">
          <a:xfrm>
            <a:off x="3" y="1494283"/>
            <a:ext cx="9144000" cy="3649247"/>
            <a:chOff x="0" y="1493838"/>
            <a:chExt cx="9144000" cy="3649663"/>
          </a:xfrm>
        </p:grpSpPr>
        <p:sp>
          <p:nvSpPr>
            <p:cNvPr id="3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>
                <a:gd name="T0" fmla="*/ 3890 w 3890"/>
                <a:gd name="T1" fmla="*/ 0 h 2240"/>
                <a:gd name="T2" fmla="*/ 0 w 3890"/>
                <a:gd name="T3" fmla="*/ 2240 h 2240"/>
                <a:gd name="T4" fmla="*/ 2806 w 3890"/>
                <a:gd name="T5" fmla="*/ 2240 h 2240"/>
                <a:gd name="T6" fmla="*/ 3890 w 3890"/>
                <a:gd name="T7" fmla="*/ 428 h 2240"/>
                <a:gd name="T8" fmla="*/ 3890 w 3890"/>
                <a:gd name="T9" fmla="*/ 0 h 2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1355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4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>
                <a:gd name="T0" fmla="*/ 5760 w 5760"/>
                <a:gd name="T1" fmla="*/ 0 h 2299"/>
                <a:gd name="T2" fmla="*/ 5743 w 5760"/>
                <a:gd name="T3" fmla="*/ 0 h 2299"/>
                <a:gd name="T4" fmla="*/ 0 w 5760"/>
                <a:gd name="T5" fmla="*/ 2299 h 2299"/>
                <a:gd name="T6" fmla="*/ 466 w 5760"/>
                <a:gd name="T7" fmla="*/ 2299 h 2299"/>
                <a:gd name="T8" fmla="*/ 5760 w 5760"/>
                <a:gd name="T9" fmla="*/ 4 h 2299"/>
                <a:gd name="T10" fmla="*/ 5760 w 5760"/>
                <a:gd name="T11" fmla="*/ 0 h 22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681355" fontAlgn="base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latin typeface="Segoe UI" panose="020B0502040204020203" pitchFamily="34" charset="0"/>
                <a:ea typeface="PMingLiU" pitchFamily="18" charset="-120"/>
              </a:endParaRPr>
            </a:p>
          </p:txBody>
        </p:sp>
        <p:sp>
          <p:nvSpPr>
            <p:cNvPr id="5" name="Freeform 8"/>
            <p:cNvSpPr/>
            <p:nvPr userDrawn="1"/>
          </p:nvSpPr>
          <p:spPr bwMode="auto">
            <a:xfrm>
              <a:off x="740017" y="1499676"/>
              <a:ext cx="8403983" cy="3643825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06780">
                <a:defRPr/>
              </a:pPr>
              <a:endParaRPr 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</p:grpSp>
      <p:pic>
        <p:nvPicPr>
          <p:cNvPr id="6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44" y="601204"/>
            <a:ext cx="1504545" cy="50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65343" y="1655352"/>
            <a:ext cx="1832233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3500">
                <a:solidFill>
                  <a:srgbClr val="83B81A"/>
                </a:solidFill>
                <a:latin typeface="Acer Foco Semibold" pitchFamily="34" charset="0"/>
                <a:ea typeface="PMingLiU" pitchFamily="18" charset="-120"/>
              </a:rPr>
              <a:t>Thank you</a:t>
            </a:r>
            <a:endParaRPr lang="en-US" altLang="zh-TW" sz="3500">
              <a:solidFill>
                <a:srgbClr val="83B81A"/>
              </a:solidFill>
              <a:latin typeface="Acer Foco Semibold" pitchFamily="34" charset="0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6" y="601266"/>
            <a:ext cx="1505651" cy="50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0" y="3326316"/>
            <a:ext cx="9144000" cy="1817191"/>
            <a:chOff x="0" y="2095"/>
            <a:chExt cx="5760" cy="1145"/>
          </a:xfrm>
        </p:grpSpPr>
        <p:sp>
          <p:nvSpPr>
            <p:cNvPr id="6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>
                <a:gd name="T0" fmla="*/ 0 w 1389"/>
                <a:gd name="T1" fmla="*/ 2147483647 h 138"/>
                <a:gd name="T2" fmla="*/ 2147483647 w 1389"/>
                <a:gd name="T3" fmla="*/ 2147483647 h 138"/>
                <a:gd name="T4" fmla="*/ 2147483647 w 1389"/>
                <a:gd name="T5" fmla="*/ 2147483647 h 138"/>
                <a:gd name="T6" fmla="*/ 0 w 1389"/>
                <a:gd name="T7" fmla="*/ 0 h 138"/>
                <a:gd name="T8" fmla="*/ 0 w 1389"/>
                <a:gd name="T9" fmla="*/ 2147483647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mtClean="0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>
                <a:gd name="T0" fmla="*/ 0 w 1389"/>
                <a:gd name="T1" fmla="*/ 2147483647 h 265"/>
                <a:gd name="T2" fmla="*/ 2147483647 w 1389"/>
                <a:gd name="T3" fmla="*/ 2147483647 h 265"/>
                <a:gd name="T4" fmla="*/ 2147483647 w 1389"/>
                <a:gd name="T5" fmla="*/ 2147483647 h 265"/>
                <a:gd name="T6" fmla="*/ 2147483647 w 1389"/>
                <a:gd name="T7" fmla="*/ 2147483647 h 265"/>
                <a:gd name="T8" fmla="*/ 0 w 1389"/>
                <a:gd name="T9" fmla="*/ 0 h 265"/>
                <a:gd name="T10" fmla="*/ 0 w 1389"/>
                <a:gd name="T11" fmla="*/ 2147483647 h 2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mtClean="0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8" name="Freeform 8"/>
            <p:cNvSpPr/>
            <p:nvPr userDrawn="1"/>
          </p:nvSpPr>
          <p:spPr bwMode="auto">
            <a:xfrm>
              <a:off x="0" y="2103"/>
              <a:ext cx="5760" cy="911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373438" y="4891981"/>
            <a:ext cx="1067600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3765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800" smtClean="0">
                <a:solidFill>
                  <a:srgbClr val="BBBDBF"/>
                </a:solidFill>
                <a:ea typeface="PMingLiU" pitchFamily="18" charset="-120"/>
              </a:rPr>
              <a:t>ACER CONFIDENTIAL</a:t>
            </a:r>
            <a:endParaRPr lang="en-US" altLang="zh-TW" sz="800" smtClean="0">
              <a:solidFill>
                <a:srgbClr val="BBBDBF"/>
              </a:solidFill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34" y="1126165"/>
            <a:ext cx="8412163" cy="1052993"/>
          </a:xfrm>
        </p:spPr>
        <p:txBody>
          <a:bodyPr anchor="b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34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582DC-9719-48E6-8B02-D02B02EDCEB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35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73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11F98-0C55-4EF3-B5D4-47B2CEA57F8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B9176-D889-4339-82C1-AF1362BA4F5F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35" y="1060474"/>
            <a:ext cx="4086225" cy="3616325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83" y="1060474"/>
            <a:ext cx="4094163" cy="3616325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80767-8889-402D-9D02-B1376135568D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4" y="315935"/>
            <a:ext cx="8412163" cy="4360863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7965" indent="-22796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4B8E2-8314-4F46-A0DF-38A7A903D46C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acer_logo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67" y="4829479"/>
            <a:ext cx="639753" cy="15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373438" y="4891981"/>
            <a:ext cx="1067600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3765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800" smtClean="0">
                <a:solidFill>
                  <a:prstClr val="white"/>
                </a:solidFill>
                <a:ea typeface="PMingLiU" pitchFamily="18" charset="-120"/>
              </a:rPr>
              <a:t>ACER CONFIDENTIAL</a:t>
            </a:r>
            <a:endParaRPr lang="en-US" altLang="zh-TW" sz="800" smtClean="0">
              <a:solidFill>
                <a:prstClr val="white"/>
              </a:solidFill>
              <a:ea typeface="PMingLiU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4" y="315937"/>
            <a:ext cx="8412163" cy="4360863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2410" indent="-23241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21513224-4F04-4419-9D15-CEC978B8070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4" y="877896"/>
            <a:ext cx="8412163" cy="37988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7965" indent="-22796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C1531-D29D-42D7-A9E0-6E4A2E03303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/>
        </p:nvGrpSpPr>
        <p:grpSpPr bwMode="auto">
          <a:xfrm>
            <a:off x="-16366" y="0"/>
            <a:ext cx="9160366" cy="5143500"/>
            <a:chOff x="-16608" y="0"/>
            <a:chExt cx="9160608" cy="5143500"/>
          </a:xfrm>
        </p:grpSpPr>
        <p:sp>
          <p:nvSpPr>
            <p:cNvPr id="5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T0" fmla="*/ 2147483647 w 10024"/>
                <a:gd name="T1" fmla="*/ 2147483647 h 10000"/>
                <a:gd name="T2" fmla="*/ 2147483647 w 10024"/>
                <a:gd name="T3" fmla="*/ 0 h 10000"/>
                <a:gd name="T4" fmla="*/ 2147483647 w 10024"/>
                <a:gd name="T5" fmla="*/ 0 h 10000"/>
                <a:gd name="T6" fmla="*/ 2147483647 w 10024"/>
                <a:gd name="T7" fmla="*/ 2147483647 h 10000"/>
                <a:gd name="T8" fmla="*/ 2147483647 w 10024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mtClean="0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>
                <a:gd name="T0" fmla="*/ 2147483647 w 1086"/>
                <a:gd name="T1" fmla="*/ 2147483647 h 938"/>
                <a:gd name="T2" fmla="*/ 2147483647 w 1086"/>
                <a:gd name="T3" fmla="*/ 0 h 938"/>
                <a:gd name="T4" fmla="*/ 0 w 1086"/>
                <a:gd name="T5" fmla="*/ 0 h 938"/>
                <a:gd name="T6" fmla="*/ 2147483647 w 1086"/>
                <a:gd name="T7" fmla="*/ 2147483647 h 938"/>
                <a:gd name="T8" fmla="*/ 2147483647 w 1086"/>
                <a:gd name="T9" fmla="*/ 2147483647 h 9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mtClean="0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7" name="Freeform 8"/>
            <p:cNvSpPr/>
            <p:nvPr userDrawn="1"/>
          </p:nvSpPr>
          <p:spPr bwMode="auto">
            <a:xfrm>
              <a:off x="4442438" y="0"/>
              <a:ext cx="4701562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3438" y="4891981"/>
            <a:ext cx="1067600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3765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800" smtClean="0">
                <a:solidFill>
                  <a:prstClr val="white"/>
                </a:solidFill>
                <a:ea typeface="PMingLiU" pitchFamily="18" charset="-120"/>
              </a:rPr>
              <a:t>ACER CONFIDENTIAL</a:t>
            </a:r>
            <a:endParaRPr lang="en-US" altLang="zh-TW" sz="800" smtClean="0">
              <a:solidFill>
                <a:prstClr val="white"/>
              </a:solidFill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25"/>
            <a:ext cx="5911850" cy="1052993"/>
          </a:xfrm>
        </p:spPr>
        <p:txBody>
          <a:bodyPr anchor="b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fld id="{748A913F-8F3B-4B1B-B82E-E09F0FD42A7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34" y="1133325"/>
            <a:ext cx="8412163" cy="1052993"/>
          </a:xfrm>
        </p:spPr>
        <p:txBody>
          <a:bodyPr anchor="b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34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1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3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9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5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1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7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8FFB6-AD77-4BA6-A05B-BE63F6013DB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65C9D-3F4C-42A6-87D1-060C8AABAE52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9A729-6DA4-48F8-A044-9A68694B6BB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  <p:hf sldNum="0" hdr="0" ft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 bwMode="auto">
          <a:xfrm>
            <a:off x="0" y="1494234"/>
            <a:ext cx="9144000" cy="3649266"/>
            <a:chOff x="0" y="1493838"/>
            <a:chExt cx="9144000" cy="3649663"/>
          </a:xfrm>
        </p:grpSpPr>
        <p:sp>
          <p:nvSpPr>
            <p:cNvPr id="3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>
                <a:gd name="T0" fmla="*/ 2147483647 w 3890"/>
                <a:gd name="T1" fmla="*/ 0 h 2240"/>
                <a:gd name="T2" fmla="*/ 0 w 3890"/>
                <a:gd name="T3" fmla="*/ 2147483647 h 2240"/>
                <a:gd name="T4" fmla="*/ 2147483647 w 3890"/>
                <a:gd name="T5" fmla="*/ 2147483647 h 2240"/>
                <a:gd name="T6" fmla="*/ 2147483647 w 3890"/>
                <a:gd name="T7" fmla="*/ 2147483647 h 2240"/>
                <a:gd name="T8" fmla="*/ 2147483647 w 3890"/>
                <a:gd name="T9" fmla="*/ 0 h 2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mtClean="0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4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>
                <a:gd name="T0" fmla="*/ 2147483647 w 5760"/>
                <a:gd name="T1" fmla="*/ 0 h 2299"/>
                <a:gd name="T2" fmla="*/ 2147483647 w 5760"/>
                <a:gd name="T3" fmla="*/ 0 h 2299"/>
                <a:gd name="T4" fmla="*/ 0 w 5760"/>
                <a:gd name="T5" fmla="*/ 2147483647 h 2299"/>
                <a:gd name="T6" fmla="*/ 2147483647 w 5760"/>
                <a:gd name="T7" fmla="*/ 2147483647 h 2299"/>
                <a:gd name="T8" fmla="*/ 2147483647 w 5760"/>
                <a:gd name="T9" fmla="*/ 2147483647 h 2299"/>
                <a:gd name="T10" fmla="*/ 2147483647 w 5760"/>
                <a:gd name="T11" fmla="*/ 0 h 22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mtClean="0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5" name="Freeform 8"/>
            <p:cNvSpPr/>
            <p:nvPr userDrawn="1"/>
          </p:nvSpPr>
          <p:spPr bwMode="auto">
            <a:xfrm>
              <a:off x="739436" y="1499792"/>
              <a:ext cx="8404564" cy="3643709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6" y="601266"/>
            <a:ext cx="1505651" cy="50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364511" y="1654975"/>
            <a:ext cx="1876111" cy="4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3765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 smtClean="0">
                <a:solidFill>
                  <a:srgbClr val="83B81A"/>
                </a:solidFill>
                <a:latin typeface="Acer Foco Semibold"/>
                <a:ea typeface="PMingLiU" pitchFamily="18" charset="-120"/>
              </a:rPr>
              <a:t>Thank you</a:t>
            </a:r>
            <a:endParaRPr lang="en-US" altLang="zh-TW" sz="3600" smtClean="0">
              <a:solidFill>
                <a:srgbClr val="83B81A"/>
              </a:solidFill>
              <a:latin typeface="Acer Foco Semibold"/>
              <a:ea typeface="PMingLiU" pitchFamily="18" charset="-120"/>
            </a:endParaRPr>
          </a:p>
        </p:txBody>
      </p:sp>
      <p:grpSp>
        <p:nvGrpSpPr>
          <p:cNvPr id="8" name="Group 14"/>
          <p:cNvGrpSpPr/>
          <p:nvPr userDrawn="1"/>
        </p:nvGrpSpPr>
        <p:grpSpPr bwMode="auto">
          <a:xfrm>
            <a:off x="0" y="1494234"/>
            <a:ext cx="9144000" cy="3649266"/>
            <a:chOff x="0" y="1493838"/>
            <a:chExt cx="9144000" cy="3649663"/>
          </a:xfrm>
        </p:grpSpPr>
        <p:sp>
          <p:nvSpPr>
            <p:cNvPr id="9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>
                <a:gd name="T0" fmla="*/ 2147483647 w 3890"/>
                <a:gd name="T1" fmla="*/ 0 h 2240"/>
                <a:gd name="T2" fmla="*/ 0 w 3890"/>
                <a:gd name="T3" fmla="*/ 2147483647 h 2240"/>
                <a:gd name="T4" fmla="*/ 2147483647 w 3890"/>
                <a:gd name="T5" fmla="*/ 2147483647 h 2240"/>
                <a:gd name="T6" fmla="*/ 2147483647 w 3890"/>
                <a:gd name="T7" fmla="*/ 2147483647 h 2240"/>
                <a:gd name="T8" fmla="*/ 2147483647 w 3890"/>
                <a:gd name="T9" fmla="*/ 0 h 2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mtClean="0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>
                <a:gd name="T0" fmla="*/ 2147483647 w 5760"/>
                <a:gd name="T1" fmla="*/ 0 h 2299"/>
                <a:gd name="T2" fmla="*/ 2147483647 w 5760"/>
                <a:gd name="T3" fmla="*/ 0 h 2299"/>
                <a:gd name="T4" fmla="*/ 0 w 5760"/>
                <a:gd name="T5" fmla="*/ 2147483647 h 2299"/>
                <a:gd name="T6" fmla="*/ 2147483647 w 5760"/>
                <a:gd name="T7" fmla="*/ 2147483647 h 2299"/>
                <a:gd name="T8" fmla="*/ 2147483647 w 5760"/>
                <a:gd name="T9" fmla="*/ 2147483647 h 2299"/>
                <a:gd name="T10" fmla="*/ 2147483647 w 5760"/>
                <a:gd name="T11" fmla="*/ 0 h 22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mtClean="0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739436" y="1499792"/>
              <a:ext cx="8404564" cy="3643709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1376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414042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6" y="601266"/>
            <a:ext cx="1505651" cy="507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364511" y="1654975"/>
            <a:ext cx="1876111" cy="4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3765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 smtClean="0">
                <a:solidFill>
                  <a:srgbClr val="83B81A"/>
                </a:solidFill>
                <a:latin typeface="Acer Foco Semibold"/>
                <a:ea typeface="PMingLiU" pitchFamily="18" charset="-120"/>
              </a:rPr>
              <a:t>Thank you</a:t>
            </a:r>
            <a:endParaRPr lang="en-US" altLang="zh-TW" sz="3600" smtClean="0">
              <a:solidFill>
                <a:srgbClr val="83B81A"/>
              </a:solidFill>
              <a:latin typeface="Acer Foco Semibold"/>
              <a:ea typeface="PMingLiU" pitchFamily="18" charset="-120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601663"/>
            <a:ext cx="1504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373063" y="4891088"/>
            <a:ext cx="909637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cer Foco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cer Foco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cer Foco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cer Foco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cer Foco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800" smtClean="0">
                <a:solidFill>
                  <a:srgbClr val="BBBDBF"/>
                </a:solidFill>
                <a:ea typeface="PMingLiU" pitchFamily="18" charset="-120"/>
              </a:rPr>
              <a:t>ACER CONFIDENTIAL</a:t>
            </a:r>
            <a:endParaRPr lang="en-US" altLang="zh-TW" sz="800" smtClean="0">
              <a:solidFill>
                <a:srgbClr val="BBBDBF"/>
              </a:solidFill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7" y="1126158"/>
            <a:ext cx="8412163" cy="1052994"/>
          </a:xfrm>
        </p:spPr>
        <p:txBody>
          <a:bodyPr anchor="b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7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D6834-CF3B-4C56-AABF-2D76A123E39D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DC080-36AE-43A6-B347-477E1B56E2AE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27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51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D0F17-9002-4422-A958-32BAC0BF5260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89" y="1060506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532" y="1060506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F56EE-7BB1-4023-9A89-B77EE41110C0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27" y="1060451"/>
            <a:ext cx="4086225" cy="3616325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77" y="1060451"/>
            <a:ext cx="4094163" cy="3616325"/>
          </a:xfrm>
        </p:spPr>
        <p:txBody>
          <a:bodyPr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4BE35-973D-491B-ACDB-EF2FD3A31F0C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7" y="315913"/>
            <a:ext cx="8412163" cy="4360863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E0D73-09AA-4631-BD98-96E4600FE0AC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088" y="4829175"/>
            <a:ext cx="63976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373063" y="4891088"/>
            <a:ext cx="909637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cer Foco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cer Foco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cer Foco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cer Foco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cer Foco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800" smtClean="0">
                <a:solidFill>
                  <a:prstClr val="white"/>
                </a:solidFill>
                <a:ea typeface="PMingLiU" pitchFamily="18" charset="-120"/>
              </a:rPr>
              <a:t>ACER CONFIDENTIAL</a:t>
            </a:r>
            <a:endParaRPr lang="en-US" altLang="zh-TW" sz="800" smtClean="0">
              <a:solidFill>
                <a:prstClr val="white"/>
              </a:solidFill>
              <a:ea typeface="PMingLiU" pitchFamily="18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7" y="315914"/>
            <a:ext cx="8412163" cy="4360863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3680" indent="-23368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B62F3CF-2A71-4F4A-95D2-038DCFAE837B}" type="slidenum">
              <a:rPr lang="en-US" altLang="zh-TW">
                <a:solidFill>
                  <a:prstClr val="white"/>
                </a:solidFill>
              </a:rPr>
            </a:fld>
            <a:endParaRPr lang="en-US" altLang="zh-TW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7" y="877889"/>
            <a:ext cx="8412163" cy="3798887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8600" indent="-22860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1EE25-3A1D-4AB7-AD91-21D0427DD63D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/>
          <p:nvPr userDrawn="1"/>
        </p:nvGrpSpPr>
        <p:grpSpPr bwMode="auto">
          <a:xfrm>
            <a:off x="-15875" y="0"/>
            <a:ext cx="9159875" cy="5143500"/>
            <a:chOff x="-16608" y="0"/>
            <a:chExt cx="9160608" cy="5143500"/>
          </a:xfrm>
        </p:grpSpPr>
        <p:sp>
          <p:nvSpPr>
            <p:cNvPr id="5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T0" fmla="*/ 2147483646 w 10024"/>
                <a:gd name="T1" fmla="*/ 2147483646 h 10000"/>
                <a:gd name="T2" fmla="*/ 2147483646 w 10024"/>
                <a:gd name="T3" fmla="*/ 0 h 10000"/>
                <a:gd name="T4" fmla="*/ 2147483646 w 10024"/>
                <a:gd name="T5" fmla="*/ 0 h 10000"/>
                <a:gd name="T6" fmla="*/ 2147483646 w 10024"/>
                <a:gd name="T7" fmla="*/ 2147483646 h 10000"/>
                <a:gd name="T8" fmla="*/ 2147483646 w 10024"/>
                <a:gd name="T9" fmla="*/ 2147483646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  <p:sp>
          <p:nvSpPr>
            <p:cNvPr id="6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>
                <a:gd name="T0" fmla="*/ 2147483646 w 1086"/>
                <a:gd name="T1" fmla="*/ 2147483646 h 938"/>
                <a:gd name="T2" fmla="*/ 2147483646 w 1086"/>
                <a:gd name="T3" fmla="*/ 0 h 938"/>
                <a:gd name="T4" fmla="*/ 0 w 1086"/>
                <a:gd name="T5" fmla="*/ 0 h 938"/>
                <a:gd name="T6" fmla="*/ 2147483646 w 1086"/>
                <a:gd name="T7" fmla="*/ 2147483646 h 938"/>
                <a:gd name="T8" fmla="*/ 2147483646 w 1086"/>
                <a:gd name="T9" fmla="*/ 2147483646 h 9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  <p:sp>
          <p:nvSpPr>
            <p:cNvPr id="7" name="Freeform 8"/>
            <p:cNvSpPr/>
            <p:nvPr userDrawn="1"/>
          </p:nvSpPr>
          <p:spPr bwMode="auto">
            <a:xfrm>
              <a:off x="4441449" y="0"/>
              <a:ext cx="4702551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414042"/>
                </a:solidFill>
                <a:ea typeface="PMingLiU" pitchFamily="18" charset="-120"/>
              </a:endParaRPr>
            </a:p>
          </p:txBody>
        </p:sp>
      </p:grpSp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373063" y="4891088"/>
            <a:ext cx="909637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cer Foco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cer Foco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cer Foco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cer Foco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cer Foco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800" smtClean="0">
                <a:solidFill>
                  <a:prstClr val="white"/>
                </a:solidFill>
                <a:ea typeface="PMingLiU" pitchFamily="18" charset="-120"/>
              </a:rPr>
              <a:t>ACER CONFIDENTIAL</a:t>
            </a:r>
            <a:endParaRPr lang="en-US" altLang="zh-TW" sz="800" smtClean="0">
              <a:solidFill>
                <a:prstClr val="white"/>
              </a:solidFill>
              <a:ea typeface="PMingLiU" pitchFamily="18" charset="-12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408375-523D-4E3F-BD95-D6D7A4B8D377}" type="slidenum">
              <a:rPr lang="en-US" altLang="zh-TW">
                <a:solidFill>
                  <a:prstClr val="white"/>
                </a:solidFill>
              </a:rPr>
            </a:fld>
            <a:endParaRPr lang="en-US" altLang="zh-TW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27" y="1133318"/>
            <a:ext cx="8412163" cy="1052994"/>
          </a:xfrm>
        </p:spPr>
        <p:txBody>
          <a:bodyPr anchor="b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27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A8541-16AF-497B-8A84-B1E46DB7647B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E2FBA-1B46-4F49-9EC7-2F68B14CE7BA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E0D78-3ACF-42F8-9FBB-E2CA124AC82E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 userDrawn="1"/>
        </p:nvGrpSpPr>
        <p:grpSpPr bwMode="auto">
          <a:xfrm>
            <a:off x="0" y="1493838"/>
            <a:ext cx="9144000" cy="3649662"/>
            <a:chOff x="0" y="1493838"/>
            <a:chExt cx="9144000" cy="3649663"/>
          </a:xfrm>
        </p:grpSpPr>
        <p:sp>
          <p:nvSpPr>
            <p:cNvPr id="3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>
                <a:gd name="T0" fmla="*/ 2147483646 w 3890"/>
                <a:gd name="T1" fmla="*/ 0 h 2240"/>
                <a:gd name="T2" fmla="*/ 0 w 3890"/>
                <a:gd name="T3" fmla="*/ 2147483646 h 2240"/>
                <a:gd name="T4" fmla="*/ 2147483646 w 3890"/>
                <a:gd name="T5" fmla="*/ 2147483646 h 2240"/>
                <a:gd name="T6" fmla="*/ 2147483646 w 3890"/>
                <a:gd name="T7" fmla="*/ 2147483646 h 2240"/>
                <a:gd name="T8" fmla="*/ 2147483646 w 3890"/>
                <a:gd name="T9" fmla="*/ 0 h 2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  <p:sp>
          <p:nvSpPr>
            <p:cNvPr id="4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>
                <a:gd name="T0" fmla="*/ 2147483646 w 5760"/>
                <a:gd name="T1" fmla="*/ 0 h 2299"/>
                <a:gd name="T2" fmla="*/ 2147483646 w 5760"/>
                <a:gd name="T3" fmla="*/ 0 h 2299"/>
                <a:gd name="T4" fmla="*/ 0 w 5760"/>
                <a:gd name="T5" fmla="*/ 2147483646 h 2299"/>
                <a:gd name="T6" fmla="*/ 2147483646 w 5760"/>
                <a:gd name="T7" fmla="*/ 2147483646 h 2299"/>
                <a:gd name="T8" fmla="*/ 2147483646 w 5760"/>
                <a:gd name="T9" fmla="*/ 2147483646 h 2299"/>
                <a:gd name="T10" fmla="*/ 2147483646 w 5760"/>
                <a:gd name="T11" fmla="*/ 0 h 22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srgbClr val="414042"/>
                </a:solidFill>
                <a:ea typeface="PMingLiU" pitchFamily="18" charset="-120"/>
              </a:endParaRPr>
            </a:p>
          </p:txBody>
        </p:sp>
        <p:sp>
          <p:nvSpPr>
            <p:cNvPr id="5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/>
            <a:lstStyle/>
            <a:p>
              <a:pPr defTabSz="914400">
                <a:defRPr/>
              </a:pPr>
              <a:endParaRPr lang="en-US" dirty="0">
                <a:solidFill>
                  <a:srgbClr val="414042"/>
                </a:solidFill>
                <a:ea typeface="PMingLiU" pitchFamily="18" charset="-120"/>
              </a:endParaRPr>
            </a:p>
          </p:txBody>
        </p:sp>
      </p:grpSp>
      <p:pic>
        <p:nvPicPr>
          <p:cNvPr id="6" name="Picture 4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601663"/>
            <a:ext cx="15049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65125" y="1655763"/>
            <a:ext cx="20462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cer Foco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cer Foco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cer Foco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cer Foco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cer Foco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 smtClean="0">
                <a:solidFill>
                  <a:srgbClr val="83B81A"/>
                </a:solidFill>
                <a:latin typeface="Acer Foco Semibold" pitchFamily="34" charset="0"/>
                <a:ea typeface="PMingLiU" pitchFamily="18" charset="-120"/>
              </a:rPr>
              <a:t>Thank you</a:t>
            </a:r>
            <a:endParaRPr lang="en-US" altLang="zh-TW" sz="3600" smtClean="0">
              <a:solidFill>
                <a:srgbClr val="83B81A"/>
              </a:solidFill>
              <a:latin typeface="Acer Foco Semibold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9" y="315977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0" y="357504"/>
            <a:ext cx="7236296" cy="810090"/>
          </a:xfrm>
          <a:prstGeom prst="rect">
            <a:avLst/>
          </a:prstGeom>
        </p:spPr>
        <p:txBody>
          <a:bodyPr/>
          <a:lstStyle>
            <a:lvl2pPr marL="539750" defTabSz="683895">
              <a:spcBef>
                <a:spcPts val="0"/>
              </a:spcBef>
              <a:buFontTx/>
              <a:buNone/>
              <a:defRPr sz="2800" b="1">
                <a:solidFill>
                  <a:schemeClr val="tx2"/>
                </a:solidFill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0CD95-FA0F-4102-9377-E1A2A8E81A23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0" y="357504"/>
            <a:ext cx="7236296" cy="810090"/>
          </a:xfrm>
          <a:prstGeom prst="rect">
            <a:avLst/>
          </a:prstGeom>
        </p:spPr>
        <p:txBody>
          <a:bodyPr/>
          <a:lstStyle>
            <a:lvl2pPr marL="539750" defTabSz="683895">
              <a:spcBef>
                <a:spcPts val="0"/>
              </a:spcBef>
              <a:buFontTx/>
              <a:buNone/>
              <a:defRPr sz="2800" b="1">
                <a:solidFill>
                  <a:schemeClr val="tx2"/>
                </a:solidFill>
              </a:defRPr>
            </a:lvl2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D80-D884-45F1-94CE-109CED6F1316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Footer (Light Vers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hape 24"/>
          <p:cNvSpPr>
            <a:spLocks noGrp="1"/>
          </p:cNvSpPr>
          <p:nvPr>
            <p:ph type="sldNum" sz="quarter" idx="10"/>
          </p:nvPr>
        </p:nvSpPr>
        <p:spPr>
          <a:xfrm>
            <a:off x="8639175" y="4933950"/>
            <a:ext cx="139700" cy="1524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B84F1E-8542-4225-9DE6-C23FB2693855}" type="slidenum">
              <a:rPr>
                <a:solidFill>
                  <a:srgbClr val="83B81A"/>
                </a:solidFill>
              </a:rPr>
            </a:fld>
            <a:endParaRPr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Den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657225"/>
            <a:ext cx="7679531" cy="5461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25" y="1333500"/>
            <a:ext cx="7680325" cy="3265490"/>
          </a:xfrm>
          <a:prstGeom prst="rect">
            <a:avLst/>
          </a:prstGeom>
        </p:spPr>
        <p:txBody>
          <a:bodyPr/>
          <a:lstStyle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65124" y="220156"/>
            <a:ext cx="4086225" cy="112155"/>
          </a:xfrm>
          <a:prstGeom prst="rect">
            <a:avLst/>
          </a:prstGeom>
        </p:spPr>
        <p:txBody>
          <a:bodyPr/>
          <a:lstStyle>
            <a:lvl1pPr marL="290830" indent="-290830">
              <a:defRPr sz="900" cap="all" baseline="0">
                <a:solidFill>
                  <a:schemeClr val="tx1"/>
                </a:solidFill>
                <a:latin typeface="Acer Foco" pitchFamily="34" charset="0"/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65125" y="428625"/>
            <a:ext cx="3657600" cy="228600"/>
          </a:xfrm>
        </p:spPr>
        <p:txBody>
          <a:bodyPr anchor="b"/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Acer Foco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7"/>
          </p:nvPr>
        </p:nvSpPr>
        <p:spPr>
          <a:xfrm>
            <a:off x="8361363" y="214313"/>
            <a:ext cx="549275" cy="138112"/>
          </a:xfrm>
        </p:spPr>
        <p:txBody>
          <a:bodyPr/>
          <a:lstStyle>
            <a:lvl1pPr>
              <a:defRPr kumimoji="1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83B81A"/>
                </a:solidFill>
              </a:rPr>
              <a:t>|       </a:t>
            </a:r>
            <a:fld id="{4A15D414-F5F3-4FC7-9F2E-E8DFC1539748}" type="slidenum">
              <a:rPr lang="en-US" altLang="zh-TW">
                <a:solidFill>
                  <a:srgbClr val="83B81A"/>
                </a:solidFill>
              </a:rPr>
            </a:fld>
            <a:endParaRPr lang="en-US" altLang="zh-TW">
              <a:solidFill>
                <a:srgbClr val="83B81A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9" y="315980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1775" indent="-23177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212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9" y="877916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4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89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89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4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75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70" y="1655683"/>
            <a:ext cx="187551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hasCustomPrompt="1"/>
          </p:nvPr>
        </p:nvSpPr>
        <p:spPr>
          <a:xfrm>
            <a:off x="456766" y="545571"/>
            <a:ext cx="8230493" cy="857250"/>
          </a:xfrm>
          <a:prstGeom prst="rect">
            <a:avLst/>
          </a:prstGeom>
        </p:spPr>
        <p:txBody>
          <a:bodyPr lIns="85357" tIns="42678" rIns="85357" bIns="42678"/>
          <a:lstStyle>
            <a:lvl1pPr>
              <a:defRPr sz="3000" b="1">
                <a:latin typeface="+mj-lt"/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 txBox="1">
            <a:spLocks noGrp="1"/>
          </p:cNvSpPr>
          <p:nvPr>
            <p:ph idx="1" hasCustomPrompt="1"/>
          </p:nvPr>
        </p:nvSpPr>
        <p:spPr>
          <a:xfrm>
            <a:off x="456766" y="1539743"/>
            <a:ext cx="8230493" cy="33947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7" name="Segnaposto testo 3"/>
          <p:cNvSpPr txBox="1">
            <a:spLocks noGrp="1"/>
          </p:cNvSpPr>
          <p:nvPr>
            <p:ph type="body" idx="11" hasCustomPrompt="1"/>
          </p:nvPr>
        </p:nvSpPr>
        <p:spPr>
          <a:xfrm>
            <a:off x="117954" y="1"/>
            <a:ext cx="7220952" cy="411510"/>
          </a:xfrm>
        </p:spPr>
        <p:txBody>
          <a:bodyPr/>
          <a:lstStyle>
            <a:lvl1pPr marL="0" indent="0">
              <a:spcBef>
                <a:spcPts val="280"/>
              </a:spcBef>
              <a:buNone/>
              <a:defRPr sz="1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50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6" y="1060487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1"/>
            <a:ext cx="8001000" cy="685800"/>
          </a:xfrm>
        </p:spPr>
        <p:txBody>
          <a:bodyPr anchor="b" anchorCtr="0"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508760"/>
            <a:ext cx="8001000" cy="2667000"/>
          </a:xfrm>
        </p:spPr>
        <p:txBody>
          <a:bodyPr/>
          <a:lstStyle>
            <a:lvl1pPr>
              <a:defRPr>
                <a:solidFill>
                  <a:srgbClr val="686868"/>
                </a:solidFill>
              </a:defRPr>
            </a:lvl1pPr>
            <a:lvl2pPr>
              <a:defRPr>
                <a:solidFill>
                  <a:srgbClr val="686868"/>
                </a:solidFill>
              </a:defRPr>
            </a:lvl2pPr>
            <a:lvl3pPr>
              <a:defRPr>
                <a:solidFill>
                  <a:srgbClr val="686868"/>
                </a:solidFill>
              </a:defRPr>
            </a:lvl3pPr>
            <a:lvl4pPr>
              <a:defRPr>
                <a:solidFill>
                  <a:srgbClr val="686868"/>
                </a:solidFill>
              </a:defRPr>
            </a:lvl4pPr>
            <a:lvl5pPr>
              <a:defRPr>
                <a:solidFill>
                  <a:srgbClr val="6868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81"/>
            <a:ext cx="8001000" cy="3089673"/>
          </a:xfrm>
        </p:spPr>
        <p:txBody>
          <a:bodyPr anchor="ctr" anchorCtr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None/>
              <a:defRPr sz="3200" b="0" i="1">
                <a:solidFill>
                  <a:schemeClr val="accent2"/>
                </a:solidFill>
              </a:defRPr>
            </a:lvl1pPr>
            <a:lvl2pPr marL="170815" indent="-170815">
              <a:defRPr>
                <a:solidFill>
                  <a:schemeClr val="accent3"/>
                </a:solidFill>
              </a:defRPr>
            </a:lvl2pPr>
            <a:lvl3pPr marL="394970" indent="-173990">
              <a:defRPr sz="1600">
                <a:solidFill>
                  <a:schemeClr val="accent3"/>
                </a:solidFill>
              </a:defRPr>
            </a:lvl3pPr>
            <a:lvl4pPr marL="625475" indent="-170815">
              <a:defRPr sz="1400">
                <a:solidFill>
                  <a:schemeClr val="accent3"/>
                </a:solidFill>
              </a:defRPr>
            </a:lvl4pPr>
            <a:lvl5pPr marL="799465" indent="-175260"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86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86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4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5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89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7" y="1060516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89" y="1060506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530" y="1060506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6" y="315976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6" y="315979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1775" indent="-23177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212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6" y="877916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4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4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86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86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2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4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75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70" y="1655683"/>
            <a:ext cx="187551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hasCustomPrompt="1"/>
          </p:nvPr>
        </p:nvSpPr>
        <p:spPr>
          <a:xfrm>
            <a:off x="456766" y="545571"/>
            <a:ext cx="8230493" cy="857250"/>
          </a:xfrm>
          <a:prstGeom prst="rect">
            <a:avLst/>
          </a:prstGeom>
        </p:spPr>
        <p:txBody>
          <a:bodyPr lIns="85365" tIns="42681" rIns="85365" bIns="42681"/>
          <a:lstStyle>
            <a:lvl1pPr>
              <a:defRPr sz="3000" b="1">
                <a:latin typeface="+mj-lt"/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 txBox="1">
            <a:spLocks noGrp="1"/>
          </p:cNvSpPr>
          <p:nvPr>
            <p:ph idx="1" hasCustomPrompt="1"/>
          </p:nvPr>
        </p:nvSpPr>
        <p:spPr>
          <a:xfrm>
            <a:off x="456766" y="1539743"/>
            <a:ext cx="8230493" cy="33947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7" name="Segnaposto testo 3"/>
          <p:cNvSpPr txBox="1">
            <a:spLocks noGrp="1"/>
          </p:cNvSpPr>
          <p:nvPr>
            <p:ph type="body" idx="11" hasCustomPrompt="1"/>
          </p:nvPr>
        </p:nvSpPr>
        <p:spPr>
          <a:xfrm>
            <a:off x="117954" y="1"/>
            <a:ext cx="7220952" cy="411510"/>
          </a:xfrm>
        </p:spPr>
        <p:txBody>
          <a:bodyPr/>
          <a:lstStyle>
            <a:lvl1pPr marL="0" indent="0">
              <a:spcBef>
                <a:spcPts val="280"/>
              </a:spcBef>
              <a:buNone/>
              <a:defRPr sz="1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1"/>
            <a:ext cx="8001000" cy="685800"/>
          </a:xfrm>
        </p:spPr>
        <p:txBody>
          <a:bodyPr anchor="b" anchorCtr="0"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508760"/>
            <a:ext cx="8001000" cy="2667000"/>
          </a:xfrm>
        </p:spPr>
        <p:txBody>
          <a:bodyPr/>
          <a:lstStyle>
            <a:lvl1pPr>
              <a:defRPr>
                <a:solidFill>
                  <a:srgbClr val="686868"/>
                </a:solidFill>
              </a:defRPr>
            </a:lvl1pPr>
            <a:lvl2pPr>
              <a:defRPr>
                <a:solidFill>
                  <a:srgbClr val="686868"/>
                </a:solidFill>
              </a:defRPr>
            </a:lvl2pPr>
            <a:lvl3pPr>
              <a:defRPr>
                <a:solidFill>
                  <a:srgbClr val="686868"/>
                </a:solidFill>
              </a:defRPr>
            </a:lvl3pPr>
            <a:lvl4pPr>
              <a:defRPr>
                <a:solidFill>
                  <a:srgbClr val="686868"/>
                </a:solidFill>
              </a:defRPr>
            </a:lvl4pPr>
            <a:lvl5pPr>
              <a:defRPr>
                <a:solidFill>
                  <a:srgbClr val="6868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81"/>
            <a:ext cx="8001000" cy="3089673"/>
          </a:xfrm>
        </p:spPr>
        <p:txBody>
          <a:bodyPr anchor="ctr" anchorCtr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None/>
              <a:defRPr sz="3200" b="0" i="1">
                <a:solidFill>
                  <a:schemeClr val="accent2"/>
                </a:solidFill>
              </a:defRPr>
            </a:lvl1pPr>
            <a:lvl2pPr marL="170815" indent="-170815">
              <a:defRPr>
                <a:solidFill>
                  <a:schemeClr val="accent3"/>
                </a:solidFill>
              </a:defRPr>
            </a:lvl2pPr>
            <a:lvl3pPr marL="394970" indent="-173990">
              <a:defRPr sz="1600">
                <a:solidFill>
                  <a:schemeClr val="accent3"/>
                </a:solidFill>
              </a:defRPr>
            </a:lvl3pPr>
            <a:lvl4pPr marL="626110" indent="-170815">
              <a:defRPr sz="1400">
                <a:solidFill>
                  <a:schemeClr val="accent3"/>
                </a:solidFill>
              </a:defRPr>
            </a:lvl4pPr>
            <a:lvl5pPr marL="799465" indent="-175260"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84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84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2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5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5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50" y="1060473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499" y="1060473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86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7" y="1060514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86" y="1060503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529" y="1060503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4" y="315974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4" y="315977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1775" indent="-23177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212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4" y="877916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2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5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84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84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8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7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2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6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0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5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50" y="315950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7965" indent="-22796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75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8685"/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67" y="1655683"/>
            <a:ext cx="187551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hasCustomPrompt="1"/>
          </p:nvPr>
        </p:nvSpPr>
        <p:spPr>
          <a:xfrm>
            <a:off x="456766" y="545571"/>
            <a:ext cx="8230493" cy="857250"/>
          </a:xfrm>
          <a:prstGeom prst="rect">
            <a:avLst/>
          </a:prstGeom>
        </p:spPr>
        <p:txBody>
          <a:bodyPr lIns="85380" tIns="42689" rIns="85380" bIns="42689"/>
          <a:lstStyle>
            <a:lvl1pPr>
              <a:defRPr sz="3000" b="1">
                <a:latin typeface="+mj-lt"/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 txBox="1">
            <a:spLocks noGrp="1"/>
          </p:cNvSpPr>
          <p:nvPr>
            <p:ph idx="1" hasCustomPrompt="1"/>
          </p:nvPr>
        </p:nvSpPr>
        <p:spPr>
          <a:xfrm>
            <a:off x="456766" y="1539743"/>
            <a:ext cx="8230493" cy="33947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7" name="Segnaposto testo 3"/>
          <p:cNvSpPr txBox="1">
            <a:spLocks noGrp="1"/>
          </p:cNvSpPr>
          <p:nvPr>
            <p:ph type="body" idx="11" hasCustomPrompt="1"/>
          </p:nvPr>
        </p:nvSpPr>
        <p:spPr>
          <a:xfrm>
            <a:off x="117954" y="1"/>
            <a:ext cx="7220952" cy="411510"/>
          </a:xfrm>
        </p:spPr>
        <p:txBody>
          <a:bodyPr/>
          <a:lstStyle>
            <a:lvl1pPr marL="0" indent="0">
              <a:spcBef>
                <a:spcPts val="280"/>
              </a:spcBef>
              <a:buNone/>
              <a:defRPr sz="1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78"/>
            <a:ext cx="8001000" cy="3089673"/>
          </a:xfrm>
        </p:spPr>
        <p:txBody>
          <a:bodyPr anchor="ctr" anchorCtr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None/>
              <a:defRPr sz="3200" b="0" i="1">
                <a:solidFill>
                  <a:schemeClr val="accent2"/>
                </a:solidFill>
              </a:defRPr>
            </a:lvl1pPr>
            <a:lvl2pPr marL="170815" indent="-170815">
              <a:defRPr>
                <a:solidFill>
                  <a:schemeClr val="accent3"/>
                </a:solidFill>
              </a:defRPr>
            </a:lvl2pPr>
            <a:lvl3pPr marL="394970" indent="-173990">
              <a:defRPr sz="1600">
                <a:solidFill>
                  <a:schemeClr val="accent3"/>
                </a:solidFill>
              </a:defRPr>
            </a:lvl3pPr>
            <a:lvl4pPr marL="626110" indent="-170815">
              <a:defRPr sz="1400">
                <a:solidFill>
                  <a:schemeClr val="accent3"/>
                </a:solidFill>
              </a:defRPr>
            </a:lvl4pPr>
            <a:lvl5pPr marL="800100" indent="-175260"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81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81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8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2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1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5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81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7" y="1060510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81" y="1060500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527" y="1060500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50" y="315950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2410" indent="-23241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</a:fld>
            <a:endParaRPr lang="en-US"/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19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50" y="4891715"/>
            <a:ext cx="987450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ACER</a:t>
            </a:r>
            <a:r>
              <a:rPr lang="en-US" sz="800" baseline="0" dirty="0" smtClean="0">
                <a:solidFill>
                  <a:schemeClr val="bg1"/>
                </a:solidFill>
              </a:rPr>
              <a:t> CONFIDENTIAL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1" y="315971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1" y="315974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1775" indent="-23177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212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81" y="877916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8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2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1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81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81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8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2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7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1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75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64" y="1655683"/>
            <a:ext cx="187551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hasCustomPrompt="1"/>
          </p:nvPr>
        </p:nvSpPr>
        <p:spPr>
          <a:xfrm>
            <a:off x="456766" y="545571"/>
            <a:ext cx="8230493" cy="857250"/>
          </a:xfrm>
          <a:prstGeom prst="rect">
            <a:avLst/>
          </a:prstGeom>
        </p:spPr>
        <p:txBody>
          <a:bodyPr lIns="85402" tIns="42700" rIns="85402" bIns="42700"/>
          <a:lstStyle>
            <a:lvl1pPr>
              <a:defRPr sz="3000" b="1">
                <a:latin typeface="+mj-lt"/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 txBox="1">
            <a:spLocks noGrp="1"/>
          </p:cNvSpPr>
          <p:nvPr>
            <p:ph idx="1" hasCustomPrompt="1"/>
          </p:nvPr>
        </p:nvSpPr>
        <p:spPr>
          <a:xfrm>
            <a:off x="456766" y="1539743"/>
            <a:ext cx="8230493" cy="33947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7" name="Segnaposto testo 3"/>
          <p:cNvSpPr txBox="1">
            <a:spLocks noGrp="1"/>
          </p:cNvSpPr>
          <p:nvPr>
            <p:ph type="body" idx="11" hasCustomPrompt="1"/>
          </p:nvPr>
        </p:nvSpPr>
        <p:spPr>
          <a:xfrm>
            <a:off x="117954" y="1"/>
            <a:ext cx="7220952" cy="411510"/>
          </a:xfrm>
        </p:spPr>
        <p:txBody>
          <a:bodyPr/>
          <a:lstStyle>
            <a:lvl1pPr marL="0" indent="0">
              <a:spcBef>
                <a:spcPts val="280"/>
              </a:spcBef>
              <a:buNone/>
              <a:defRPr sz="1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50" y="877904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7965" indent="-22796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75"/>
            <a:ext cx="8001000" cy="3089673"/>
          </a:xfrm>
        </p:spPr>
        <p:txBody>
          <a:bodyPr anchor="ctr" anchorCtr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None/>
              <a:defRPr sz="3200" b="0" i="1">
                <a:solidFill>
                  <a:schemeClr val="accent2"/>
                </a:solidFill>
              </a:defRPr>
            </a:lvl1pPr>
            <a:lvl2pPr marL="170815" indent="-170815">
              <a:defRPr>
                <a:solidFill>
                  <a:schemeClr val="accent3"/>
                </a:solidFill>
              </a:defRPr>
            </a:lvl2pPr>
            <a:lvl3pPr marL="394970" indent="-173990">
              <a:defRPr sz="1600">
                <a:solidFill>
                  <a:schemeClr val="accent3"/>
                </a:solidFill>
              </a:defRPr>
            </a:lvl3pPr>
            <a:lvl4pPr marL="626110" indent="-170815">
              <a:defRPr sz="1400">
                <a:solidFill>
                  <a:schemeClr val="accent3"/>
                </a:solidFill>
              </a:defRPr>
            </a:lvl4pPr>
            <a:lvl5pPr marL="800100" indent="-175260"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78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78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7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5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5178" y="1060452"/>
            <a:ext cx="4086225" cy="36179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89477" y="1060507"/>
            <a:ext cx="4087812" cy="361791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nse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365178" y="1060495"/>
            <a:ext cx="4086225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689521" y="1060495"/>
            <a:ext cx="4094163" cy="36163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1200"/>
              </a:spcBef>
              <a:defRPr lang="en-US" sz="1600" smtClean="0"/>
            </a:lvl1pPr>
            <a:lvl2pPr>
              <a:spcBef>
                <a:spcPts val="800"/>
              </a:spcBef>
              <a:defRPr lang="en-US" sz="1400" smtClean="0"/>
            </a:lvl2pPr>
            <a:lvl3pPr>
              <a:spcBef>
                <a:spcPts val="400"/>
              </a:spcBef>
              <a:defRPr lang="en-US" sz="1200" smtClean="0"/>
            </a:lvl3pPr>
            <a:lvl4pPr>
              <a:spcBef>
                <a:spcPts val="200"/>
              </a:spcBef>
              <a:defRPr lang="en-US" sz="1200" smtClean="0"/>
            </a:lvl4pPr>
            <a:lvl5pPr>
              <a:spcBef>
                <a:spcPts val="100"/>
              </a:spcBef>
              <a:defRPr lang="en-US" sz="1200"/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8" y="315967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accent2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accent2"/>
                </a:solidFill>
                <a:latin typeface="+mn-lt"/>
              </a:defRPr>
            </a:lvl2pPr>
            <a:lvl3pPr>
              <a:defRPr sz="1400" i="0">
                <a:solidFill>
                  <a:schemeClr val="accent2"/>
                </a:solidFill>
                <a:latin typeface="+mn-lt"/>
              </a:defRPr>
            </a:lvl3pPr>
            <a:lvl4pPr>
              <a:defRPr sz="1400" i="0">
                <a:solidFill>
                  <a:schemeClr val="accent2"/>
                </a:solidFill>
                <a:latin typeface="+mn-lt"/>
              </a:defRPr>
            </a:lvl4pPr>
            <a:lvl5pPr>
              <a:defRPr sz="1400" i="0">
                <a:solidFill>
                  <a:schemeClr val="accent2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Dark Statement/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8" y="315970"/>
            <a:ext cx="8412163" cy="4360863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bg1"/>
                </a:solidFill>
                <a:latin typeface="+mj-lt"/>
              </a:defRPr>
            </a:lvl1pPr>
            <a:lvl2pPr marL="231775" indent="-231775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bg1"/>
                </a:solidFill>
                <a:latin typeface="+mn-lt"/>
              </a:defRPr>
            </a:lvl2pPr>
            <a:lvl3pPr>
              <a:defRPr sz="1400" i="0">
                <a:solidFill>
                  <a:schemeClr val="bg1"/>
                </a:solidFill>
                <a:latin typeface="+mn-lt"/>
              </a:defRPr>
            </a:lvl3pPr>
            <a:lvl4pPr>
              <a:defRPr sz="1400" i="0">
                <a:solidFill>
                  <a:schemeClr val="bg1"/>
                </a:solidFill>
                <a:latin typeface="+mn-lt"/>
              </a:defRPr>
            </a:lvl4pPr>
            <a:lvl5pPr>
              <a:defRPr sz="1400" i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2" descr="\\.psf\Home\Desktop\acer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70" y="4829212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tement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78" y="877916"/>
            <a:ext cx="8412163" cy="3798887"/>
          </a:xfrm>
        </p:spPr>
        <p:txBody>
          <a:bodyPr anchor="ctr" anchorCtr="0"/>
          <a:lstStyle>
            <a:lvl1pPr>
              <a:lnSpc>
                <a:spcPct val="100000"/>
              </a:lnSpc>
              <a:spcBef>
                <a:spcPts val="2000"/>
              </a:spcBef>
              <a:defRPr sz="3600" i="1">
                <a:solidFill>
                  <a:schemeClr val="tx1"/>
                </a:solidFill>
                <a:latin typeface="+mj-lt"/>
              </a:defRPr>
            </a:lvl1pPr>
            <a:lvl2pPr marL="227330" indent="-227330">
              <a:spcBef>
                <a:spcPts val="800"/>
              </a:spcBef>
              <a:buFont typeface="Acer Foco Light" pitchFamily="34" charset="0"/>
              <a:buChar char="—"/>
              <a:defRPr sz="1400" i="0">
                <a:solidFill>
                  <a:schemeClr val="tx1"/>
                </a:solidFill>
                <a:latin typeface="+mn-lt"/>
              </a:defRPr>
            </a:lvl2pPr>
            <a:lvl3pPr>
              <a:defRPr sz="1400" i="0">
                <a:solidFill>
                  <a:schemeClr val="tx1"/>
                </a:solidFill>
                <a:latin typeface="+mn-lt"/>
              </a:defRPr>
            </a:lvl3pPr>
            <a:lvl4pPr>
              <a:defRPr sz="1400" i="0">
                <a:solidFill>
                  <a:schemeClr val="tx1"/>
                </a:solidFill>
                <a:latin typeface="+mn-lt"/>
              </a:defRPr>
            </a:lvl4pPr>
            <a:lvl5pPr>
              <a:defRPr sz="1400" i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7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800" dirty="0" smtClean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prstClr val="white"/>
                </a:solidFill>
              </a:rPr>
              <a:t>Presentation Title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>
                <a:solidFill>
                  <a:prstClr val="white"/>
                </a:solidFill>
              </a:rPr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16608" y="0"/>
            <a:ext cx="9160608" cy="5143500"/>
            <a:chOff x="-16608" y="0"/>
            <a:chExt cx="9160608" cy="5143500"/>
          </a:xfrm>
        </p:grpSpPr>
        <p:sp>
          <p:nvSpPr>
            <p:cNvPr id="1030" name="Freeform 6"/>
            <p:cNvSpPr/>
            <p:nvPr userDrawn="1"/>
          </p:nvSpPr>
          <p:spPr bwMode="auto">
            <a:xfrm>
              <a:off x="-16608" y="0"/>
              <a:ext cx="8925659" cy="5143500"/>
            </a:xfrm>
            <a:custGeom>
              <a:avLst/>
              <a:gdLst>
                <a:gd name="connsiteX0" fmla="*/ 10005 w 10005"/>
                <a:gd name="connsiteY0" fmla="*/ 10000 h 10000"/>
                <a:gd name="connsiteX1" fmla="*/ 4983 w 10005"/>
                <a:gd name="connsiteY1" fmla="*/ 0 h 10000"/>
                <a:gd name="connsiteX2" fmla="*/ 0 w 10005"/>
                <a:gd name="connsiteY2" fmla="*/ 0 h 10000"/>
                <a:gd name="connsiteX3" fmla="*/ 5 w 10005"/>
                <a:gd name="connsiteY3" fmla="*/ 9873 h 10000"/>
                <a:gd name="connsiteX4" fmla="*/ 26 w 10005"/>
                <a:gd name="connsiteY4" fmla="*/ 10000 h 10000"/>
                <a:gd name="connsiteX5" fmla="*/ 10005 w 10005"/>
                <a:gd name="connsiteY5" fmla="*/ 10000 h 10000"/>
                <a:gd name="connsiteX0-1" fmla="*/ 11646 w 11646"/>
                <a:gd name="connsiteY0-2" fmla="*/ 10000 h 10000"/>
                <a:gd name="connsiteX1-3" fmla="*/ 6624 w 11646"/>
                <a:gd name="connsiteY1-4" fmla="*/ 0 h 10000"/>
                <a:gd name="connsiteX2-5" fmla="*/ 1641 w 11646"/>
                <a:gd name="connsiteY2-6" fmla="*/ 0 h 10000"/>
                <a:gd name="connsiteX3-7" fmla="*/ 1667 w 11646"/>
                <a:gd name="connsiteY3-8" fmla="*/ 10000 h 10000"/>
                <a:gd name="connsiteX4-9" fmla="*/ 11646 w 11646"/>
                <a:gd name="connsiteY4-10" fmla="*/ 10000 h 10000"/>
                <a:gd name="connsiteX0-11" fmla="*/ 11646 w 11646"/>
                <a:gd name="connsiteY0-12" fmla="*/ 10000 h 10000"/>
                <a:gd name="connsiteX1-13" fmla="*/ 6624 w 11646"/>
                <a:gd name="connsiteY1-14" fmla="*/ 0 h 10000"/>
                <a:gd name="connsiteX2-15" fmla="*/ 1641 w 11646"/>
                <a:gd name="connsiteY2-16" fmla="*/ 0 h 10000"/>
                <a:gd name="connsiteX3-17" fmla="*/ 1667 w 11646"/>
                <a:gd name="connsiteY3-18" fmla="*/ 10000 h 10000"/>
                <a:gd name="connsiteX4-19" fmla="*/ 11646 w 11646"/>
                <a:gd name="connsiteY4-20" fmla="*/ 10000 h 10000"/>
                <a:gd name="connsiteX0-21" fmla="*/ 10831 w 10831"/>
                <a:gd name="connsiteY0-22" fmla="*/ 10000 h 10000"/>
                <a:gd name="connsiteX1-23" fmla="*/ 5809 w 10831"/>
                <a:gd name="connsiteY1-24" fmla="*/ 0 h 10000"/>
                <a:gd name="connsiteX2-25" fmla="*/ 826 w 10831"/>
                <a:gd name="connsiteY2-26" fmla="*/ 0 h 10000"/>
                <a:gd name="connsiteX3-27" fmla="*/ 852 w 10831"/>
                <a:gd name="connsiteY3-28" fmla="*/ 10000 h 10000"/>
                <a:gd name="connsiteX4-29" fmla="*/ 10831 w 10831"/>
                <a:gd name="connsiteY4-30" fmla="*/ 10000 h 10000"/>
                <a:gd name="connsiteX0-31" fmla="*/ 10050 w 10050"/>
                <a:gd name="connsiteY0-32" fmla="*/ 10000 h 10000"/>
                <a:gd name="connsiteX1-33" fmla="*/ 5028 w 10050"/>
                <a:gd name="connsiteY1-34" fmla="*/ 0 h 10000"/>
                <a:gd name="connsiteX2-35" fmla="*/ 45 w 10050"/>
                <a:gd name="connsiteY2-36" fmla="*/ 0 h 10000"/>
                <a:gd name="connsiteX3-37" fmla="*/ 71 w 10050"/>
                <a:gd name="connsiteY3-38" fmla="*/ 10000 h 10000"/>
                <a:gd name="connsiteX4-39" fmla="*/ 10050 w 10050"/>
                <a:gd name="connsiteY4-40" fmla="*/ 10000 h 10000"/>
                <a:gd name="connsiteX0-41" fmla="*/ 10050 w 10050"/>
                <a:gd name="connsiteY0-42" fmla="*/ 10000 h 10000"/>
                <a:gd name="connsiteX1-43" fmla="*/ 5028 w 10050"/>
                <a:gd name="connsiteY1-44" fmla="*/ 0 h 10000"/>
                <a:gd name="connsiteX2-45" fmla="*/ 45 w 10050"/>
                <a:gd name="connsiteY2-46" fmla="*/ 0 h 10000"/>
                <a:gd name="connsiteX3-47" fmla="*/ 46 w 10050"/>
                <a:gd name="connsiteY3-48" fmla="*/ 10000 h 10000"/>
                <a:gd name="connsiteX4-49" fmla="*/ 10050 w 10050"/>
                <a:gd name="connsiteY4-50" fmla="*/ 10000 h 10000"/>
                <a:gd name="connsiteX0-51" fmla="*/ 10050 w 10050"/>
                <a:gd name="connsiteY0-52" fmla="*/ 10000 h 10000"/>
                <a:gd name="connsiteX1-53" fmla="*/ 5028 w 10050"/>
                <a:gd name="connsiteY1-54" fmla="*/ 0 h 10000"/>
                <a:gd name="connsiteX2-55" fmla="*/ 45 w 10050"/>
                <a:gd name="connsiteY2-56" fmla="*/ 0 h 10000"/>
                <a:gd name="connsiteX3-57" fmla="*/ 46 w 10050"/>
                <a:gd name="connsiteY3-58" fmla="*/ 10000 h 10000"/>
                <a:gd name="connsiteX4-59" fmla="*/ 10050 w 10050"/>
                <a:gd name="connsiteY4-60" fmla="*/ 10000 h 10000"/>
                <a:gd name="connsiteX0-61" fmla="*/ 10050 w 10050"/>
                <a:gd name="connsiteY0-62" fmla="*/ 10000 h 10000"/>
                <a:gd name="connsiteX1-63" fmla="*/ 5028 w 10050"/>
                <a:gd name="connsiteY1-64" fmla="*/ 0 h 10000"/>
                <a:gd name="connsiteX2-65" fmla="*/ 45 w 10050"/>
                <a:gd name="connsiteY2-66" fmla="*/ 0 h 10000"/>
                <a:gd name="connsiteX3-67" fmla="*/ 46 w 10050"/>
                <a:gd name="connsiteY3-68" fmla="*/ 10000 h 10000"/>
                <a:gd name="connsiteX4-69" fmla="*/ 10050 w 10050"/>
                <a:gd name="connsiteY4-70" fmla="*/ 10000 h 10000"/>
                <a:gd name="connsiteX0-71" fmla="*/ 10061 w 10061"/>
                <a:gd name="connsiteY0-72" fmla="*/ 10000 h 10000"/>
                <a:gd name="connsiteX1-73" fmla="*/ 5039 w 10061"/>
                <a:gd name="connsiteY1-74" fmla="*/ 0 h 10000"/>
                <a:gd name="connsiteX2-75" fmla="*/ 56 w 10061"/>
                <a:gd name="connsiteY2-76" fmla="*/ 0 h 10000"/>
                <a:gd name="connsiteX3-77" fmla="*/ 57 w 10061"/>
                <a:gd name="connsiteY3-78" fmla="*/ 10000 h 10000"/>
                <a:gd name="connsiteX4-79" fmla="*/ 10061 w 10061"/>
                <a:gd name="connsiteY4-80" fmla="*/ 10000 h 10000"/>
                <a:gd name="connsiteX0-81" fmla="*/ 10542 w 10542"/>
                <a:gd name="connsiteY0-82" fmla="*/ 10000 h 10000"/>
                <a:gd name="connsiteX1-83" fmla="*/ 5520 w 10542"/>
                <a:gd name="connsiteY1-84" fmla="*/ 0 h 10000"/>
                <a:gd name="connsiteX2-85" fmla="*/ 537 w 10542"/>
                <a:gd name="connsiteY2-86" fmla="*/ 0 h 10000"/>
                <a:gd name="connsiteX3-87" fmla="*/ 538 w 10542"/>
                <a:gd name="connsiteY3-88" fmla="*/ 10000 h 10000"/>
                <a:gd name="connsiteX4-89" fmla="*/ 10542 w 10542"/>
                <a:gd name="connsiteY4-90" fmla="*/ 10000 h 10000"/>
                <a:gd name="connsiteX0-91" fmla="*/ 10024 w 10024"/>
                <a:gd name="connsiteY0-92" fmla="*/ 10000 h 10000"/>
                <a:gd name="connsiteX1-93" fmla="*/ 5002 w 10024"/>
                <a:gd name="connsiteY1-94" fmla="*/ 0 h 10000"/>
                <a:gd name="connsiteX2-95" fmla="*/ 19 w 10024"/>
                <a:gd name="connsiteY2-96" fmla="*/ 0 h 10000"/>
                <a:gd name="connsiteX3-97" fmla="*/ 20 w 10024"/>
                <a:gd name="connsiteY3-98" fmla="*/ 10000 h 10000"/>
                <a:gd name="connsiteX4-99" fmla="*/ 10024 w 10024"/>
                <a:gd name="connsiteY4-100" fmla="*/ 10000 h 10000"/>
                <a:gd name="connsiteX0-101" fmla="*/ 10024 w 10024"/>
                <a:gd name="connsiteY0-102" fmla="*/ 10000 h 10000"/>
                <a:gd name="connsiteX1-103" fmla="*/ 5002 w 10024"/>
                <a:gd name="connsiteY1-104" fmla="*/ 0 h 10000"/>
                <a:gd name="connsiteX2-105" fmla="*/ 19 w 10024"/>
                <a:gd name="connsiteY2-106" fmla="*/ 0 h 10000"/>
                <a:gd name="connsiteX3-107" fmla="*/ 20 w 10024"/>
                <a:gd name="connsiteY3-108" fmla="*/ 10000 h 10000"/>
                <a:gd name="connsiteX4-109" fmla="*/ 10024 w 10024"/>
                <a:gd name="connsiteY4-110" fmla="*/ 1000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4" h="10000">
                  <a:moveTo>
                    <a:pt x="10024" y="10000"/>
                  </a:moveTo>
                  <a:lnTo>
                    <a:pt x="5002" y="0"/>
                  </a:lnTo>
                  <a:lnTo>
                    <a:pt x="19" y="0"/>
                  </a:lnTo>
                  <a:cubicBezTo>
                    <a:pt x="6" y="2458"/>
                    <a:pt x="0" y="8056"/>
                    <a:pt x="20" y="10000"/>
                  </a:cubicBezTo>
                  <a:lnTo>
                    <a:pt x="10024" y="100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1" name="Freeform 7"/>
            <p:cNvSpPr/>
            <p:nvPr userDrawn="1"/>
          </p:nvSpPr>
          <p:spPr bwMode="auto">
            <a:xfrm>
              <a:off x="7419975" y="0"/>
              <a:ext cx="1724025" cy="1489075"/>
            </a:xfrm>
            <a:custGeom>
              <a:avLst/>
              <a:gdLst/>
              <a:ahLst/>
              <a:cxnLst>
                <a:cxn ang="0">
                  <a:pos x="1086" y="368"/>
                </a:cxn>
                <a:cxn ang="0">
                  <a:pos x="628" y="0"/>
                </a:cxn>
                <a:cxn ang="0">
                  <a:pos x="0" y="0"/>
                </a:cxn>
                <a:cxn ang="0">
                  <a:pos x="1086" y="938"/>
                </a:cxn>
                <a:cxn ang="0">
                  <a:pos x="1086" y="368"/>
                </a:cxn>
              </a:cxnLst>
              <a:rect l="0" t="0" r="r" b="b"/>
              <a:pathLst>
                <a:path w="1086" h="938">
                  <a:moveTo>
                    <a:pt x="1086" y="368"/>
                  </a:moveTo>
                  <a:lnTo>
                    <a:pt x="628" y="0"/>
                  </a:lnTo>
                  <a:lnTo>
                    <a:pt x="0" y="0"/>
                  </a:lnTo>
                  <a:lnTo>
                    <a:pt x="1086" y="938"/>
                  </a:lnTo>
                  <a:lnTo>
                    <a:pt x="1086" y="36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32" name="Freeform 8"/>
            <p:cNvSpPr/>
            <p:nvPr userDrawn="1"/>
          </p:nvSpPr>
          <p:spPr bwMode="auto">
            <a:xfrm>
              <a:off x="4441825" y="0"/>
              <a:ext cx="4702175" cy="5143500"/>
            </a:xfrm>
            <a:custGeom>
              <a:avLst/>
              <a:gdLst/>
              <a:ahLst/>
              <a:cxnLst>
                <a:cxn ang="0">
                  <a:pos x="2962" y="3240"/>
                </a:cxn>
                <a:cxn ang="0">
                  <a:pos x="2962" y="938"/>
                </a:cxn>
                <a:cxn ang="0">
                  <a:pos x="1876" y="0"/>
                </a:cxn>
                <a:cxn ang="0">
                  <a:pos x="0" y="0"/>
                </a:cxn>
                <a:cxn ang="0">
                  <a:pos x="2817" y="3240"/>
                </a:cxn>
                <a:cxn ang="0">
                  <a:pos x="2962" y="3240"/>
                </a:cxn>
              </a:cxnLst>
              <a:rect l="0" t="0" r="r" b="b"/>
              <a:pathLst>
                <a:path w="2962" h="3240">
                  <a:moveTo>
                    <a:pt x="2962" y="3240"/>
                  </a:moveTo>
                  <a:lnTo>
                    <a:pt x="2962" y="938"/>
                  </a:lnTo>
                  <a:lnTo>
                    <a:pt x="1876" y="0"/>
                  </a:lnTo>
                  <a:lnTo>
                    <a:pt x="0" y="0"/>
                  </a:lnTo>
                  <a:lnTo>
                    <a:pt x="2817" y="3240"/>
                  </a:lnTo>
                  <a:lnTo>
                    <a:pt x="2962" y="324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26" y="1133318"/>
            <a:ext cx="5911850" cy="1052994"/>
          </a:xfrm>
        </p:spPr>
        <p:txBody>
          <a:bodyPr anchor="b" anchorCtr="0"/>
          <a:lstStyle>
            <a:lvl1pPr>
              <a:defRPr sz="3600" i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26" y="2351676"/>
            <a:ext cx="6159500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6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2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8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3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73750" y="4891715"/>
            <a:ext cx="987450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1"/>
                </a:solidFill>
              </a:rPr>
              <a:t>ACER</a:t>
            </a:r>
            <a:r>
              <a:rPr lang="en-US" sz="800" baseline="0" dirty="0" smtClean="0">
                <a:solidFill>
                  <a:schemeClr val="bg1"/>
                </a:solidFill>
              </a:rPr>
              <a:t> CONFIDENTIAL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460F7E-BF8E-4752-A3EA-71DCEBC1B1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65178" y="113331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65178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3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3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7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7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>
              <a:solidFill>
                <a:srgbClr val="83B81A"/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1493875"/>
            <a:ext cx="9144000" cy="3649663"/>
            <a:chOff x="0" y="1493838"/>
            <a:chExt cx="9144000" cy="3649663"/>
          </a:xfrm>
        </p:grpSpPr>
        <p:sp>
          <p:nvSpPr>
            <p:cNvPr id="16" name="Freeform 6"/>
            <p:cNvSpPr/>
            <p:nvPr userDrawn="1"/>
          </p:nvSpPr>
          <p:spPr bwMode="auto">
            <a:xfrm>
              <a:off x="2968625" y="1587500"/>
              <a:ext cx="6175375" cy="3556000"/>
            </a:xfrm>
            <a:custGeom>
              <a:avLst/>
              <a:gdLst/>
              <a:ahLst/>
              <a:cxnLst>
                <a:cxn ang="0">
                  <a:pos x="3890" y="0"/>
                </a:cxn>
                <a:cxn ang="0">
                  <a:pos x="0" y="2240"/>
                </a:cxn>
                <a:cxn ang="0">
                  <a:pos x="2806" y="2240"/>
                </a:cxn>
                <a:cxn ang="0">
                  <a:pos x="3890" y="428"/>
                </a:cxn>
                <a:cxn ang="0">
                  <a:pos x="3890" y="0"/>
                </a:cxn>
              </a:cxnLst>
              <a:rect l="0" t="0" r="r" b="b"/>
              <a:pathLst>
                <a:path w="3890" h="2240">
                  <a:moveTo>
                    <a:pt x="3890" y="0"/>
                  </a:moveTo>
                  <a:lnTo>
                    <a:pt x="0" y="2240"/>
                  </a:lnTo>
                  <a:lnTo>
                    <a:pt x="2806" y="2240"/>
                  </a:lnTo>
                  <a:lnTo>
                    <a:pt x="3890" y="42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7" name="Freeform 7"/>
            <p:cNvSpPr/>
            <p:nvPr userDrawn="1"/>
          </p:nvSpPr>
          <p:spPr bwMode="auto">
            <a:xfrm>
              <a:off x="0" y="1493838"/>
              <a:ext cx="9144000" cy="3649663"/>
            </a:xfrm>
            <a:custGeom>
              <a:avLst/>
              <a:gdLst/>
              <a:ahLst/>
              <a:cxnLst>
                <a:cxn ang="0">
                  <a:pos x="5760" y="0"/>
                </a:cxn>
                <a:cxn ang="0">
                  <a:pos x="5743" y="0"/>
                </a:cxn>
                <a:cxn ang="0">
                  <a:pos x="0" y="2299"/>
                </a:cxn>
                <a:cxn ang="0">
                  <a:pos x="466" y="2299"/>
                </a:cxn>
                <a:cxn ang="0">
                  <a:pos x="5760" y="4"/>
                </a:cxn>
                <a:cxn ang="0">
                  <a:pos x="5760" y="0"/>
                </a:cxn>
              </a:cxnLst>
              <a:rect l="0" t="0" r="r" b="b"/>
              <a:pathLst>
                <a:path w="5760" h="2299">
                  <a:moveTo>
                    <a:pt x="5760" y="0"/>
                  </a:moveTo>
                  <a:lnTo>
                    <a:pt x="5743" y="0"/>
                  </a:lnTo>
                  <a:lnTo>
                    <a:pt x="0" y="2299"/>
                  </a:lnTo>
                  <a:lnTo>
                    <a:pt x="466" y="2299"/>
                  </a:lnTo>
                  <a:lnTo>
                    <a:pt x="5760" y="4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18" name="Freeform 8"/>
            <p:cNvSpPr/>
            <p:nvPr userDrawn="1"/>
          </p:nvSpPr>
          <p:spPr bwMode="auto">
            <a:xfrm>
              <a:off x="739775" y="1500188"/>
              <a:ext cx="8404225" cy="3643313"/>
            </a:xfrm>
            <a:custGeom>
              <a:avLst/>
              <a:gdLst/>
              <a:ahLst/>
              <a:cxnLst>
                <a:cxn ang="0">
                  <a:pos x="5294" y="0"/>
                </a:cxn>
                <a:cxn ang="0">
                  <a:pos x="0" y="2295"/>
                </a:cxn>
                <a:cxn ang="0">
                  <a:pos x="1404" y="2295"/>
                </a:cxn>
                <a:cxn ang="0">
                  <a:pos x="5294" y="55"/>
                </a:cxn>
                <a:cxn ang="0">
                  <a:pos x="5294" y="0"/>
                </a:cxn>
              </a:cxnLst>
              <a:rect l="0" t="0" r="r" b="b"/>
              <a:pathLst>
                <a:path w="5294" h="2295">
                  <a:moveTo>
                    <a:pt x="5294" y="0"/>
                  </a:moveTo>
                  <a:lnTo>
                    <a:pt x="0" y="2295"/>
                  </a:lnTo>
                  <a:lnTo>
                    <a:pt x="1404" y="2295"/>
                  </a:lnTo>
                  <a:lnTo>
                    <a:pt x="5294" y="55"/>
                  </a:lnTo>
                  <a:lnTo>
                    <a:pt x="5294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320"/>
              <a:endParaRPr lang="en-US">
                <a:solidFill>
                  <a:srgbClr val="414042"/>
                </a:solidFill>
              </a:endParaRPr>
            </a:p>
          </p:txBody>
        </p:sp>
      </p:grpSp>
      <p:pic>
        <p:nvPicPr>
          <p:cNvPr id="102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365161" y="1655683"/>
            <a:ext cx="1875513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3600" dirty="0" smtClean="0">
                <a:solidFill>
                  <a:srgbClr val="83B81A"/>
                </a:solidFill>
                <a:latin typeface="Acer Foco Semibold"/>
              </a:rPr>
              <a:t>Thank you</a:t>
            </a:r>
            <a:endParaRPr lang="en-US" sz="3600" dirty="0">
              <a:solidFill>
                <a:srgbClr val="83B81A"/>
              </a:solidFill>
              <a:latin typeface="Acer Foco Semibold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 txBox="1">
            <a:spLocks noGrp="1"/>
          </p:cNvSpPr>
          <p:nvPr>
            <p:ph type="title" hasCustomPrompt="1"/>
          </p:nvPr>
        </p:nvSpPr>
        <p:spPr>
          <a:xfrm>
            <a:off x="456766" y="545571"/>
            <a:ext cx="8230493" cy="857250"/>
          </a:xfrm>
          <a:prstGeom prst="rect">
            <a:avLst/>
          </a:prstGeom>
        </p:spPr>
        <p:txBody>
          <a:bodyPr lIns="85432" tIns="42714" rIns="85432" bIns="42714"/>
          <a:lstStyle>
            <a:lvl1pPr>
              <a:defRPr sz="3000" b="1">
                <a:latin typeface="+mj-lt"/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 txBox="1">
            <a:spLocks noGrp="1"/>
          </p:cNvSpPr>
          <p:nvPr>
            <p:ph idx="1" hasCustomPrompt="1"/>
          </p:nvPr>
        </p:nvSpPr>
        <p:spPr>
          <a:xfrm>
            <a:off x="456766" y="1539743"/>
            <a:ext cx="8230493" cy="339477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7" name="Segnaposto testo 3"/>
          <p:cNvSpPr txBox="1">
            <a:spLocks noGrp="1"/>
          </p:cNvSpPr>
          <p:nvPr>
            <p:ph type="body" idx="11" hasCustomPrompt="1"/>
          </p:nvPr>
        </p:nvSpPr>
        <p:spPr>
          <a:xfrm>
            <a:off x="117954" y="1"/>
            <a:ext cx="7220952" cy="411510"/>
          </a:xfrm>
        </p:spPr>
        <p:txBody>
          <a:bodyPr/>
          <a:lstStyle>
            <a:lvl1pPr marL="0" indent="0">
              <a:spcBef>
                <a:spcPts val="280"/>
              </a:spcBef>
              <a:buNone/>
              <a:defRPr sz="1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1"/>
            <a:ext cx="8001000" cy="685800"/>
          </a:xfrm>
        </p:spPr>
        <p:txBody>
          <a:bodyPr anchor="b" anchorCtr="0"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508760"/>
            <a:ext cx="8001000" cy="2667000"/>
          </a:xfrm>
        </p:spPr>
        <p:txBody>
          <a:bodyPr/>
          <a:lstStyle>
            <a:lvl1pPr>
              <a:defRPr>
                <a:solidFill>
                  <a:srgbClr val="686868"/>
                </a:solidFill>
              </a:defRPr>
            </a:lvl1pPr>
            <a:lvl2pPr>
              <a:defRPr>
                <a:solidFill>
                  <a:srgbClr val="686868"/>
                </a:solidFill>
              </a:defRPr>
            </a:lvl2pPr>
            <a:lvl3pPr>
              <a:defRPr>
                <a:solidFill>
                  <a:srgbClr val="686868"/>
                </a:solidFill>
              </a:defRPr>
            </a:lvl3pPr>
            <a:lvl4pPr>
              <a:defRPr>
                <a:solidFill>
                  <a:srgbClr val="686868"/>
                </a:solidFill>
              </a:defRPr>
            </a:lvl4pPr>
            <a:lvl5pPr>
              <a:defRPr>
                <a:solidFill>
                  <a:srgbClr val="686868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72"/>
            <a:ext cx="8001000" cy="3089673"/>
          </a:xfrm>
        </p:spPr>
        <p:txBody>
          <a:bodyPr anchor="ctr" anchorCtr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buNone/>
              <a:defRPr sz="3200" b="0" i="1">
                <a:solidFill>
                  <a:schemeClr val="accent2"/>
                </a:solidFill>
              </a:defRPr>
            </a:lvl1pPr>
            <a:lvl2pPr marL="170815" indent="-170815">
              <a:defRPr>
                <a:solidFill>
                  <a:schemeClr val="accent3"/>
                </a:solidFill>
              </a:defRPr>
            </a:lvl2pPr>
            <a:lvl3pPr marL="395605" indent="-173990">
              <a:defRPr sz="1600">
                <a:solidFill>
                  <a:schemeClr val="accent3"/>
                </a:solidFill>
              </a:defRPr>
            </a:lvl3pPr>
            <a:lvl4pPr marL="626110" indent="-170815">
              <a:defRPr sz="1400">
                <a:solidFill>
                  <a:schemeClr val="accent3"/>
                </a:solidFill>
              </a:defRPr>
            </a:lvl4pPr>
            <a:lvl5pPr marL="800100" indent="-175895"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172" y="1126158"/>
            <a:ext cx="8412163" cy="1052994"/>
          </a:xfrm>
        </p:spPr>
        <p:txBody>
          <a:bodyPr anchor="b" anchorCtr="0"/>
          <a:lstStyle>
            <a:lvl1pPr>
              <a:defRPr sz="3600" i="0">
                <a:solidFill>
                  <a:schemeClr val="accent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172" y="2351676"/>
            <a:ext cx="8412163" cy="131445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09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4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19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4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29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4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39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pic>
        <p:nvPicPr>
          <p:cNvPr id="9" name="Picture 4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127" y="601190"/>
            <a:ext cx="1505118" cy="50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7" name="Group 5"/>
          <p:cNvGrpSpPr>
            <a:grpSpLocks noChangeAspect="1"/>
          </p:cNvGrpSpPr>
          <p:nvPr userDrawn="1"/>
        </p:nvGrpSpPr>
        <p:grpSpPr bwMode="auto">
          <a:xfrm>
            <a:off x="0" y="3325815"/>
            <a:ext cx="9144000" cy="1817688"/>
            <a:chOff x="0" y="2095"/>
            <a:chExt cx="5760" cy="1145"/>
          </a:xfrm>
        </p:grpSpPr>
        <p:sp>
          <p:nvSpPr>
            <p:cNvPr id="3078" name="Freeform 6"/>
            <p:cNvSpPr/>
            <p:nvPr userDrawn="1"/>
          </p:nvSpPr>
          <p:spPr bwMode="auto">
            <a:xfrm>
              <a:off x="0" y="2095"/>
              <a:ext cx="5760" cy="57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389" y="138"/>
                </a:cxn>
                <a:cxn ang="0">
                  <a:pos x="1389" y="11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389" h="138">
                  <a:moveTo>
                    <a:pt x="0" y="2"/>
                  </a:moveTo>
                  <a:cubicBezTo>
                    <a:pt x="132" y="9"/>
                    <a:pt x="764" y="33"/>
                    <a:pt x="1389" y="138"/>
                  </a:cubicBezTo>
                  <a:cubicBezTo>
                    <a:pt x="1389" y="111"/>
                    <a:pt x="1389" y="111"/>
                    <a:pt x="1389" y="111"/>
                  </a:cubicBezTo>
                  <a:cubicBezTo>
                    <a:pt x="764" y="23"/>
                    <a:pt x="132" y="5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95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79" name="Freeform 7"/>
            <p:cNvSpPr/>
            <p:nvPr userDrawn="1"/>
          </p:nvSpPr>
          <p:spPr bwMode="auto">
            <a:xfrm>
              <a:off x="0" y="2140"/>
              <a:ext cx="5760" cy="1100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1096" y="265"/>
                </a:cxn>
                <a:cxn ang="0">
                  <a:pos x="1389" y="265"/>
                </a:cxn>
                <a:cxn ang="0">
                  <a:pos x="1389" y="211"/>
                </a:cxn>
                <a:cxn ang="0">
                  <a:pos x="0" y="0"/>
                </a:cxn>
                <a:cxn ang="0">
                  <a:pos x="0" y="16"/>
                </a:cxn>
              </a:cxnLst>
              <a:rect l="0" t="0" r="r" b="b"/>
              <a:pathLst>
                <a:path w="1389" h="265">
                  <a:moveTo>
                    <a:pt x="0" y="16"/>
                  </a:moveTo>
                  <a:cubicBezTo>
                    <a:pt x="112" y="26"/>
                    <a:pt x="578" y="86"/>
                    <a:pt x="1096" y="265"/>
                  </a:cubicBezTo>
                  <a:cubicBezTo>
                    <a:pt x="1389" y="265"/>
                    <a:pt x="1389" y="265"/>
                    <a:pt x="1389" y="265"/>
                  </a:cubicBezTo>
                  <a:cubicBezTo>
                    <a:pt x="1389" y="211"/>
                    <a:pt x="1389" y="211"/>
                    <a:pt x="1389" y="211"/>
                  </a:cubicBezTo>
                  <a:cubicBezTo>
                    <a:pt x="764" y="49"/>
                    <a:pt x="132" y="7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955"/>
              <a:endParaRPr lang="en-US">
                <a:solidFill>
                  <a:srgbClr val="414042"/>
                </a:solidFill>
              </a:endParaRPr>
            </a:p>
          </p:txBody>
        </p:sp>
        <p:sp>
          <p:nvSpPr>
            <p:cNvPr id="3080" name="Freeform 8"/>
            <p:cNvSpPr/>
            <p:nvPr userDrawn="1"/>
          </p:nvSpPr>
          <p:spPr bwMode="auto">
            <a:xfrm>
              <a:off x="0" y="2103"/>
              <a:ext cx="5760" cy="913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1389" y="220"/>
                </a:cxn>
                <a:cxn ang="0">
                  <a:pos x="1389" y="136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w="1389" h="220">
                  <a:moveTo>
                    <a:pt x="0" y="9"/>
                  </a:moveTo>
                  <a:cubicBezTo>
                    <a:pt x="132" y="16"/>
                    <a:pt x="764" y="58"/>
                    <a:pt x="1389" y="220"/>
                  </a:cubicBezTo>
                  <a:cubicBezTo>
                    <a:pt x="1389" y="136"/>
                    <a:pt x="1389" y="136"/>
                    <a:pt x="1389" y="136"/>
                  </a:cubicBezTo>
                  <a:cubicBezTo>
                    <a:pt x="764" y="31"/>
                    <a:pt x="132" y="7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09955"/>
              <a:endParaRPr lang="en-US">
                <a:solidFill>
                  <a:srgbClr val="414042"/>
                </a:solidFill>
              </a:endParaRPr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955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5.xml"/><Relationship Id="rId8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48.xml"/><Relationship Id="rId16" Type="http://schemas.openxmlformats.org/officeDocument/2006/relationships/theme" Target="../theme/theme10.xml"/><Relationship Id="rId15" Type="http://schemas.openxmlformats.org/officeDocument/2006/relationships/image" Target="../media/image4.png"/><Relationship Id="rId14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47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9.xml"/><Relationship Id="rId8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62.xml"/><Relationship Id="rId15" Type="http://schemas.openxmlformats.org/officeDocument/2006/relationships/theme" Target="../theme/theme11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73.xml"/><Relationship Id="rId12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2.xml"/><Relationship Id="rId8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6.xml"/><Relationship Id="rId2" Type="http://schemas.openxmlformats.org/officeDocument/2006/relationships/slideLayout" Target="../slideLayouts/slideLayout175.xml"/><Relationship Id="rId15" Type="http://schemas.openxmlformats.org/officeDocument/2006/relationships/theme" Target="../theme/theme12.xml"/><Relationship Id="rId14" Type="http://schemas.openxmlformats.org/officeDocument/2006/relationships/image" Target="../media/image4.png"/><Relationship Id="rId13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7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5.xml"/><Relationship Id="rId8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90.xml"/><Relationship Id="rId3" Type="http://schemas.openxmlformats.org/officeDocument/2006/relationships/slideLayout" Target="../slideLayouts/slideLayout189.xml"/><Relationship Id="rId2" Type="http://schemas.openxmlformats.org/officeDocument/2006/relationships/slideLayout" Target="../slideLayouts/slideLayout188.xml"/><Relationship Id="rId19" Type="http://schemas.openxmlformats.org/officeDocument/2006/relationships/theme" Target="../theme/theme13.xml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02.xml"/><Relationship Id="rId15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196.xml"/><Relationship Id="rId1" Type="http://schemas.openxmlformats.org/officeDocument/2006/relationships/slideLayout" Target="../slideLayouts/slideLayout187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9" Type="http://schemas.openxmlformats.org/officeDocument/2006/relationships/theme" Target="../theme/theme3.xml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8" Type="http://schemas.openxmlformats.org/officeDocument/2006/relationships/theme" Target="../theme/theme4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8" Type="http://schemas.openxmlformats.org/officeDocument/2006/relationships/theme" Target="../theme/theme5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9" Type="http://schemas.openxmlformats.org/officeDocument/2006/relationships/theme" Target="../theme/theme6.xml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9.xml"/><Relationship Id="rId19" Type="http://schemas.openxmlformats.org/officeDocument/2006/relationships/theme" Target="../theme/theme7.xml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114.xml"/><Relationship Id="rId16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98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6.xml"/><Relationship Id="rId19" Type="http://schemas.openxmlformats.org/officeDocument/2006/relationships/theme" Target="../theme/theme8.xml"/><Relationship Id="rId18" Type="http://schemas.openxmlformats.org/officeDocument/2006/relationships/image" Target="../media/image4.png"/><Relationship Id="rId17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1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0.xml"/><Relationship Id="rId8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37.xml"/><Relationship Id="rId5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35.xml"/><Relationship Id="rId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33.xml"/><Relationship Id="rId17" Type="http://schemas.openxmlformats.org/officeDocument/2006/relationships/theme" Target="../theme/theme9.xml"/><Relationship Id="rId16" Type="http://schemas.openxmlformats.org/officeDocument/2006/relationships/image" Target="../media/image4.png"/><Relationship Id="rId15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2" y="315929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7" y="1060473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68" y="4865355"/>
            <a:ext cx="4030663" cy="137160"/>
          </a:xfrm>
          <a:prstGeom prst="rect">
            <a:avLst/>
          </a:prstGeom>
        </p:spPr>
        <p:txBody>
          <a:bodyPr vert="horz" lIns="0" tIns="0" rIns="91091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" y="4870546"/>
            <a:ext cx="365125" cy="138500"/>
          </a:xfrm>
          <a:prstGeom prst="rect">
            <a:avLst/>
          </a:prstGeom>
        </p:spPr>
        <p:txBody>
          <a:bodyPr vert="horz" lIns="0" tIns="0" rIns="45543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fld id="{DC460F7E-BF8E-4752-A3EA-71DCEBC1B1D4}" type="slidenum">
              <a:rPr lang="en-US" smtClean="0"/>
            </a:fld>
            <a:endParaRPr lang="en-US" dirty="0"/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73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50" y="4891715"/>
            <a:ext cx="987450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 smtClean="0">
                <a:solidFill>
                  <a:schemeClr val="bg2"/>
                </a:solidFill>
              </a:rPr>
              <a:t>ACER</a:t>
            </a:r>
            <a:r>
              <a:rPr lang="en-US" sz="800" baseline="0" dirty="0" smtClean="0">
                <a:solidFill>
                  <a:schemeClr val="bg2"/>
                </a:solidFill>
              </a:rPr>
              <a:t> CONFIDENTIAL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059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059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2410" indent="-232410" algn="l" defTabSz="91059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6875" indent="-164465" algn="l" defTabSz="91059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2770" indent="-175260" algn="l" defTabSz="91059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7235" indent="-164465" algn="l" defTabSz="91059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05075" indent="-227965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0370" indent="-227965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5665" indent="-227965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indent="-227965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652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81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711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240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833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363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365347" y="316400"/>
            <a:ext cx="8419157" cy="40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347" y="1059986"/>
            <a:ext cx="8417989" cy="361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717" y="4865668"/>
            <a:ext cx="4030410" cy="136584"/>
          </a:xfrm>
          <a:prstGeom prst="rect">
            <a:avLst/>
          </a:prstGeom>
        </p:spPr>
        <p:txBody>
          <a:bodyPr vert="horz" lIns="0" tIns="0" rIns="90583" bIns="0" rtlCol="0" anchor="b" anchorCtr="0">
            <a:noAutofit/>
          </a:bodyPr>
          <a:lstStyle>
            <a:lvl1pPr algn="ctr" defTabSz="905510" fontAlgn="auto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rgbClr val="BBBDB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870348"/>
            <a:ext cx="365340" cy="138920"/>
          </a:xfrm>
          <a:prstGeom prst="rect">
            <a:avLst/>
          </a:prstGeom>
        </p:spPr>
        <p:txBody>
          <a:bodyPr vert="horz" wrap="square" lIns="0" tIns="0" rIns="45279" bIns="0" numCol="1" anchor="b" anchorCtr="0" compatLnSpc="1">
            <a:noAutofit/>
          </a:bodyPr>
          <a:lstStyle>
            <a:lvl1pPr algn="r" defTabSz="904875">
              <a:defRPr kumimoji="0" sz="1000">
                <a:solidFill>
                  <a:srgbClr val="83B81A"/>
                </a:solidFill>
                <a:latin typeface="Acer Foco Semibold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2A5434-31A7-43D4-9609-58EBC2706F42}" type="slidenum">
              <a:rPr lang="en-US" altLang="zh-TW">
                <a:ea typeface="PMingLiU" pitchFamily="18" charset="-120"/>
              </a:rPr>
            </a:fld>
            <a:endParaRPr lang="en-US" altLang="zh-TW">
              <a:ea typeface="PMingLiU" pitchFamily="18" charset="-120"/>
            </a:endParaRPr>
          </a:p>
        </p:txBody>
      </p:sp>
      <p:pic>
        <p:nvPicPr>
          <p:cNvPr id="8198" name="Picture 2" descr="\\.psf\Home\Desktop\acer_logo_rgb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07" y="4830641"/>
            <a:ext cx="639636" cy="1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3"/>
          <p:cNvSpPr txBox="1">
            <a:spLocks noChangeArrowheads="1"/>
          </p:cNvSpPr>
          <p:nvPr/>
        </p:nvSpPr>
        <p:spPr bwMode="auto">
          <a:xfrm>
            <a:off x="373510" y="4891352"/>
            <a:ext cx="857607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800">
                <a:solidFill>
                  <a:srgbClr val="BBBDBF"/>
                </a:solidFill>
                <a:latin typeface="Calibri" panose="020F0502020204030204" pitchFamily="34" charset="0"/>
                <a:ea typeface="PMingLiU" pitchFamily="18" charset="-120"/>
              </a:rPr>
              <a:t>ACER CONFIDENTIAL</a:t>
            </a:r>
            <a:endParaRPr lang="en-US" altLang="zh-TW" sz="800">
              <a:solidFill>
                <a:srgbClr val="BBBDBF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</p:sldLayoutIdLst>
  <p:hf hdr="0" ftr="0" dt="0"/>
  <p:txStyles>
    <p:titleStyle>
      <a:lvl1pPr algn="l" defTabSz="904875" rtl="0" fontAlgn="base">
        <a:lnSpc>
          <a:spcPct val="85000"/>
        </a:lnSpc>
        <a:spcBef>
          <a:spcPct val="0"/>
        </a:spcBef>
        <a:spcAft>
          <a:spcPct val="0"/>
        </a:spcAft>
        <a:defRPr sz="25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904875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2pPr>
      <a:lvl3pPr algn="l" defTabSz="904875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3pPr>
      <a:lvl4pPr algn="l" defTabSz="904875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4pPr>
      <a:lvl5pPr algn="l" defTabSz="904875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5pPr>
      <a:lvl6pPr marL="334645" algn="l" defTabSz="904875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6pPr>
      <a:lvl7pPr marL="668655" algn="l" defTabSz="904875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7pPr>
      <a:lvl8pPr marL="1003300" algn="l" defTabSz="904875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8pPr>
      <a:lvl9pPr marL="1337945" algn="l" defTabSz="904875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9pPr>
    </p:titleStyle>
    <p:bodyStyle>
      <a:lvl1pPr algn="l" defTabSz="904875" rtl="0" fontAlgn="base">
        <a:lnSpc>
          <a:spcPct val="95000"/>
        </a:lnSpc>
        <a:spcBef>
          <a:spcPts val="1600"/>
        </a:spcBef>
        <a:spcAft>
          <a:spcPct val="0"/>
        </a:spcAft>
        <a:buFont typeface="Arial" panose="020B0604020202020204" pitchFamily="34" charset="0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31140" indent="-231140" algn="l" defTabSz="904875" rtl="0" fontAlgn="base">
        <a:lnSpc>
          <a:spcPct val="95000"/>
        </a:lnSpc>
        <a:spcBef>
          <a:spcPts val="900"/>
        </a:spcBef>
        <a:spcAft>
          <a:spcPct val="0"/>
        </a:spcAft>
        <a:buFont typeface="Acer Foco Light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93700" indent="-162560" algn="l" defTabSz="904875" rtl="0" fontAlgn="base">
        <a:lnSpc>
          <a:spcPct val="95000"/>
        </a:lnSpc>
        <a:spcBef>
          <a:spcPts val="600"/>
        </a:spcBef>
        <a:spcAft>
          <a:spcPct val="0"/>
        </a:spcAft>
        <a:buFont typeface="Acer Foco Light" pitchFamily="34" charset="0"/>
        <a:buChar char="-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68960" indent="-173990" algn="l" defTabSz="904875" rtl="0" fontAlgn="base">
        <a:lnSpc>
          <a:spcPct val="95000"/>
        </a:lnSpc>
        <a:spcBef>
          <a:spcPts val="405"/>
        </a:spcBef>
        <a:spcAft>
          <a:spcPct val="0"/>
        </a:spcAft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162560" algn="l" defTabSz="904875" rtl="0" fontAlgn="base">
        <a:lnSpc>
          <a:spcPct val="95000"/>
        </a:lnSpc>
        <a:spcBef>
          <a:spcPts val="200"/>
        </a:spcBef>
        <a:spcAft>
          <a:spcPct val="0"/>
        </a:spcAft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90470" indent="-226695" algn="l" defTabSz="90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3225" indent="-226695" algn="l" defTabSz="90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5980" indent="-226695" algn="l" defTabSz="90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48735" indent="-226695" algn="l" defTabSz="9055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5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2755" algn="l" defTabSz="9055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5510" algn="l" defTabSz="9055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8265" algn="l" defTabSz="9055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1020" algn="l" defTabSz="9055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775" algn="l" defTabSz="9055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7165" algn="l" defTabSz="9055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9920" algn="l" defTabSz="9055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2675" algn="l" defTabSz="9055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365345" y="316393"/>
            <a:ext cx="8419157" cy="40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347" y="1059986"/>
            <a:ext cx="8417989" cy="361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717" y="4865667"/>
            <a:ext cx="4030410" cy="136584"/>
          </a:xfrm>
          <a:prstGeom prst="rect">
            <a:avLst/>
          </a:prstGeom>
        </p:spPr>
        <p:txBody>
          <a:bodyPr vert="horz" lIns="0" tIns="0" rIns="90671" bIns="0" rtlCol="0" anchor="b" anchorCtr="0">
            <a:noAutofit/>
          </a:bodyPr>
          <a:lstStyle>
            <a:lvl1pPr algn="ctr" defTabSz="906780" fontAlgn="auto">
              <a:spcBef>
                <a:spcPts val="0"/>
              </a:spcBef>
              <a:spcAft>
                <a:spcPts val="0"/>
              </a:spcAft>
              <a:defRPr kumimoji="0" sz="800" smtClean="0">
                <a:solidFill>
                  <a:srgbClr val="BBBDB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870348"/>
            <a:ext cx="365340" cy="138920"/>
          </a:xfrm>
          <a:prstGeom prst="rect">
            <a:avLst/>
          </a:prstGeom>
        </p:spPr>
        <p:txBody>
          <a:bodyPr vert="horz" wrap="square" lIns="0" tIns="0" rIns="45326" bIns="0" numCol="1" anchor="b" anchorCtr="0" compatLnSpc="1">
            <a:noAutofit/>
          </a:bodyPr>
          <a:lstStyle>
            <a:lvl1pPr algn="r" defTabSz="905510">
              <a:defRPr kumimoji="0" sz="1000">
                <a:solidFill>
                  <a:srgbClr val="83B81A"/>
                </a:solidFill>
                <a:latin typeface="Acer Foco Semibold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2A5434-31A7-43D4-9609-58EBC2706F42}" type="slidenum">
              <a:rPr lang="en-US" altLang="zh-TW">
                <a:ea typeface="PMingLiU" pitchFamily="18" charset="-120"/>
              </a:rPr>
            </a:fld>
            <a:endParaRPr lang="en-US" altLang="zh-TW">
              <a:ea typeface="PMingLiU" pitchFamily="18" charset="-120"/>
            </a:endParaRPr>
          </a:p>
        </p:txBody>
      </p:sp>
      <p:pic>
        <p:nvPicPr>
          <p:cNvPr id="8198" name="Picture 2" descr="\\.psf\Home\Desktop\acer_logo_rgb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107" y="4830641"/>
            <a:ext cx="639636" cy="15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TextBox 3"/>
          <p:cNvSpPr txBox="1">
            <a:spLocks noChangeArrowheads="1"/>
          </p:cNvSpPr>
          <p:nvPr/>
        </p:nvSpPr>
        <p:spPr bwMode="auto">
          <a:xfrm>
            <a:off x="373510" y="4891352"/>
            <a:ext cx="857607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 defTabSz="123698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defTabSz="123698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800">
                <a:solidFill>
                  <a:srgbClr val="BBBDBF"/>
                </a:solidFill>
                <a:latin typeface="Calibri" panose="020F0502020204030204" pitchFamily="34" charset="0"/>
                <a:ea typeface="PMingLiU" pitchFamily="18" charset="-120"/>
              </a:rPr>
              <a:t>ACER CONFIDENTIAL</a:t>
            </a:r>
            <a:endParaRPr lang="en-US" altLang="zh-TW" sz="800">
              <a:solidFill>
                <a:srgbClr val="BBBDBF"/>
              </a:solidFill>
              <a:latin typeface="Calibri" panose="020F0502020204030204" pitchFamily="34" charset="0"/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</p:sldLayoutIdLst>
  <p:hf hdr="0" ftr="0" dt="0"/>
  <p:txStyles>
    <p:titleStyle>
      <a:lvl1pPr algn="l" defTabSz="905510" rtl="0" fontAlgn="base">
        <a:lnSpc>
          <a:spcPct val="85000"/>
        </a:lnSpc>
        <a:spcBef>
          <a:spcPct val="0"/>
        </a:spcBef>
        <a:spcAft>
          <a:spcPct val="0"/>
        </a:spcAft>
        <a:defRPr sz="25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905510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2pPr>
      <a:lvl3pPr algn="l" defTabSz="905510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3pPr>
      <a:lvl4pPr algn="l" defTabSz="905510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4pPr>
      <a:lvl5pPr algn="l" defTabSz="905510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5pPr>
      <a:lvl6pPr marL="334645" algn="l" defTabSz="905510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6pPr>
      <a:lvl7pPr marL="669925" algn="l" defTabSz="905510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7pPr>
      <a:lvl8pPr marL="1004570" algn="l" defTabSz="905510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8pPr>
      <a:lvl9pPr marL="1339215" algn="l" defTabSz="905510" rtl="0" fontAlgn="base">
        <a:lnSpc>
          <a:spcPct val="85000"/>
        </a:lnSpc>
        <a:spcBef>
          <a:spcPct val="0"/>
        </a:spcBef>
        <a:spcAft>
          <a:spcPct val="0"/>
        </a:spcAft>
        <a:defRPr sz="2500">
          <a:solidFill>
            <a:schemeClr val="accent2"/>
          </a:solidFill>
          <a:latin typeface="Acer Foco Semibold" pitchFamily="34" charset="0"/>
        </a:defRPr>
      </a:lvl9pPr>
    </p:titleStyle>
    <p:bodyStyle>
      <a:lvl1pPr algn="l" defTabSz="905510" rtl="0" fontAlgn="base">
        <a:lnSpc>
          <a:spcPct val="95000"/>
        </a:lnSpc>
        <a:spcBef>
          <a:spcPts val="1600"/>
        </a:spcBef>
        <a:spcAft>
          <a:spcPct val="0"/>
        </a:spcAft>
        <a:buFont typeface="Arial" panose="020B0604020202020204" pitchFamily="34" charset="0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31140" indent="-231140" algn="l" defTabSz="905510" rtl="0" fontAlgn="base">
        <a:lnSpc>
          <a:spcPct val="95000"/>
        </a:lnSpc>
        <a:spcBef>
          <a:spcPts val="900"/>
        </a:spcBef>
        <a:spcAft>
          <a:spcPct val="0"/>
        </a:spcAft>
        <a:buFont typeface="Acer Foco Light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94335" indent="-162560" algn="l" defTabSz="905510" rtl="0" fontAlgn="base">
        <a:lnSpc>
          <a:spcPct val="95000"/>
        </a:lnSpc>
        <a:spcBef>
          <a:spcPts val="600"/>
        </a:spcBef>
        <a:spcAft>
          <a:spcPct val="0"/>
        </a:spcAft>
        <a:buFont typeface="Acer Foco Light" pitchFamily="34" charset="0"/>
        <a:buChar char="-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69595" indent="-174625" algn="l" defTabSz="905510" rtl="0" fontAlgn="base">
        <a:lnSpc>
          <a:spcPct val="95000"/>
        </a:lnSpc>
        <a:spcBef>
          <a:spcPts val="405"/>
        </a:spcBef>
        <a:spcAft>
          <a:spcPct val="0"/>
        </a:spcAft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732155" indent="-162560" algn="l" defTabSz="905510" rtl="0" fontAlgn="base">
        <a:lnSpc>
          <a:spcPct val="95000"/>
        </a:lnSpc>
        <a:spcBef>
          <a:spcPts val="200"/>
        </a:spcBef>
        <a:spcAft>
          <a:spcPct val="0"/>
        </a:spcAft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93010" indent="-226695" algn="l" defTabSz="9067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6400" indent="-226695" algn="l" defTabSz="9067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399790" indent="-226695" algn="l" defTabSz="9067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52545" indent="-226695" algn="l" defTabSz="9067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3390" algn="l" defTabSz="9067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6780" algn="l" defTabSz="9067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9535" algn="l" defTabSz="9067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2925" algn="l" defTabSz="9067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315" algn="l" defTabSz="9067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9705" algn="l" defTabSz="9067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73095" algn="l" defTabSz="9067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26485" algn="l" defTabSz="90678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366005" y="315522"/>
            <a:ext cx="8417955" cy="409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4511" y="1061151"/>
            <a:ext cx="8419442" cy="361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506" y="4865192"/>
            <a:ext cx="4030441" cy="136922"/>
          </a:xfrm>
          <a:prstGeom prst="rect">
            <a:avLst/>
          </a:prstGeom>
        </p:spPr>
        <p:txBody>
          <a:bodyPr vert="horz" lIns="0" tIns="0" rIns="91181" bIns="0" rtlCol="0" anchor="b" anchorCtr="0">
            <a:noAutofit/>
          </a:bodyPr>
          <a:lstStyle>
            <a:lvl1pPr algn="ctr">
              <a:defRPr kumimoji="0" sz="800">
                <a:solidFill>
                  <a:srgbClr val="BBBDBF"/>
                </a:solidFill>
                <a:ea typeface="+mn-ea"/>
                <a:cs typeface="Arial" panose="020B0604020202020204" pitchFamily="34" charset="0"/>
              </a:defRPr>
            </a:lvl1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latin typeface="Arial" panose="020B0604020202020204" pitchFamily="34" charset="0"/>
              </a:rPr>
              <a:t>Presentation Title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" y="4871145"/>
            <a:ext cx="364511" cy="138410"/>
          </a:xfrm>
          <a:prstGeom prst="rect">
            <a:avLst/>
          </a:prstGeom>
        </p:spPr>
        <p:txBody>
          <a:bodyPr vert="horz" wrap="square" lIns="0" tIns="0" rIns="45593" bIns="0" numCol="1" anchor="b" anchorCtr="0" compatLnSpc="1">
            <a:noAutofit/>
          </a:bodyPr>
          <a:lstStyle>
            <a:lvl1pPr algn="r">
              <a:defRPr kumimoji="0" sz="1000">
                <a:solidFill>
                  <a:srgbClr val="83B81A"/>
                </a:solidFill>
                <a:latin typeface="Acer Foco Semibold"/>
                <a:ea typeface="PMingLiU" pitchFamily="18" charset="-120"/>
                <a:cs typeface="Arial" panose="020B0604020202020204" pitchFamily="34" charset="0"/>
              </a:defRPr>
            </a:lvl1pPr>
          </a:lstStyle>
          <a:p>
            <a:pPr defTabSz="913765" fontAlgn="base">
              <a:spcBef>
                <a:spcPct val="0"/>
              </a:spcBef>
              <a:spcAft>
                <a:spcPct val="0"/>
              </a:spcAft>
              <a:defRPr/>
            </a:pPr>
            <a:fld id="{4303D38F-7EF8-44B4-ACEB-59C14C52B8AA}" type="slidenum">
              <a:rPr lang="en-US" altLang="zh-TW" smtClean="0"/>
            </a:fld>
            <a:endParaRPr lang="en-US" altLang="zh-TW"/>
          </a:p>
        </p:txBody>
      </p:sp>
      <p:pic>
        <p:nvPicPr>
          <p:cNvPr id="12294" name="Picture 2" descr="\\.psf\Home\Desktop\acer_logo_rgb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16" y="4830968"/>
            <a:ext cx="639753" cy="15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Box 3"/>
          <p:cNvSpPr txBox="1">
            <a:spLocks noChangeArrowheads="1"/>
          </p:cNvSpPr>
          <p:nvPr/>
        </p:nvSpPr>
        <p:spPr bwMode="auto">
          <a:xfrm>
            <a:off x="373438" y="4891981"/>
            <a:ext cx="1067600" cy="11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3765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800" smtClean="0">
                <a:solidFill>
                  <a:srgbClr val="BBBDBF"/>
                </a:solidFill>
                <a:ea typeface="PMingLiU" pitchFamily="18" charset="-120"/>
              </a:rPr>
              <a:t>ACER CONFIDENTIAL</a:t>
            </a:r>
            <a:endParaRPr lang="en-US" altLang="zh-TW" sz="800" smtClean="0">
              <a:solidFill>
                <a:srgbClr val="BBBDBF"/>
              </a:solidFill>
              <a:ea typeface="PMingLiU" pitchFamily="18" charset="-120"/>
            </a:endParaRPr>
          </a:p>
        </p:txBody>
      </p:sp>
      <p:sp>
        <p:nvSpPr>
          <p:cNvPr id="9" name="CasellaDiTesto 6"/>
          <p:cNvSpPr txBox="1">
            <a:spLocks noChangeArrowheads="1"/>
          </p:cNvSpPr>
          <p:nvPr/>
        </p:nvSpPr>
        <p:spPr bwMode="auto">
          <a:xfrm>
            <a:off x="3000893" y="5000626"/>
            <a:ext cx="172751" cy="36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478" tIns="42739" rIns="85478" bIns="427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3765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mtClean="0">
              <a:solidFill>
                <a:srgbClr val="414042"/>
              </a:solidFill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0868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90868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/>
        </a:defRPr>
      </a:lvl2pPr>
      <a:lvl3pPr algn="l" defTabSz="90868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/>
        </a:defRPr>
      </a:lvl3pPr>
      <a:lvl4pPr algn="l" defTabSz="90868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/>
        </a:defRPr>
      </a:lvl4pPr>
      <a:lvl5pPr algn="l" defTabSz="90868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/>
        </a:defRPr>
      </a:lvl5pPr>
      <a:lvl6pPr marL="427355" algn="l" defTabSz="911225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/>
        </a:defRPr>
      </a:lvl6pPr>
      <a:lvl7pPr marL="854710" algn="l" defTabSz="911225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/>
        </a:defRPr>
      </a:lvl7pPr>
      <a:lvl8pPr marL="1282065" algn="l" defTabSz="911225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/>
        </a:defRPr>
      </a:lvl8pPr>
      <a:lvl9pPr marL="1709420" algn="l" defTabSz="911225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/>
        </a:defRPr>
      </a:lvl9pPr>
    </p:titleStyle>
    <p:bodyStyle>
      <a:lvl1pPr algn="l" defTabSz="908685" rtl="0" eaLnBrk="0" fontAlgn="base" hangingPunct="0">
        <a:lnSpc>
          <a:spcPct val="95000"/>
        </a:lnSpc>
        <a:spcBef>
          <a:spcPts val="1605"/>
        </a:spcBef>
        <a:spcAft>
          <a:spcPct val="0"/>
        </a:spcAft>
        <a:buFont typeface="Arial" panose="020B0604020202020204" pitchFamily="34" charset="0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7330" indent="-227330" algn="l" defTabSz="908685" rtl="0" eaLnBrk="0" fontAlgn="base" hangingPunct="0">
        <a:lnSpc>
          <a:spcPct val="95000"/>
        </a:lnSpc>
        <a:spcBef>
          <a:spcPts val="905"/>
        </a:spcBef>
        <a:spcAft>
          <a:spcPct val="0"/>
        </a:spcAft>
        <a:buFont typeface="Acer Foco Light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92430" indent="-159385" algn="l" defTabSz="908685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Font typeface="Acer Foco Light" pitchFamily="34" charset="0"/>
        <a:buChar char="-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69595" indent="-170815" algn="l" defTabSz="908685" rtl="0" eaLnBrk="0" fontAlgn="base" hangingPunct="0">
        <a:lnSpc>
          <a:spcPct val="95000"/>
        </a:lnSpc>
        <a:spcBef>
          <a:spcPts val="400"/>
        </a:spcBef>
        <a:spcAft>
          <a:spcPct val="0"/>
        </a:spcAft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734695" indent="-159385" algn="l" defTabSz="908685" rtl="0" eaLnBrk="0" fontAlgn="base" hangingPunct="0">
        <a:lnSpc>
          <a:spcPct val="95000"/>
        </a:lnSpc>
        <a:spcBef>
          <a:spcPts val="200"/>
        </a:spcBef>
        <a:spcAft>
          <a:spcPct val="0"/>
        </a:spcAft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07615" indent="-227965" algn="l" defTabSz="9118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3545" indent="-227965" algn="l" defTabSz="9118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9475" indent="-227965" algn="l" defTabSz="9118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5405" indent="-227965" algn="l" defTabSz="9118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1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1860" algn="l" defTabSz="911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790" algn="l" defTabSz="911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3720" algn="l" defTabSz="911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9650" algn="l" defTabSz="911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5580" algn="l" defTabSz="911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1510" algn="l" defTabSz="911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7440" algn="l" defTabSz="91186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6713" y="315913"/>
            <a:ext cx="84169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TW" altLang="en-US" smtClean="0"/>
              <a:t>按一下以編輯母片標題樣式</a:t>
            </a:r>
            <a:endParaRPr lang="zh-TW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060450"/>
            <a:ext cx="8418513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0638" y="4865688"/>
            <a:ext cx="4030662" cy="136525"/>
          </a:xfrm>
          <a:prstGeom prst="rect">
            <a:avLst/>
          </a:prstGeom>
        </p:spPr>
        <p:txBody>
          <a:bodyPr vert="horz" lIns="0" tIns="0" rIns="91440" bIns="0" rtlCol="0" anchor="b" anchorCtr="0">
            <a:no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bg2"/>
                </a:solidFill>
                <a:latin typeface="+mn-lt"/>
                <a:ea typeface="+mn-ea"/>
              </a:defRPr>
            </a:lvl1pPr>
          </a:lstStyle>
          <a:p>
            <a:pPr defTabSz="914400">
              <a:defRPr/>
            </a:pPr>
            <a:r>
              <a:rPr lang="en-US">
                <a:solidFill>
                  <a:srgbClr val="BBBDBF"/>
                </a:solidFill>
              </a:rPr>
              <a:t>Presentation Title</a:t>
            </a:r>
            <a:endParaRPr lang="en-US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870450"/>
            <a:ext cx="365125" cy="138113"/>
          </a:xfrm>
          <a:prstGeom prst="rect">
            <a:avLst/>
          </a:prstGeom>
        </p:spPr>
        <p:txBody>
          <a:bodyPr vert="horz" wrap="square" lIns="0" tIns="0" rIns="45720" bIns="0" numCol="1" anchor="b" anchorCtr="0" compatLnSpc="1">
            <a:noAutofit/>
          </a:bodyPr>
          <a:lstStyle>
            <a:lvl1pPr algn="r" eaLnBrk="1" hangingPunct="1">
              <a:defRPr kumimoji="0" sz="1000">
                <a:solidFill>
                  <a:schemeClr val="accent2"/>
                </a:solidFill>
                <a:latin typeface="Acer Foco Semibold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454B4D43-761B-4236-8F4B-D06A11DA2F75}" type="slidenum">
              <a:rPr lang="en-US" altLang="zh-TW">
                <a:solidFill>
                  <a:srgbClr val="83B81A"/>
                </a:solidFill>
                <a:ea typeface="PMingLiU" pitchFamily="18" charset="-120"/>
              </a:rPr>
            </a:fld>
            <a:endParaRPr lang="en-US" altLang="zh-TW">
              <a:solidFill>
                <a:srgbClr val="83B81A"/>
              </a:solidFill>
              <a:ea typeface="PMingLiU" pitchFamily="18" charset="-120"/>
            </a:endParaRPr>
          </a:p>
        </p:txBody>
      </p:sp>
      <p:pic>
        <p:nvPicPr>
          <p:cNvPr id="1030" name="Picture 2" descr="\\.psf\Home\Desktop\acer_logo_rgb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4830763"/>
            <a:ext cx="639762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3"/>
          <p:cNvSpPr txBox="1">
            <a:spLocks noChangeArrowheads="1"/>
          </p:cNvSpPr>
          <p:nvPr/>
        </p:nvSpPr>
        <p:spPr bwMode="auto">
          <a:xfrm>
            <a:off x="373063" y="4891088"/>
            <a:ext cx="909637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cer Foco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cer Foco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cer Foco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cer Foco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cer Foco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cer Foco" pitchFamily="34" charset="0"/>
              </a:defRPr>
            </a:lvl9pPr>
          </a:lstStyle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800" smtClean="0">
                <a:solidFill>
                  <a:srgbClr val="BBBDBF"/>
                </a:solidFill>
                <a:ea typeface="PMingLiU" pitchFamily="18" charset="-120"/>
              </a:rPr>
              <a:t>ACER CONFIDENTIAL</a:t>
            </a:r>
            <a:endParaRPr lang="en-US" altLang="zh-TW" sz="800" smtClean="0">
              <a:solidFill>
                <a:srgbClr val="BBBDBF"/>
              </a:solidFill>
              <a:ea typeface="PMingLiU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cer Foco Semibold" pitchFamily="34" charset="0"/>
        </a:defRPr>
      </a:lvl9pPr>
    </p:titleStyle>
    <p:bodyStyle>
      <a:lvl1pPr algn="l" rtl="0" eaLnBrk="0" fontAlgn="base" hangingPunct="0">
        <a:lnSpc>
          <a:spcPct val="95000"/>
        </a:lnSpc>
        <a:spcBef>
          <a:spcPts val="1600"/>
        </a:spcBef>
        <a:spcAft>
          <a:spcPct val="0"/>
        </a:spcAft>
        <a:buFont typeface="Arial" panose="020B0604020202020204" pitchFamily="34" charset="0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33680" algn="l" rtl="0" eaLnBrk="0" fontAlgn="base" hangingPunct="0">
        <a:lnSpc>
          <a:spcPct val="95000"/>
        </a:lnSpc>
        <a:spcBef>
          <a:spcPts val="900"/>
        </a:spcBef>
        <a:spcAft>
          <a:spcPct val="0"/>
        </a:spcAft>
        <a:buFont typeface="Acer Foco Light" pitchFamily="34" charset="0"/>
        <a:buChar char="–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98780" indent="-165100" algn="l" rtl="0" eaLnBrk="0" fontAlgn="base" hangingPunct="0">
        <a:lnSpc>
          <a:spcPct val="95000"/>
        </a:lnSpc>
        <a:spcBef>
          <a:spcPts val="600"/>
        </a:spcBef>
        <a:spcAft>
          <a:spcPct val="0"/>
        </a:spcAft>
        <a:buFont typeface="Acer Foco Light" pitchFamily="34" charset="0"/>
        <a:buChar char="-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74675" indent="-176530" algn="l" rtl="0" eaLnBrk="0" fontAlgn="base" hangingPunct="0">
        <a:lnSpc>
          <a:spcPct val="95000"/>
        </a:lnSpc>
        <a:spcBef>
          <a:spcPts val="400"/>
        </a:spcBef>
        <a:spcAft>
          <a:spcPct val="0"/>
        </a:spcAft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739775" indent="-165100" algn="l" rtl="0" eaLnBrk="0" fontAlgn="base" hangingPunct="0">
        <a:lnSpc>
          <a:spcPct val="95000"/>
        </a:lnSpc>
        <a:spcBef>
          <a:spcPts val="200"/>
        </a:spcBef>
        <a:spcAft>
          <a:spcPct val="0"/>
        </a:spcAft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2" y="315929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41" y="1060506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910" y="4865355"/>
            <a:ext cx="4030663" cy="137160"/>
          </a:xfrm>
          <a:prstGeom prst="rect">
            <a:avLst/>
          </a:prstGeom>
        </p:spPr>
        <p:txBody>
          <a:bodyPr vert="horz" lIns="0" tIns="0" rIns="90869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defTabSz="908685"/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" y="4870546"/>
            <a:ext cx="365125" cy="138500"/>
          </a:xfrm>
          <a:prstGeom prst="rect">
            <a:avLst/>
          </a:prstGeom>
        </p:spPr>
        <p:txBody>
          <a:bodyPr vert="horz" lIns="0" tIns="0" rIns="45431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pPr defTabSz="908685"/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8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hdr="0" ftr="0" dt="0"/>
  <p:txStyles>
    <p:titleStyle>
      <a:lvl1pPr algn="l" defTabSz="908685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08685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defTabSz="908685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6240" indent="-163830" algn="l" defTabSz="908685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0865" indent="-175260" algn="l" defTabSz="908685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5330" indent="-163830" algn="l" defTabSz="908685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98725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2750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7410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1435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2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68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71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737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05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008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410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2" y="315929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41" y="1060506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908" y="4865355"/>
            <a:ext cx="4030663" cy="137160"/>
          </a:xfrm>
          <a:prstGeom prst="rect">
            <a:avLst/>
          </a:prstGeom>
        </p:spPr>
        <p:txBody>
          <a:bodyPr vert="horz" lIns="0" tIns="0" rIns="90877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defTabSz="908685"/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" y="4870546"/>
            <a:ext cx="365125" cy="138500"/>
          </a:xfrm>
          <a:prstGeom prst="rect">
            <a:avLst/>
          </a:prstGeom>
        </p:spPr>
        <p:txBody>
          <a:bodyPr vert="horz" lIns="0" tIns="0" rIns="45435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pPr defTabSz="908685"/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8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hf hdr="0" ftr="0" dt="0"/>
  <p:txStyles>
    <p:titleStyle>
      <a:lvl1pPr algn="l" defTabSz="908685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08685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defTabSz="908685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6240" indent="-163830" algn="l" defTabSz="908685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0865" indent="-175260" algn="l" defTabSz="908685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5330" indent="-163830" algn="l" defTabSz="908685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98725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3385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7410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2070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2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68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71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737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139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05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008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474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2" y="315929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41" y="1060503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907" y="4865355"/>
            <a:ext cx="4030663" cy="137160"/>
          </a:xfrm>
          <a:prstGeom prst="rect">
            <a:avLst/>
          </a:prstGeom>
        </p:spPr>
        <p:txBody>
          <a:bodyPr vert="horz" lIns="0" tIns="0" rIns="90891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defTabSz="908685"/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" y="4870546"/>
            <a:ext cx="365125" cy="138500"/>
          </a:xfrm>
          <a:prstGeom prst="rect">
            <a:avLst/>
          </a:prstGeom>
        </p:spPr>
        <p:txBody>
          <a:bodyPr vert="horz" lIns="0" tIns="0" rIns="45443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pPr defTabSz="908685"/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8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8685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908685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08685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defTabSz="908685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6240" indent="-163830" algn="l" defTabSz="908685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0865" indent="-175260" algn="l" defTabSz="908685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5330" indent="-163830" algn="l" defTabSz="908685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99360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4020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8045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2705" indent="-227330" algn="l" defTabSz="90868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66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868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4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737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203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6690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071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5375" algn="l" defTabSz="9086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2" y="315929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41" y="1060500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905" y="4865355"/>
            <a:ext cx="4030663" cy="137160"/>
          </a:xfrm>
          <a:prstGeom prst="rect">
            <a:avLst/>
          </a:prstGeom>
        </p:spPr>
        <p:txBody>
          <a:bodyPr vert="horz" lIns="0" tIns="0" rIns="90916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defTabSz="909320"/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" y="4870546"/>
            <a:ext cx="365125" cy="138500"/>
          </a:xfrm>
          <a:prstGeom prst="rect">
            <a:avLst/>
          </a:prstGeom>
        </p:spPr>
        <p:txBody>
          <a:bodyPr vert="horz" lIns="0" tIns="0" rIns="45455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pPr defTabSz="909320"/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8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hf hdr="0" ftr="0" dt="0"/>
  <p:txStyles>
    <p:titleStyle>
      <a:lvl1pPr algn="l" defTabSz="90932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0932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defTabSz="90932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6240" indent="-163830" algn="l" defTabSz="90932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0" indent="-175260" algn="l" defTabSz="90932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5330" indent="-163830" algn="l" defTabSz="90932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499995" indent="-227330" algn="l" defTabSz="909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4655" indent="-227330" algn="l" defTabSz="909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9315" indent="-227330" algn="l" defTabSz="909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3340" indent="-227330" algn="l" defTabSz="909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66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32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345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8005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2665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7325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1985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601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2" y="315929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41" y="1060495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99" y="4865355"/>
            <a:ext cx="4030663" cy="137160"/>
          </a:xfrm>
          <a:prstGeom prst="rect">
            <a:avLst/>
          </a:prstGeom>
        </p:spPr>
        <p:txBody>
          <a:bodyPr vert="horz" lIns="0" tIns="0" rIns="90946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defTabSz="909320"/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" y="4870546"/>
            <a:ext cx="365125" cy="138500"/>
          </a:xfrm>
          <a:prstGeom prst="rect">
            <a:avLst/>
          </a:prstGeom>
        </p:spPr>
        <p:txBody>
          <a:bodyPr vert="horz" lIns="0" tIns="0" rIns="45469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pPr defTabSz="909320"/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8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320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hdr="0" ftr="0" dt="0"/>
  <p:txStyles>
    <p:titleStyle>
      <a:lvl1pPr algn="l" defTabSz="90932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0932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31775" algn="l" defTabSz="90932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6240" indent="-164465" algn="l" defTabSz="90932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0" indent="-175260" algn="l" defTabSz="90932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5965" indent="-164465" algn="l" defTabSz="90932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00630" indent="-227330" algn="l" defTabSz="909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5290" indent="-227330" algn="l" defTabSz="909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09950" indent="-227330" algn="l" defTabSz="909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5245" indent="-227330" algn="l" defTabSz="9093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66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32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98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864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330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796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2620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7915" algn="l" defTabSz="9093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2" y="315929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41" y="1060492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94" y="4865355"/>
            <a:ext cx="4030663" cy="137160"/>
          </a:xfrm>
          <a:prstGeom prst="rect">
            <a:avLst/>
          </a:prstGeom>
        </p:spPr>
        <p:txBody>
          <a:bodyPr vert="horz" lIns="0" tIns="0" rIns="90988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defTabSz="909955"/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" y="4870546"/>
            <a:ext cx="365125" cy="138500"/>
          </a:xfrm>
          <a:prstGeom prst="rect">
            <a:avLst/>
          </a:prstGeom>
        </p:spPr>
        <p:txBody>
          <a:bodyPr vert="horz" lIns="0" tIns="0" rIns="45491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pPr defTabSz="909955"/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87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60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09955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hdr="0" ftr="0" dt="0"/>
  <p:txStyles>
    <p:titleStyle>
      <a:lvl1pPr algn="l" defTabSz="909955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09955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2410" indent="-232410" algn="l" defTabSz="909955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6240" indent="-164465" algn="l" defTabSz="909955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1500" indent="-175260" algn="l" defTabSz="909955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5965" indent="-164465" algn="l" defTabSz="909955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01900" indent="-227330" algn="l" defTabSz="9099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6560" indent="-227330" algn="l" defTabSz="9099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1855" indent="-227330" algn="l" defTabSz="9099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515" indent="-227330" algn="l" defTabSz="9099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99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660" algn="l" defTabSz="9099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55" algn="l" defTabSz="9099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615" algn="l" defTabSz="9099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910" algn="l" defTabSz="9099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570" algn="l" defTabSz="9099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230" algn="l" defTabSz="9099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525" algn="l" defTabSz="9099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185" algn="l" defTabSz="9099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2" y="315929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41" y="1060483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88" y="4865355"/>
            <a:ext cx="4030663" cy="137160"/>
          </a:xfrm>
          <a:prstGeom prst="rect">
            <a:avLst/>
          </a:prstGeom>
        </p:spPr>
        <p:txBody>
          <a:bodyPr vert="horz" lIns="0" tIns="0" rIns="91043" bIns="0" rtlCol="0" anchor="b" anchorCtr="0">
            <a:noAutofit/>
          </a:bodyPr>
          <a:lstStyle>
            <a:lvl1pPr algn="ctr">
              <a:defRPr sz="800">
                <a:solidFill>
                  <a:schemeClr val="bg2"/>
                </a:solidFill>
              </a:defRPr>
            </a:lvl1pPr>
          </a:lstStyle>
          <a:p>
            <a:pPr defTabSz="910590"/>
            <a:r>
              <a:rPr lang="en-US" smtClean="0">
                <a:solidFill>
                  <a:srgbClr val="BBBDBF"/>
                </a:solidFill>
              </a:rPr>
              <a:t>Presentation Title</a:t>
            </a:r>
            <a:endParaRPr lang="en-US" dirty="0">
              <a:solidFill>
                <a:srgbClr val="BBBDB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" y="4870546"/>
            <a:ext cx="365125" cy="138500"/>
          </a:xfrm>
          <a:prstGeom prst="rect">
            <a:avLst/>
          </a:prstGeom>
        </p:spPr>
        <p:txBody>
          <a:bodyPr vert="horz" lIns="0" tIns="0" rIns="45518" bIns="0" rtlCol="0" anchor="b" anchorCtr="0">
            <a:noAutofit/>
          </a:bodyPr>
          <a:lstStyle>
            <a:lvl1pPr algn="r">
              <a:defRPr sz="1000">
                <a:solidFill>
                  <a:schemeClr val="accent2"/>
                </a:solidFill>
                <a:latin typeface="+mj-lt"/>
              </a:defRPr>
            </a:lvl1pPr>
          </a:lstStyle>
          <a:p>
            <a:pPr defTabSz="910590"/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86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58" y="4891718"/>
            <a:ext cx="857607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0590">
              <a:lnSpc>
                <a:spcPct val="90000"/>
              </a:lnSpc>
            </a:pPr>
            <a:r>
              <a:rPr lang="en-US" sz="800" dirty="0" smtClean="0">
                <a:solidFill>
                  <a:srgbClr val="BBBDB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ACER CONFIDENTIAL</a:t>
            </a:r>
            <a:endParaRPr lang="en-US" sz="800" dirty="0">
              <a:solidFill>
                <a:srgbClr val="BBBDB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 ftr="0" dt="0"/>
  <p:txStyles>
    <p:titleStyle>
      <a:lvl1pPr algn="l" defTabSz="910590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0590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2410" indent="-232410" algn="l" defTabSz="910590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6875" indent="-164465" algn="l" defTabSz="910590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2135" indent="-175260" algn="l" defTabSz="910590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6600" indent="-164465" algn="l" defTabSz="910590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0380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846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376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05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25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054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4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13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43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172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921" y="315929"/>
            <a:ext cx="8418512" cy="4095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7" y="1060453"/>
            <a:ext cx="8418513" cy="3616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9847" y="4865355"/>
            <a:ext cx="4030663" cy="137160"/>
          </a:xfrm>
          <a:prstGeom prst="rect">
            <a:avLst/>
          </a:prstGeom>
        </p:spPr>
        <p:txBody>
          <a:bodyPr vert="horz" lIns="0" tIns="0" rIns="91252" bIns="0" rtlCol="0" anchor="b" anchorCtr="0">
            <a:noAutofit/>
          </a:bodyPr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pPr defTabSz="912495"/>
            <a:endParaRPr lang="en-US" dirty="0">
              <a:solidFill>
                <a:srgbClr val="7778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" y="4870546"/>
            <a:ext cx="365125" cy="138500"/>
          </a:xfrm>
          <a:prstGeom prst="rect">
            <a:avLst/>
          </a:prstGeom>
        </p:spPr>
        <p:txBody>
          <a:bodyPr vert="horz" lIns="0" tIns="0" rIns="45623" bIns="0" rtlCol="0" anchor="b" anchorCtr="0">
            <a:noAutofit/>
          </a:bodyPr>
          <a:lstStyle>
            <a:lvl1pPr algn="r">
              <a:defRPr sz="1000">
                <a:solidFill>
                  <a:schemeClr val="accent1"/>
                </a:solidFill>
                <a:latin typeface="+mj-lt"/>
              </a:defRPr>
            </a:lvl1pPr>
          </a:lstStyle>
          <a:p>
            <a:pPr defTabSz="912495"/>
            <a:fld id="{DC460F7E-BF8E-4752-A3EA-71DCEBC1B1D4}" type="slidenum">
              <a:rPr lang="en-US" smtClean="0">
                <a:solidFill>
                  <a:srgbClr val="83B81A"/>
                </a:solidFill>
              </a:rPr>
            </a:fld>
            <a:endParaRPr lang="en-US" dirty="0">
              <a:solidFill>
                <a:srgbClr val="83B81A"/>
              </a:solidFill>
            </a:endParaRPr>
          </a:p>
        </p:txBody>
      </p:sp>
      <p:pic>
        <p:nvPicPr>
          <p:cNvPr id="8" name="Picture 2" descr="\\.psf\Home\Desktop\acer_logo_rgb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4830773"/>
            <a:ext cx="640080" cy="15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731" y="4891715"/>
            <a:ext cx="987450" cy="1108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2495">
              <a:lnSpc>
                <a:spcPct val="90000"/>
              </a:lnSpc>
            </a:pPr>
            <a:r>
              <a:rPr lang="en-US" sz="800" dirty="0" smtClean="0">
                <a:solidFill>
                  <a:srgbClr val="77787B"/>
                </a:solidFill>
              </a:rPr>
              <a:t>ACER CONFIDENTIAL</a:t>
            </a:r>
            <a:endParaRPr lang="en-US" sz="800" dirty="0">
              <a:solidFill>
                <a:srgbClr val="77787B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495" rtl="0" eaLnBrk="1" latinLnBrk="0" hangingPunct="1">
        <a:lnSpc>
          <a:spcPct val="85000"/>
        </a:lnSpc>
        <a:spcBef>
          <a:spcPct val="0"/>
        </a:spcBef>
        <a:buNone/>
        <a:defRPr sz="2600" i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2495" rtl="0" eaLnBrk="1" latinLnBrk="0" hangingPunct="1">
        <a:lnSpc>
          <a:spcPct val="95000"/>
        </a:lnSpc>
        <a:spcBef>
          <a:spcPts val="16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33045" indent="-233045" algn="l" defTabSz="912495" rtl="0" eaLnBrk="1" latinLnBrk="0" hangingPunct="1">
        <a:lnSpc>
          <a:spcPct val="95000"/>
        </a:lnSpc>
        <a:spcBef>
          <a:spcPts val="900"/>
        </a:spcBef>
        <a:buFont typeface="Acer Foco Light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97510" indent="-164465" algn="l" defTabSz="912495" rtl="0" eaLnBrk="1" latinLnBrk="0" hangingPunct="1">
        <a:lnSpc>
          <a:spcPct val="95000"/>
        </a:lnSpc>
        <a:spcBef>
          <a:spcPts val="600"/>
        </a:spcBef>
        <a:buFont typeface="Acer Foco Light" pitchFamily="34" charset="0"/>
        <a:buChar char="-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73405" indent="-175895" algn="l" defTabSz="912495" rtl="0" eaLnBrk="1" latinLnBrk="0" hangingPunct="1">
        <a:lnSpc>
          <a:spcPct val="95000"/>
        </a:lnSpc>
        <a:spcBef>
          <a:spcPts val="400"/>
        </a:spcBef>
        <a:buFont typeface="Acer Foco Light" pitchFamily="34" charset="0"/>
        <a:buChar char="-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38505" indent="-164465" algn="l" defTabSz="912495" rtl="0" eaLnBrk="1" latinLnBrk="0" hangingPunct="1">
        <a:lnSpc>
          <a:spcPct val="95000"/>
        </a:lnSpc>
        <a:spcBef>
          <a:spcPts val="200"/>
        </a:spcBef>
        <a:buFont typeface="Acer Foco Light" pitchFamily="34" charset="0"/>
        <a:buChar char="-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0952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5450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201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77945" indent="-227965" algn="l" defTabSz="9124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93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842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499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092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748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3415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9980" algn="l" defTabSz="9124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03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7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8.xml"/><Relationship Id="rId8" Type="http://schemas.openxmlformats.org/officeDocument/2006/relationships/image" Target="../media/image39.png"/><Relationship Id="rId7" Type="http://schemas.openxmlformats.org/officeDocument/2006/relationships/image" Target="../media/image44.GIF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88.xml"/><Relationship Id="rId3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0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75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6.xml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6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75.xml"/><Relationship Id="rId7" Type="http://schemas.openxmlformats.org/officeDocument/2006/relationships/image" Target="../media/image32.png"/><Relationship Id="rId6" Type="http://schemas.openxmlformats.org/officeDocument/2006/relationships/image" Target="../media/image10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5.xml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5.xml"/><Relationship Id="rId4" Type="http://schemas.openxmlformats.org/officeDocument/2006/relationships/image" Target="../media/image36.png"/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150" y="1714718"/>
            <a:ext cx="8412163" cy="1052994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Power on by Monitor</a:t>
            </a:r>
            <a:endParaRPr lang="en-US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Arial Unicode MS" pitchFamily="34" charset="-120"/>
              <a:cs typeface="Calibri" panose="020F0502020204030204" pitchFamily="34" charset="0"/>
            </a:endParaRPr>
          </a:p>
        </p:txBody>
      </p:sp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4342591" y="2922061"/>
            <a:ext cx="2239649" cy="3074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091" tIns="45543" rIns="91091" bIns="45543">
            <a:spAutoFit/>
          </a:bodyPr>
          <a:lstStyle/>
          <a:p>
            <a:pPr algn="r"/>
            <a:r>
              <a:rPr lang="en-US" altLang="zh-TW" sz="1400" dirty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Justin </a:t>
            </a:r>
            <a:r>
              <a:rPr lang="en-US" altLang="zh-TW" sz="1400" dirty="0" smtClean="0">
                <a:latin typeface="Calibri" panose="020F0502020204030204" pitchFamily="34" charset="0"/>
                <a:ea typeface="Arial Unicode MS" pitchFamily="34" charset="-120"/>
                <a:cs typeface="Calibri" panose="020F0502020204030204" pitchFamily="34" charset="0"/>
              </a:rPr>
              <a:t>Chiu / Gerald Hsiao</a:t>
            </a:r>
            <a:endParaRPr lang="en-US" altLang="zh-TW" sz="1400" dirty="0">
              <a:latin typeface="Calibri" panose="020F0502020204030204" pitchFamily="34" charset="0"/>
              <a:ea typeface="Arial Unicode MS" pitchFamily="34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梯形 2"/>
          <p:cNvSpPr/>
          <p:nvPr/>
        </p:nvSpPr>
        <p:spPr>
          <a:xfrm>
            <a:off x="2195736" y="2985"/>
            <a:ext cx="5196386" cy="679921"/>
          </a:xfrm>
          <a:prstGeom prst="trapezoid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54" tIns="42827" rIns="85654" bIns="42827" rtlCol="0" anchor="t"/>
          <a:lstStyle/>
          <a:p>
            <a:pPr algn="ctr" defTabSz="8566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on by Monitor Icon Indicator</a:t>
            </a:r>
            <a:endParaRPr kumimoji="1" lang="en-US" altLang="zh-TW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3" y="1540883"/>
            <a:ext cx="8496944" cy="233726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564097" y="1851670"/>
            <a:ext cx="1279502" cy="1279502"/>
            <a:chOff x="6263274" y="3201866"/>
            <a:chExt cx="1279502" cy="127950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1084" y="3230171"/>
              <a:ext cx="1232167" cy="1223366"/>
            </a:xfrm>
            <a:prstGeom prst="rect">
              <a:avLst/>
            </a:prstGeom>
          </p:spPr>
        </p:pic>
        <p:sp>
          <p:nvSpPr>
            <p:cNvPr id="10" name="橢圓 9"/>
            <p:cNvSpPr/>
            <p:nvPr/>
          </p:nvSpPr>
          <p:spPr>
            <a:xfrm>
              <a:off x="6263274" y="3201866"/>
              <a:ext cx="1279502" cy="1279502"/>
            </a:xfrm>
            <a:prstGeom prst="ellipse">
              <a:avLst/>
            </a:prstGeom>
            <a:noFill/>
            <a:ln>
              <a:gradFill flip="none" rotWithShape="1">
                <a:gsLst>
                  <a:gs pos="0">
                    <a:srgbClr val="00B0F0"/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TW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858639" y="919314"/>
            <a:ext cx="970335" cy="970335"/>
            <a:chOff x="2805229" y="3112194"/>
            <a:chExt cx="1503900" cy="1503900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05229" y="3112194"/>
              <a:ext cx="1503900" cy="1503900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 rot="1086754">
              <a:off x="2992978" y="3692214"/>
              <a:ext cx="1250165" cy="3434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dirty="0" smtClean="0">
                  <a:solidFill>
                    <a:prstClr val="white"/>
                  </a:solidFill>
                  <a:latin typeface="Calibri" panose="020F0502020204030204" pitchFamily="34" charset="0"/>
                  <a:ea typeface="PMingLiU" pitchFamily="18" charset="-120"/>
                </a:rPr>
                <a:t>Planning</a:t>
              </a:r>
              <a:endParaRPr kumimoji="1" lang="zh-TW" altLang="en-US" sz="1600" b="1" dirty="0" smtClean="0">
                <a:solidFill>
                  <a:prstClr val="white"/>
                </a:solidFill>
                <a:latin typeface="Calibri" panose="020F0502020204030204" pitchFamily="34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2344977" y="2985"/>
            <a:ext cx="5196386" cy="679921"/>
          </a:xfrm>
          <a:prstGeom prst="trapezoid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54" tIns="42827" rIns="85654" bIns="42827" rtlCol="0" anchor="t"/>
          <a:lstStyle/>
          <a:p>
            <a:pPr algn="ctr" defTabSz="85661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Press’N</a:t>
            </a:r>
            <a:r>
              <a:rPr kumimoji="1" lang="en-US" altLang="zh-TW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Go </a:t>
            </a:r>
            <a:r>
              <a:rPr kumimoji="1" lang="en-US" altLang="zh-TW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V2 </a:t>
            </a:r>
            <a:r>
              <a:rPr kumimoji="1" lang="en-US" altLang="zh-TW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Scenario</a:t>
            </a:r>
            <a:endParaRPr kumimoji="1" lang="en-US" altLang="zh-TW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 defTabSz="856615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矩形 58"/>
          <p:cNvSpPr>
            <a:spLocks noChangeArrowheads="1"/>
          </p:cNvSpPr>
          <p:nvPr/>
        </p:nvSpPr>
        <p:spPr bwMode="auto">
          <a:xfrm>
            <a:off x="2814079" y="218945"/>
            <a:ext cx="2065062" cy="11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5545" tIns="42772" rIns="85545" bIns="42772"/>
          <a:lstStyle>
            <a:lvl1pPr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600" b="1">
              <a:solidFill>
                <a:srgbClr val="84BC20"/>
              </a:solidFill>
              <a:latin typeface="Calibri" panose="020F0502020204030204" pitchFamily="34" charset="0"/>
              <a:ea typeface="Geneva"/>
              <a:cs typeface="Calibri" panose="020F0502020204030204" pitchFamily="34" charset="0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39399" y="842521"/>
          <a:ext cx="3773791" cy="1812610"/>
        </p:xfrm>
        <a:graphic>
          <a:graphicData uri="http://schemas.openxmlformats.org/drawingml/2006/table">
            <a:tbl>
              <a:tblPr/>
              <a:tblGrid>
                <a:gridCol w="1343107"/>
                <a:gridCol w="2430684"/>
              </a:tblGrid>
              <a:tr h="28872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 State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Behavior by pressing monitor power button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S0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S3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Wake Up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S4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Wake Up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Power On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G3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Power On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11400" y="2930793"/>
          <a:ext cx="3773791" cy="1812610"/>
        </p:xfrm>
        <a:graphic>
          <a:graphicData uri="http://schemas.openxmlformats.org/drawingml/2006/table">
            <a:tbl>
              <a:tblPr/>
              <a:tblGrid>
                <a:gridCol w="1343107"/>
                <a:gridCol w="2430684"/>
              </a:tblGrid>
              <a:tr h="28872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 State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Behavior by pressing monitor power button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S0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S3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S4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G3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1765" y="798152"/>
          <a:ext cx="3773791" cy="1812610"/>
        </p:xfrm>
        <a:graphic>
          <a:graphicData uri="http://schemas.openxmlformats.org/drawingml/2006/table">
            <a:tbl>
              <a:tblPr/>
              <a:tblGrid>
                <a:gridCol w="1343107"/>
                <a:gridCol w="2430684"/>
              </a:tblGrid>
              <a:tr h="28872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 State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Behavior by pressing monitor power button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S0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S3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Wake Up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S4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Wake Up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Power On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G3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Power On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87757" y="495700"/>
            <a:ext cx="4572000" cy="3148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lvl="0" indent="-266700" defTabSz="912495">
              <a:lnSpc>
                <a:spcPct val="150000"/>
              </a:lnSpc>
              <a:buSzPct val="130000"/>
              <a:buBlip>
                <a:blip r:embed="rId2"/>
              </a:buBlip>
              <a:defRPr/>
            </a:pPr>
            <a:r>
              <a:rPr lang="en-US" altLang="zh-TW" sz="1100" b="1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</a:rPr>
              <a:t>Monitor State : Off </a:t>
            </a:r>
            <a:r>
              <a:rPr lang="en-US" altLang="zh-TW" sz="1100" b="1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 On</a:t>
            </a:r>
            <a:endParaRPr lang="en-US" altLang="zh-TW" sz="1100" b="1" i="1" dirty="0">
              <a:solidFill>
                <a:srgbClr val="41404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77895" y="2572396"/>
            <a:ext cx="4572000" cy="3149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lvl="0" indent="-266700" defTabSz="912495">
              <a:lnSpc>
                <a:spcPct val="150000"/>
              </a:lnSpc>
              <a:buSzPct val="130000"/>
              <a:buBlip>
                <a:blip r:embed="rId2"/>
              </a:buBlip>
              <a:defRPr/>
            </a:pPr>
            <a:r>
              <a:rPr lang="en-US" altLang="zh-TW" sz="1100" b="1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</a:rPr>
              <a:t>Monitor State : On </a:t>
            </a:r>
            <a:r>
              <a:rPr lang="en-US" altLang="zh-TW" sz="1100" b="1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 Off</a:t>
            </a:r>
            <a:endParaRPr lang="en-US" altLang="zh-TW" sz="1100" b="1" i="1" dirty="0">
              <a:solidFill>
                <a:srgbClr val="41404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757" y="450770"/>
            <a:ext cx="4572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lvl="0" indent="-266700" defTabSz="912495">
              <a:lnSpc>
                <a:spcPct val="150000"/>
              </a:lnSpc>
              <a:buSzPct val="130000"/>
              <a:buBlip>
                <a:blip r:embed="rId2"/>
              </a:buBlip>
              <a:defRPr/>
            </a:pPr>
            <a:r>
              <a:rPr lang="en-US" altLang="zh-TW" sz="1100" b="1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</a:rPr>
              <a:t>Monitor State : Standby </a:t>
            </a:r>
            <a:r>
              <a:rPr lang="en-US" altLang="zh-TW" sz="1100" b="1" i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 Press  for 1 second </a:t>
            </a:r>
            <a:r>
              <a:rPr lang="en-US" altLang="zh-TW" sz="1100" b="1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  On</a:t>
            </a:r>
            <a:endParaRPr lang="en-US" altLang="zh-TW" sz="1100" b="1" i="1" dirty="0">
              <a:solidFill>
                <a:srgbClr val="41404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676" y="4812440"/>
            <a:ext cx="6910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*Disable by default &amp; Can be enabled through BIOS setting or WMI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47903" y="2953661"/>
          <a:ext cx="3773791" cy="1812610"/>
        </p:xfrm>
        <a:graphic>
          <a:graphicData uri="http://schemas.openxmlformats.org/drawingml/2006/table">
            <a:tbl>
              <a:tblPr/>
              <a:tblGrid>
                <a:gridCol w="1343107"/>
                <a:gridCol w="2430684"/>
              </a:tblGrid>
              <a:tr h="28872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 State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Behavior by pressing monitor power button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S0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S3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S4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G3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05895" y="2606279"/>
            <a:ext cx="4572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lvl="0" indent="-266700" defTabSz="912495">
              <a:lnSpc>
                <a:spcPct val="150000"/>
              </a:lnSpc>
              <a:buSzPct val="130000"/>
              <a:buBlip>
                <a:blip r:embed="rId2"/>
              </a:buBlip>
              <a:defRPr/>
            </a:pPr>
            <a:r>
              <a:rPr lang="en-US" altLang="zh-TW" sz="1100" b="1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</a:rPr>
              <a:t>Monitor State : Standby </a:t>
            </a:r>
            <a:r>
              <a:rPr lang="en-US" altLang="zh-TW" sz="1100" b="1" i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 Press  then release</a:t>
            </a:r>
            <a:r>
              <a:rPr lang="en-US" altLang="zh-TW" sz="1100" b="1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  Off</a:t>
            </a:r>
            <a:endParaRPr lang="en-US" altLang="zh-TW" sz="1100" b="1" i="1" dirty="0">
              <a:solidFill>
                <a:srgbClr val="41404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1847134" y="2726"/>
            <a:ext cx="5741342" cy="5005641"/>
          </a:xfrm>
          <a:prstGeom prst="noSmoking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圓角矩形 29"/>
          <p:cNvSpPr/>
          <p:nvPr/>
        </p:nvSpPr>
        <p:spPr>
          <a:xfrm>
            <a:off x="1187624" y="555526"/>
            <a:ext cx="7322131" cy="22008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  <a:scene3d>
            <a:camera prst="orthographicFront"/>
            <a:lightRig rig="flat" dir="t"/>
          </a:scene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31" name="圓角矩形 4"/>
          <p:cNvSpPr/>
          <p:nvPr/>
        </p:nvSpPr>
        <p:spPr>
          <a:xfrm>
            <a:off x="1419958" y="662962"/>
            <a:ext cx="6857462" cy="1985957"/>
          </a:xfrm>
          <a:prstGeom prst="rect">
            <a:avLst/>
          </a:prstGeom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53340" tIns="53340" rIns="53340" bIns="53340" numCol="1" spcCol="1270" anchor="t" anchorCtr="0">
            <a:noAutofit/>
          </a:bodyPr>
          <a:lstStyle/>
          <a:p>
            <a:pPr algn="ctr" defTabSz="6223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en-US" altLang="zh-TW" sz="1400" b="1" u="sng" dirty="0" smtClean="0">
              <a:solidFill>
                <a:srgbClr val="414042"/>
              </a:solidFill>
            </a:endParaRPr>
          </a:p>
          <a:p>
            <a:pPr algn="ctr" defTabSz="6223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zh-TW" altLang="en-US" sz="1400" b="1" dirty="0">
              <a:solidFill>
                <a:srgbClr val="414042"/>
              </a:solidFill>
            </a:endParaRPr>
          </a:p>
        </p:txBody>
      </p:sp>
      <p:sp>
        <p:nvSpPr>
          <p:cNvPr id="32" name="圓角矩形 31"/>
          <p:cNvSpPr/>
          <p:nvPr/>
        </p:nvSpPr>
        <p:spPr>
          <a:xfrm>
            <a:off x="1187624" y="2797969"/>
            <a:ext cx="7322131" cy="22008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/>
          <a:scene3d>
            <a:camera prst="orthographicFront"/>
            <a:lightRig rig="flat" dir="t"/>
          </a:scene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11" name="梯形 10"/>
          <p:cNvSpPr/>
          <p:nvPr/>
        </p:nvSpPr>
        <p:spPr>
          <a:xfrm>
            <a:off x="2344977" y="2985"/>
            <a:ext cx="5196386" cy="679921"/>
          </a:xfrm>
          <a:prstGeom prst="trapezoid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54" tIns="42827" rIns="85654" bIns="42827" rtlCol="0" anchor="t"/>
          <a:lstStyle/>
          <a:p>
            <a:pPr algn="ctr" defTabSz="8566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Press’N</a:t>
            </a:r>
            <a:r>
              <a:rPr kumimoji="1" lang="en-US" altLang="zh-TW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 </a:t>
            </a:r>
            <a:r>
              <a:rPr kumimoji="1" lang="en-US" altLang="zh-TW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V2 Scenarios</a:t>
            </a:r>
            <a:endParaRPr kumimoji="1" lang="en-US" altLang="zh-TW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85661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04466" y="673909"/>
            <a:ext cx="1982426" cy="1982426"/>
            <a:chOff x="2277340" y="1847795"/>
            <a:chExt cx="1982426" cy="1982426"/>
          </a:xfrm>
        </p:grpSpPr>
        <p:pic>
          <p:nvPicPr>
            <p:cNvPr id="17" name="Picture 2" descr="B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340" y="1847795"/>
              <a:ext cx="1982426" cy="198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矩形 17"/>
            <p:cNvSpPr/>
            <p:nvPr/>
          </p:nvSpPr>
          <p:spPr>
            <a:xfrm>
              <a:off x="2406363" y="2017632"/>
              <a:ext cx="1714375" cy="974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9" name="Picture 2" descr="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65" y="645706"/>
            <a:ext cx="1982426" cy="19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群組 19"/>
          <p:cNvGrpSpPr/>
          <p:nvPr/>
        </p:nvGrpSpPr>
        <p:grpSpPr>
          <a:xfrm>
            <a:off x="1704466" y="2778590"/>
            <a:ext cx="1982426" cy="1982426"/>
            <a:chOff x="2277340" y="1847795"/>
            <a:chExt cx="1982426" cy="1982426"/>
          </a:xfrm>
        </p:grpSpPr>
        <p:pic>
          <p:nvPicPr>
            <p:cNvPr id="21" name="Picture 2" descr="B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340" y="1847795"/>
              <a:ext cx="1982426" cy="198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矩形 21"/>
            <p:cNvSpPr/>
            <p:nvPr/>
          </p:nvSpPr>
          <p:spPr>
            <a:xfrm>
              <a:off x="2406363" y="2017632"/>
              <a:ext cx="1714375" cy="974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961373" y="3174291"/>
            <a:ext cx="1412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566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MingLiU" pitchFamily="18" charset="-120"/>
              </a:rPr>
              <a:t>Standby</a:t>
            </a:r>
            <a:endParaRPr kumimoji="1" lang="en-US" altLang="zh-TW" sz="28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PMingLiU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15500" y="1103242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566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PMingLiU" pitchFamily="18" charset="-120"/>
              </a:rPr>
              <a:t>Power Off</a:t>
            </a:r>
            <a:endParaRPr kumimoji="1" lang="en-US" altLang="zh-TW" sz="2800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PMingLiU" pitchFamily="18" charset="-120"/>
            </a:endParaRPr>
          </a:p>
        </p:txBody>
      </p:sp>
      <p:sp>
        <p:nvSpPr>
          <p:cNvPr id="37" name="Shape 2684"/>
          <p:cNvSpPr/>
          <p:nvPr/>
        </p:nvSpPr>
        <p:spPr>
          <a:xfrm>
            <a:off x="4103941" y="3385439"/>
            <a:ext cx="1553873" cy="8122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034" y="0"/>
                </a:lnTo>
                <a:lnTo>
                  <a:pt x="21600" y="10818"/>
                </a:lnTo>
                <a:lnTo>
                  <a:pt x="17033" y="21600"/>
                </a:lnTo>
                <a:lnTo>
                  <a:pt x="30" y="21600"/>
                </a:lnTo>
                <a:lnTo>
                  <a:pt x="4651" y="10807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90000"/>
            </a:srgb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 sz="3200"/>
            </a:pPr>
            <a:endParaRPr kumimoji="1" sz="2000">
              <a:solidFill>
                <a:srgbClr val="414042"/>
              </a:solidFill>
              <a:ea typeface="PMingLiU" pitchFamily="18" charset="-120"/>
            </a:endParaRPr>
          </a:p>
        </p:txBody>
      </p:sp>
      <p:pic>
        <p:nvPicPr>
          <p:cNvPr id="38" name="Picture 2" descr="B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76" y="2834932"/>
            <a:ext cx="1982426" cy="19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/>
          <p:cNvSpPr/>
          <p:nvPr/>
        </p:nvSpPr>
        <p:spPr>
          <a:xfrm>
            <a:off x="6198999" y="3004769"/>
            <a:ext cx="1714375" cy="9749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4103941" y="1208485"/>
            <a:ext cx="1553873" cy="856729"/>
            <a:chOff x="3821057" y="1208485"/>
            <a:chExt cx="1553873" cy="856729"/>
          </a:xfrm>
        </p:grpSpPr>
        <p:sp>
          <p:nvSpPr>
            <p:cNvPr id="36" name="Shape 2684"/>
            <p:cNvSpPr/>
            <p:nvPr/>
          </p:nvSpPr>
          <p:spPr>
            <a:xfrm>
              <a:off x="3821057" y="1220323"/>
              <a:ext cx="1553873" cy="81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7034" y="0"/>
                  </a:lnTo>
                  <a:lnTo>
                    <a:pt x="21600" y="10818"/>
                  </a:lnTo>
                  <a:lnTo>
                    <a:pt x="17033" y="21600"/>
                  </a:lnTo>
                  <a:lnTo>
                    <a:pt x="30" y="21600"/>
                  </a:lnTo>
                  <a:lnTo>
                    <a:pt x="4651" y="108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alpha val="90000"/>
              </a:srgbClr>
            </a:solidFill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 sz="3200"/>
              </a:pPr>
              <a:endParaRPr kumimoji="1" sz="2000" dirty="0">
                <a:solidFill>
                  <a:srgbClr val="414042"/>
                </a:solidFill>
                <a:ea typeface="PMingLiU" pitchFamily="18" charset="-120"/>
              </a:endParaRPr>
            </a:p>
          </p:txBody>
        </p:sp>
        <p:pic>
          <p:nvPicPr>
            <p:cNvPr id="424962" name="Picture 2" descr="「Power on」的圖片搜尋結果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243285" y="1208485"/>
              <a:ext cx="856729" cy="85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" name="Picture 2" descr="「Power on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26168" y="3374768"/>
            <a:ext cx="856729" cy="85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「NO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592" y="3498329"/>
            <a:ext cx="620856" cy="62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圖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503" y="3598912"/>
            <a:ext cx="977560" cy="728282"/>
          </a:xfrm>
          <a:prstGeom prst="rect">
            <a:avLst/>
          </a:prstGeom>
        </p:spPr>
      </p:pic>
      <p:grpSp>
        <p:nvGrpSpPr>
          <p:cNvPr id="424983" name="群組 424982"/>
          <p:cNvGrpSpPr/>
          <p:nvPr/>
        </p:nvGrpSpPr>
        <p:grpSpPr>
          <a:xfrm>
            <a:off x="-4374" y="1042828"/>
            <a:ext cx="1191998" cy="2249002"/>
            <a:chOff x="-4374" y="1042828"/>
            <a:chExt cx="1191998" cy="2249002"/>
          </a:xfrm>
        </p:grpSpPr>
        <p:cxnSp>
          <p:nvCxnSpPr>
            <p:cNvPr id="59" name="直線接點 58"/>
            <p:cNvCxnSpPr/>
            <p:nvPr/>
          </p:nvCxnSpPr>
          <p:spPr>
            <a:xfrm>
              <a:off x="493950" y="1619799"/>
              <a:ext cx="348460" cy="0"/>
            </a:xfrm>
            <a:prstGeom prst="line">
              <a:avLst/>
            </a:prstGeom>
            <a:ln w="19050">
              <a:gradFill>
                <a:gsLst>
                  <a:gs pos="0">
                    <a:srgbClr val="B8D774"/>
                  </a:gs>
                  <a:gs pos="32000">
                    <a:schemeClr val="accent1">
                      <a:lumMod val="45000"/>
                      <a:lumOff val="55000"/>
                    </a:schemeClr>
                  </a:gs>
                  <a:gs pos="71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83B81A"/>
                  </a:gs>
                </a:gsLst>
                <a:lin ang="54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374" y="1203598"/>
              <a:ext cx="975974" cy="727101"/>
            </a:xfrm>
            <a:prstGeom prst="rect">
              <a:avLst/>
            </a:prstGeom>
          </p:spPr>
        </p:pic>
        <p:grpSp>
          <p:nvGrpSpPr>
            <p:cNvPr id="424979" name="群組 424978"/>
            <p:cNvGrpSpPr/>
            <p:nvPr/>
          </p:nvGrpSpPr>
          <p:grpSpPr>
            <a:xfrm>
              <a:off x="500155" y="1042828"/>
              <a:ext cx="687469" cy="2249002"/>
              <a:chOff x="500155" y="1042828"/>
              <a:chExt cx="687469" cy="2249002"/>
            </a:xfrm>
          </p:grpSpPr>
          <p:cxnSp>
            <p:nvCxnSpPr>
              <p:cNvPr id="52" name="肘形接點 51"/>
              <p:cNvCxnSpPr/>
              <p:nvPr/>
            </p:nvCxnSpPr>
            <p:spPr>
              <a:xfrm flipV="1">
                <a:off x="500155" y="1042828"/>
                <a:ext cx="667674" cy="576972"/>
              </a:xfrm>
              <a:prstGeom prst="bentConnector3">
                <a:avLst>
                  <a:gd name="adj1" fmla="val 50000"/>
                </a:avLst>
              </a:prstGeom>
              <a:ln w="19050">
                <a:gradFill>
                  <a:gsLst>
                    <a:gs pos="0">
                      <a:srgbClr val="B8D774"/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7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83B81A"/>
                    </a:gs>
                  </a:gsLst>
                  <a:lin ang="5400000" scaled="1"/>
                </a:gra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/>
              <p:cNvCxnSpPr/>
              <p:nvPr/>
            </p:nvCxnSpPr>
            <p:spPr>
              <a:xfrm>
                <a:off x="833643" y="1626462"/>
                <a:ext cx="0" cy="1665368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B8D774"/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7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83B81A"/>
                    </a:gs>
                  </a:gsLst>
                  <a:lin ang="5400000" scaled="1"/>
                </a:gra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接點 70"/>
              <p:cNvCxnSpPr/>
              <p:nvPr/>
            </p:nvCxnSpPr>
            <p:spPr>
              <a:xfrm flipH="1">
                <a:off x="824120" y="3285480"/>
                <a:ext cx="363504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B8D774"/>
                    </a:gs>
                    <a:gs pos="32000">
                      <a:schemeClr val="accent1">
                        <a:lumMod val="45000"/>
                        <a:lumOff val="55000"/>
                      </a:schemeClr>
                    </a:gs>
                    <a:gs pos="71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rgbClr val="83B81A"/>
                    </a:gs>
                  </a:gsLst>
                  <a:lin ang="5400000" scaled="1"/>
                </a:gra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980" name="群組 424979"/>
          <p:cNvGrpSpPr/>
          <p:nvPr/>
        </p:nvGrpSpPr>
        <p:grpSpPr>
          <a:xfrm>
            <a:off x="493950" y="2357592"/>
            <a:ext cx="674317" cy="2232817"/>
            <a:chOff x="493950" y="2357592"/>
            <a:chExt cx="674317" cy="2232817"/>
          </a:xfrm>
        </p:grpSpPr>
        <p:grpSp>
          <p:nvGrpSpPr>
            <p:cNvPr id="424978" name="群組 424977"/>
            <p:cNvGrpSpPr/>
            <p:nvPr/>
          </p:nvGrpSpPr>
          <p:grpSpPr>
            <a:xfrm>
              <a:off x="493950" y="2357592"/>
              <a:ext cx="630234" cy="2232817"/>
              <a:chOff x="493950" y="2357592"/>
              <a:chExt cx="630234" cy="2232817"/>
            </a:xfrm>
          </p:grpSpPr>
          <p:cxnSp>
            <p:nvCxnSpPr>
              <p:cNvPr id="75" name="肘形接點 74"/>
              <p:cNvCxnSpPr/>
              <p:nvPr/>
            </p:nvCxnSpPr>
            <p:spPr>
              <a:xfrm>
                <a:off x="493950" y="4014409"/>
                <a:ext cx="630234" cy="576000"/>
              </a:xfrm>
              <a:prstGeom prst="bentConnector3">
                <a:avLst>
                  <a:gd name="adj1" fmla="val 80227"/>
                </a:avLst>
              </a:prstGeom>
              <a:ln w="19050">
                <a:gradFill>
                  <a:gsLst>
                    <a:gs pos="0">
                      <a:srgbClr val="2ECAE9"/>
                    </a:gs>
                    <a:gs pos="32000">
                      <a:srgbClr val="F2F2F2"/>
                    </a:gs>
                    <a:gs pos="71000">
                      <a:srgbClr val="A4BBFA"/>
                    </a:gs>
                    <a:gs pos="100000">
                      <a:srgbClr val="C1E0FF"/>
                    </a:gs>
                  </a:gsLst>
                  <a:lin ang="5400000" scaled="1"/>
                </a:gradFill>
                <a:prstDash val="solid"/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接點 81"/>
              <p:cNvCxnSpPr/>
              <p:nvPr/>
            </p:nvCxnSpPr>
            <p:spPr>
              <a:xfrm>
                <a:off x="500154" y="4015817"/>
                <a:ext cx="507600" cy="0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2ECAE9"/>
                    </a:gs>
                    <a:gs pos="32000">
                      <a:schemeClr val="accent5"/>
                    </a:gs>
                    <a:gs pos="71000">
                      <a:srgbClr val="A4BBFA"/>
                    </a:gs>
                    <a:gs pos="100000">
                      <a:srgbClr val="C1E0FF"/>
                    </a:gs>
                  </a:gsLst>
                  <a:lin ang="5400000" scaled="1"/>
                </a:gradFill>
                <a:prstDash val="solid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接點 85"/>
              <p:cNvCxnSpPr/>
              <p:nvPr/>
            </p:nvCxnSpPr>
            <p:spPr>
              <a:xfrm>
                <a:off x="996568" y="2357592"/>
                <a:ext cx="0" cy="1665368"/>
              </a:xfrm>
              <a:prstGeom prst="line">
                <a:avLst/>
              </a:prstGeom>
              <a:ln w="19050">
                <a:gradFill>
                  <a:gsLst>
                    <a:gs pos="0">
                      <a:srgbClr val="2ECAE9"/>
                    </a:gs>
                    <a:gs pos="32000">
                      <a:schemeClr val="accent5"/>
                    </a:gs>
                    <a:gs pos="71000">
                      <a:srgbClr val="A4BBFA"/>
                    </a:gs>
                    <a:gs pos="100000">
                      <a:srgbClr val="C1E0FF"/>
                    </a:gs>
                  </a:gsLst>
                  <a:lin ang="5400000" scaled="1"/>
                </a:gra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線接點 86"/>
            <p:cNvCxnSpPr/>
            <p:nvPr/>
          </p:nvCxnSpPr>
          <p:spPr>
            <a:xfrm flipH="1">
              <a:off x="988267" y="2357592"/>
              <a:ext cx="180000" cy="0"/>
            </a:xfrm>
            <a:prstGeom prst="line">
              <a:avLst/>
            </a:prstGeom>
            <a:ln w="19050">
              <a:gradFill>
                <a:gsLst>
                  <a:gs pos="0">
                    <a:srgbClr val="2ECAE9"/>
                  </a:gs>
                  <a:gs pos="32000">
                    <a:schemeClr val="accent5"/>
                  </a:gs>
                  <a:gs pos="71000">
                    <a:srgbClr val="A4BBFA"/>
                  </a:gs>
                  <a:gs pos="100000">
                    <a:srgbClr val="C1E0FF"/>
                  </a:gs>
                </a:gsLst>
                <a:lin ang="5400000" scaled="1"/>
              </a:gradFill>
              <a:prstDash val="solid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群組 91"/>
          <p:cNvGrpSpPr/>
          <p:nvPr/>
        </p:nvGrpSpPr>
        <p:grpSpPr>
          <a:xfrm>
            <a:off x="108007" y="2186890"/>
            <a:ext cx="771886" cy="1097237"/>
            <a:chOff x="4917178" y="2227799"/>
            <a:chExt cx="771886" cy="1097237"/>
          </a:xfrm>
        </p:grpSpPr>
        <p:pic>
          <p:nvPicPr>
            <p:cNvPr id="93" name="Picture 2" descr="相關圖片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17179" y="2553151"/>
              <a:ext cx="771885" cy="771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圖片 93" descr="相關圖片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012"/>
            <a:stretch>
              <a:fillRect/>
            </a:stretch>
          </p:blipFill>
          <p:spPr bwMode="auto">
            <a:xfrm flipV="1">
              <a:off x="4917178" y="2227799"/>
              <a:ext cx="771885" cy="486192"/>
            </a:xfrm>
            <a:custGeom>
              <a:avLst/>
              <a:gdLst>
                <a:gd name="connsiteX0" fmla="*/ 0 w 771885"/>
                <a:gd name="connsiteY0" fmla="*/ 486192 h 486192"/>
                <a:gd name="connsiteX1" fmla="*/ 771885 w 771885"/>
                <a:gd name="connsiteY1" fmla="*/ 486192 h 486192"/>
                <a:gd name="connsiteX2" fmla="*/ 771885 w 771885"/>
                <a:gd name="connsiteY2" fmla="*/ 404194 h 486192"/>
                <a:gd name="connsiteX3" fmla="*/ 377279 w 771885"/>
                <a:gd name="connsiteY3" fmla="*/ 0 h 486192"/>
                <a:gd name="connsiteX4" fmla="*/ 0 w 771885"/>
                <a:gd name="connsiteY4" fmla="*/ 400004 h 48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885" h="486192">
                  <a:moveTo>
                    <a:pt x="0" y="486192"/>
                  </a:moveTo>
                  <a:lnTo>
                    <a:pt x="771885" y="486192"/>
                  </a:lnTo>
                  <a:lnTo>
                    <a:pt x="771885" y="404194"/>
                  </a:lnTo>
                  <a:lnTo>
                    <a:pt x="377279" y="0"/>
                  </a:lnTo>
                  <a:lnTo>
                    <a:pt x="0" y="400004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0" name="群組 99"/>
          <p:cNvGrpSpPr/>
          <p:nvPr/>
        </p:nvGrpSpPr>
        <p:grpSpPr>
          <a:xfrm>
            <a:off x="8026932" y="-50084"/>
            <a:ext cx="970335" cy="970335"/>
            <a:chOff x="2805229" y="3112194"/>
            <a:chExt cx="1503900" cy="1503900"/>
          </a:xfrm>
        </p:grpSpPr>
        <p:pic>
          <p:nvPicPr>
            <p:cNvPr id="101" name="圖片 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05229" y="3112194"/>
              <a:ext cx="1503900" cy="1503900"/>
            </a:xfrm>
            <a:prstGeom prst="rect">
              <a:avLst/>
            </a:prstGeom>
          </p:spPr>
        </p:pic>
        <p:sp>
          <p:nvSpPr>
            <p:cNvPr id="102" name="文字方塊 101"/>
            <p:cNvSpPr txBox="1"/>
            <p:nvPr/>
          </p:nvSpPr>
          <p:spPr>
            <a:xfrm rot="1086754">
              <a:off x="2992978" y="3692214"/>
              <a:ext cx="1250165" cy="3434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dirty="0" smtClean="0">
                  <a:solidFill>
                    <a:prstClr val="white"/>
                  </a:solidFill>
                  <a:latin typeface="Calibri" panose="020F0502020204030204" pitchFamily="34" charset="0"/>
                  <a:ea typeface="PMingLiU" pitchFamily="18" charset="-120"/>
                </a:rPr>
                <a:t>Planning</a:t>
              </a:r>
              <a:endParaRPr kumimoji="1" lang="zh-TW" altLang="en-US" sz="1600" b="1" dirty="0" smtClean="0">
                <a:solidFill>
                  <a:prstClr val="white"/>
                </a:solidFill>
                <a:latin typeface="Calibri" panose="020F0502020204030204" pitchFamily="34" charset="0"/>
                <a:ea typeface="PMingLiU" pitchFamily="18" charset="-120"/>
              </a:endParaRPr>
            </a:p>
          </p:txBody>
        </p:sp>
      </p:grpSp>
      <p:sp>
        <p:nvSpPr>
          <p:cNvPr id="44" name="禁止標誌 43"/>
          <p:cNvSpPr/>
          <p:nvPr/>
        </p:nvSpPr>
        <p:spPr>
          <a:xfrm>
            <a:off x="1847134" y="2726"/>
            <a:ext cx="5741342" cy="5005641"/>
          </a:xfrm>
          <a:prstGeom prst="noSmoking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E0FF"/>
                                      </p:to>
                                    </p:animClr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1E0FF"/>
                                      </p:to>
                                    </p:animClr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3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ou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2344977" y="2985"/>
            <a:ext cx="5196386" cy="679921"/>
          </a:xfrm>
          <a:prstGeom prst="trapezoid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54" tIns="42827" rIns="85654" bIns="42827" rtlCol="0" anchor="t"/>
          <a:lstStyle/>
          <a:p>
            <a:pPr algn="ctr" defTabSz="85661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i="1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Press’N</a:t>
            </a:r>
            <a:r>
              <a:rPr kumimoji="1" lang="en-US" altLang="zh-TW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 </a:t>
            </a:r>
            <a:r>
              <a:rPr kumimoji="1" lang="en-US" altLang="zh-TW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</a:t>
            </a:r>
            <a:endParaRPr kumimoji="1" lang="en-US" altLang="zh-TW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defTabSz="856615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矩形 58"/>
          <p:cNvSpPr>
            <a:spLocks noChangeArrowheads="1"/>
          </p:cNvSpPr>
          <p:nvPr/>
        </p:nvSpPr>
        <p:spPr bwMode="auto">
          <a:xfrm>
            <a:off x="2814079" y="218945"/>
            <a:ext cx="2065062" cy="11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5545" tIns="42772" rIns="85545" bIns="42772"/>
          <a:lstStyle>
            <a:lvl1pPr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600" b="1">
              <a:solidFill>
                <a:srgbClr val="84BC20"/>
              </a:solidFill>
              <a:latin typeface="Calibri" panose="020F0502020204030204" pitchFamily="34" charset="0"/>
              <a:ea typeface="Geneva"/>
              <a:cs typeface="Calibri" panose="020F0502020204030204" pitchFamily="34" charset="0"/>
            </a:endParaRPr>
          </a:p>
        </p:txBody>
      </p:sp>
      <p:pic>
        <p:nvPicPr>
          <p:cNvPr id="1026" name="Picture 2" descr="「windows 10 desktop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93" y="682906"/>
            <a:ext cx="6543554" cy="368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圖說文字 1"/>
          <p:cNvSpPr/>
          <p:nvPr/>
        </p:nvSpPr>
        <p:spPr>
          <a:xfrm>
            <a:off x="2975473" y="958901"/>
            <a:ext cx="3935393" cy="2777924"/>
          </a:xfrm>
          <a:prstGeom prst="wedgeRoundRectCallout">
            <a:avLst>
              <a:gd name="adj1" fmla="val 72399"/>
              <a:gd name="adj2" fmla="val 67864"/>
              <a:gd name="adj3" fmla="val 16667"/>
            </a:avLst>
          </a:prstGeom>
          <a:solidFill>
            <a:srgbClr val="5295F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prstClr val="white"/>
                </a:solidFill>
                <a:latin typeface="Calibri" panose="020F0502020204030204" pitchFamily="34" charset="0"/>
              </a:rPr>
              <a:t>Your system can support </a:t>
            </a:r>
            <a:r>
              <a:rPr kumimoji="1" lang="en-US" altLang="zh-TW" sz="2000" b="1" dirty="0" err="1" smtClean="0">
                <a:solidFill>
                  <a:prstClr val="white"/>
                </a:solidFill>
                <a:latin typeface="Calibri" panose="020F0502020204030204" pitchFamily="34" charset="0"/>
              </a:rPr>
              <a:t>Press’N</a:t>
            </a:r>
            <a:r>
              <a:rPr kumimoji="1" lang="en-US" altLang="zh-TW" sz="2000" b="1" dirty="0" smtClean="0">
                <a:solidFill>
                  <a:prstClr val="white"/>
                </a:solidFill>
                <a:latin typeface="Calibri" panose="020F0502020204030204" pitchFamily="34" charset="0"/>
              </a:rPr>
              <a:t> Go technology , do you want to enable it?</a:t>
            </a:r>
            <a:endParaRPr kumimoji="1" lang="zh-TW" altLang="en-US" sz="2000" b="1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875108" y="228495"/>
            <a:ext cx="970335" cy="970335"/>
            <a:chOff x="2805229" y="3112194"/>
            <a:chExt cx="1503900" cy="1503900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5229" y="3112194"/>
              <a:ext cx="1503900" cy="1503900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 rot="1086754">
              <a:off x="2992978" y="3692214"/>
              <a:ext cx="1250165" cy="3434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TW" sz="1600" b="1" dirty="0" smtClean="0">
                  <a:solidFill>
                    <a:prstClr val="white"/>
                  </a:solidFill>
                  <a:latin typeface="Calibri" panose="020F0502020204030204" pitchFamily="34" charset="0"/>
                  <a:ea typeface="PMingLiU" pitchFamily="18" charset="-120"/>
                </a:rPr>
                <a:t>Planning</a:t>
              </a:r>
              <a:endParaRPr kumimoji="1" lang="zh-TW" altLang="en-US" sz="1600" b="1" dirty="0" smtClean="0">
                <a:solidFill>
                  <a:prstClr val="white"/>
                </a:solidFill>
                <a:latin typeface="Calibri" panose="020F0502020204030204" pitchFamily="34" charset="0"/>
                <a:ea typeface="PMingLiU" pitchFamily="18" charset="-120"/>
              </a:endParaRPr>
            </a:p>
          </p:txBody>
        </p:sp>
      </p:grpSp>
      <p:sp>
        <p:nvSpPr>
          <p:cNvPr id="9" name="禁止標誌 8"/>
          <p:cNvSpPr/>
          <p:nvPr/>
        </p:nvSpPr>
        <p:spPr>
          <a:xfrm>
            <a:off x="1847134" y="2726"/>
            <a:ext cx="5741342" cy="5005641"/>
          </a:xfrm>
          <a:prstGeom prst="noSmoking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5922" y="259831"/>
            <a:ext cx="8418512" cy="409575"/>
          </a:xfrm>
        </p:spPr>
        <p:txBody>
          <a:bodyPr/>
          <a:lstStyle/>
          <a:p>
            <a:r>
              <a:rPr lang="en-US" altLang="zh-TW" dirty="0" smtClean="0">
                <a:latin typeface="Calibri" panose="020F0502020204030204" pitchFamily="34" charset="0"/>
              </a:rPr>
              <a:t>RO’s feedbacks for Power on by Monitor</a:t>
            </a:r>
            <a:endParaRPr lang="zh-TW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0842" y="697879"/>
          <a:ext cx="8568776" cy="312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0088"/>
                <a:gridCol w="1637272"/>
                <a:gridCol w="1443789"/>
                <a:gridCol w="46476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" panose="020F0502020204030204" pitchFamily="34" charset="0"/>
                        </a:rPr>
                        <a:t>Region</a:t>
                      </a:r>
                      <a:endParaRPr lang="zh-TW" alt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" panose="020F0502020204030204" pitchFamily="34" charset="0"/>
                        </a:rPr>
                        <a:t>Preferred Size</a:t>
                      </a:r>
                      <a:endParaRPr lang="zh-TW" alt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" panose="020F0502020204030204" pitchFamily="34" charset="0"/>
                        </a:rPr>
                        <a:t>Input</a:t>
                      </a:r>
                      <a:endParaRPr lang="zh-TW" alt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Calibri" panose="020F0502020204030204" pitchFamily="34" charset="0"/>
                        </a:rPr>
                        <a:t>Comments</a:t>
                      </a:r>
                      <a:endParaRPr lang="zh-TW" altLang="en-US" sz="1400" dirty="0"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EMEA</a:t>
                      </a:r>
                      <a:endParaRPr lang="zh-TW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05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27”</a:t>
                      </a:r>
                      <a:endParaRPr lang="en-US" altLang="zh-TW" sz="1200" baseline="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marR="0" indent="0" algn="l" defTabSz="9105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16:9 FHD &amp; WQHD</a:t>
                      </a:r>
                      <a:endParaRPr lang="en-US" altLang="zh-TW" sz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05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N/A</a:t>
                      </a:r>
                      <a:endParaRPr lang="zh-TW" altLang="zh-TW" sz="12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05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27” B series come with 2 different panel, FHD and WQHD. Since the panel is the difference between the two 27” please let me know if both can be qualified with Power On from Monitor function.</a:t>
                      </a:r>
                      <a:endParaRPr lang="zh-TW" altLang="zh-TW" sz="12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China</a:t>
                      </a:r>
                      <a:endParaRPr lang="zh-TW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endParaRPr lang="zh-TW" altLang="zh-TW" sz="12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endParaRPr lang="zh-TW" altLang="zh-TW" sz="12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This function performs well bringing convenience, customers do like this function.</a:t>
                      </a:r>
                      <a:endParaRPr lang="zh-TW" altLang="zh-TW" sz="12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zh-TW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Lenovo has the patent “boot from keyboard”.   “power on by monitor ” can be our weapon to defense it.   This is good for sales, especially for KA.</a:t>
                      </a:r>
                      <a:endParaRPr lang="zh-TW" altLang="zh-TW" sz="12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altLang="zh-TW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Recommend that all monitors should be equipped this function. if cost can be covered</a:t>
                      </a:r>
                      <a:r>
                        <a:rPr lang="zh-TW" altLang="zh-TW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。</a:t>
                      </a:r>
                      <a:endParaRPr lang="zh-TW" altLang="zh-TW" sz="12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TWN</a:t>
                      </a:r>
                      <a:endParaRPr lang="zh-TW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21.5” / 23.8” / 27”</a:t>
                      </a:r>
                      <a:endParaRPr lang="zh-TW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VGA &amp; HDMI</a:t>
                      </a:r>
                      <a:endParaRPr lang="zh-TW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05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It is value added especially comparing with other competitors. </a:t>
                      </a:r>
                      <a:endParaRPr lang="zh-TW" altLang="zh-TW" sz="1200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ACA</a:t>
                      </a:r>
                      <a:endParaRPr lang="zh-TW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27”</a:t>
                      </a:r>
                      <a:endParaRPr lang="zh-TW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05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DP + HDMI + VGA</a:t>
                      </a:r>
                      <a:endParaRPr lang="zh-TW" altLang="en-US" sz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</a:rPr>
                        <a:t>N/A</a:t>
                      </a:r>
                      <a:endParaRPr lang="zh-TW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6" y="1861376"/>
            <a:ext cx="2989729" cy="105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latin typeface="Calibri" panose="020F0502020204030204" pitchFamily="34" charset="0"/>
              </a:rPr>
              <a:t>Supported Model List - PC</a:t>
            </a:r>
            <a:endParaRPr lang="zh-TW" altLang="en-US" b="1" i="1" dirty="0">
              <a:latin typeface="Calibri" panose="020F050202020403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7856" y="770190"/>
          <a:ext cx="8320154" cy="39624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14133"/>
                <a:gridCol w="1511534"/>
                <a:gridCol w="1464829"/>
                <a:gridCol w="1464829"/>
                <a:gridCol w="1464829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Power on from Monitor capable PC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Model Name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DSUB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HDMI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DP</a:t>
                      </a:r>
                      <a:endParaRPr lang="zh-TW" sz="16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9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2016 – 2017 model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X4650G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X6650G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Veriton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 M4650G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Veriton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 M6650G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N4640G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N6640G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X4210G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F6600G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F4600G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row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2018 model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M6660G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S6660G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X6660G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M4660G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S4660G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X4660G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S2660G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X2660G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N6660G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  <a:tr h="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Veriton N4660G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zh-TW" sz="12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1" dirty="0" smtClean="0">
                <a:latin typeface="Calibri" panose="020F0502020204030204" pitchFamily="34" charset="0"/>
              </a:rPr>
              <a:t>Supported Model List - Monitor</a:t>
            </a:r>
            <a:endParaRPr lang="zh-TW" altLang="en-US" b="1" i="1" dirty="0">
              <a:latin typeface="Calibri" panose="020F0502020204030204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74233" y="709725"/>
          <a:ext cx="8375196" cy="437596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681194"/>
                <a:gridCol w="681194"/>
                <a:gridCol w="681194"/>
                <a:gridCol w="681194"/>
                <a:gridCol w="5650420"/>
              </a:tblGrid>
              <a:tr h="2154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Product Name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  <a:br>
                        <a:rPr lang="en-US" sz="7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(inch)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Max Resolution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Panel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Input Signal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26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B227Q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21.5"H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1920x1080 @75Hz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VGA + HDMI + DisplayPort(1.2) + SPK+ Audio in + Audio out  +  USB3.0x4 (1up 4down)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VGA + HDMI + DisplayPort(1.2) + SPK + Audio in+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3. VGA + HDMI + DisplayPort(1.2) + SPK+ Audio in + Audio out  +  USB3.0x3 (1up 3down) + Camera (HD, with mic)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17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B227Q A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21.5"H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1920x1080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VA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1. VGA + HDMI + DisplayPort(1.2) + SPK+ Audio in + Audio out  +  USB3.0x4 (1up 4down)      </a:t>
                      </a:r>
                      <a:br>
                        <a:rPr lang="en-US" sz="70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2. VGA + HDMI + DisplayPort(1.2) + SPK + Audio in+ Audio out      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26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B247Y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23.8"H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1920x1080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VGA + HDMI + DisplayPort(1.2) + SPK+ Audio in + Audio out  +  USB3.0x4 (1up 4down)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VGA + HDMI + DisplayPort(1.2) + SPK + Audio in+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3. VGA + HDMI + DisplayPort(1.2) + SPK+ Audio in + Audio out  +  USB3.0x3 (1up 3down) + Camera (FHD, with mic)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26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B247W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24"W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1920x1200 @60Hz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VGA+HDMI+SPK+Audio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in+Audio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out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VGA+HDMI+DisplayPort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(v1.2a)+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SPK+Audio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in+Audio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out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3. 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VGA+HDMI+DisplayPort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(v1.2a)+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SPK+Audio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in+Audio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out+4xUSB 3.0 Hub(1up 4down)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17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B257Q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24.5"H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1920x1080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VGA + HDMI + DisplayPort(1.2) + SPK+ Audio in + Audio out  +  USB3.0x4 (1up 4down)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VGA + HDMI + DisplayPort(1.2) + SPK + Audio in+ Audio out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26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B277U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27"H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2560x1440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HDMI+ HDMI + DisplayPort(1.2) +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miniDisplayPort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+ SPK + Audio out  +  USB3.0x4 (1up 4down)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HDMI+ HDMI + DisplayPort(1.2) +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miniDisplayPort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+ SPK + Audio out 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3. HDMI+ HDMI + DisplayPort(1.2) +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miniDisplayPort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+ SPK + Audio out  +  USB3.0x3 (1up 3down) + Camera(FHD, with mic)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17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B277K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27"H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3840x2160 @60Hz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HDMI(2.0)+ HDMI(2.0) + DisplayPort(1.2) +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miniDisplayPort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+ SPK + Audio out  +  USB3.0x4 (1up 4down)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HDMI(2.0)+ HDMI(2.0)+ DisplayPort(1.2) +</a:t>
                      </a:r>
                      <a:r>
                        <a:rPr lang="en-US" sz="700" dirty="0" err="1">
                          <a:effectLst/>
                          <a:latin typeface="Calibri" panose="020F0502020204030204" pitchFamily="34" charset="0"/>
                        </a:rPr>
                        <a:t>miniDisplayPort</a:t>
                      </a: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 + SPK + Audio out 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26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V227Q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21.5"H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1920x1080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VGA + HDMI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VGA + HDMI + DisplayPort(1.2)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3. VGA + HDMI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26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V227Q A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21.5"H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1920x1080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VA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VGA + HDMI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VGA + HDMI + DisplayPort(1.2)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3. VGA + HDMI   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26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V247Y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23.8"H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1920x1080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VGA + HDMI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VGA + HDMI + DisplayPort(1.2)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3. VGA + HDMI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17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V247YU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23.8"H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2560x1440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HDMI+ HDMI + DisplayPort(1.2) + SPK + Audio out 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26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V257Q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24.5"H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1920x1080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TN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VGA + HDMI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VGA + HDMI + DisplayPort(1.2)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3. VGA + HDMI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2616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V277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27"H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1920x1080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VGA + HDMI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2. VGA + HDMI + DisplayPort(1.2) + SPK + Audio in + Audio out      </a:t>
                      </a:r>
                      <a:br>
                        <a:rPr lang="en-US" sz="70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3. VGA + HDMI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17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V277U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27"H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2560x1440 @75Hz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HDM I+ HDMI + DisplayPort(1.2) + SPK + Audio out 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  <a:tr h="174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V277K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27"H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3840x2160 @60Hz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Calibri" panose="020F0502020204030204" pitchFamily="34" charset="0"/>
                        </a:rPr>
                        <a:t>IPS</a:t>
                      </a:r>
                      <a:endParaRPr lang="zh-TW" sz="70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</a:rPr>
                        <a:t>1. HDMI(2.0)+ HDMI(2.0) + DisplayPort(1.2) + SPK + Audio out       </a:t>
                      </a:r>
                      <a:endParaRPr lang="zh-TW" sz="700" dirty="0">
                        <a:effectLst/>
                        <a:latin typeface="Calibri" panose="020F0502020204030204" pitchFamily="34" charset="0"/>
                        <a:ea typeface="PMingLiU"/>
                        <a:cs typeface="PMingLiU"/>
                      </a:endParaRPr>
                    </a:p>
                  </a:txBody>
                  <a:tcPr marL="9575" marR="9575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hape 29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27957" y="3651869"/>
            <a:ext cx="3686174" cy="107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2"/>
          <a:srcRect l="33039" t="19376" r="18452" b="7850"/>
          <a:stretch>
            <a:fillRect/>
          </a:stretch>
        </p:blipFill>
        <p:spPr>
          <a:xfrm>
            <a:off x="-16861" y="1553246"/>
            <a:ext cx="4600852" cy="3400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3"/>
          <a:srcRect l="9274" t="5692" r="11041" b="3790"/>
          <a:stretch>
            <a:fillRect/>
          </a:stretch>
        </p:blipFill>
        <p:spPr>
          <a:xfrm>
            <a:off x="5215796" y="390650"/>
            <a:ext cx="2421311" cy="207369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7496675" y="4801675"/>
            <a:ext cx="1404900" cy="1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Arial" panose="020B0604020202020204"/>
              <a:buNone/>
            </a:pPr>
            <a:r>
              <a:rPr lang="en-US" sz="700" b="1" i="0" u="none" strike="noStrike" cap="none">
                <a:solidFill>
                  <a:srgbClr val="99999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ACER CONFIDENTIAL</a:t>
            </a:r>
            <a:endParaRPr lang="en-US" sz="700" b="1" i="0" u="none" strike="noStrike" cap="none">
              <a:solidFill>
                <a:srgbClr val="99999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323528" y="570677"/>
            <a:ext cx="3680398" cy="2777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 panose="020B0604020202020204"/>
              <a:buNone/>
            </a:pPr>
            <a:r>
              <a:rPr lang="en-US" sz="1600" b="0" i="1" u="none" strike="noStrike" cap="none" dirty="0">
                <a:solidFill>
                  <a:srgbClr val="66666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One touch power on</a:t>
            </a:r>
            <a:endParaRPr lang="en-US" sz="1600" b="0" i="1" u="none" strike="noStrike" cap="none" dirty="0">
              <a:solidFill>
                <a:srgbClr val="6666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9" name="Shape 299"/>
          <p:cNvSpPr txBox="1"/>
          <p:nvPr/>
        </p:nvSpPr>
        <p:spPr>
          <a:xfrm>
            <a:off x="4552425" y="2813643"/>
            <a:ext cx="4536970" cy="29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E61"/>
              </a:buClr>
              <a:buSzPct val="25000"/>
              <a:buFont typeface="Calibri" panose="020F0502020204030204"/>
              <a:buNone/>
            </a:pPr>
            <a:r>
              <a:rPr lang="en-US" sz="1400" b="1" i="0" u="none" strike="noStrike" cap="none" dirty="0">
                <a:solidFill>
                  <a:srgbClr val="5B5E6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With specific Acer monitors , </a:t>
            </a:r>
            <a:r>
              <a:rPr lang="en-US" sz="1400" b="1" i="0" u="none" strike="noStrike" cap="none" dirty="0" err="1">
                <a:solidFill>
                  <a:srgbClr val="5B5E6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Veriton</a:t>
            </a:r>
            <a:r>
              <a:rPr lang="en-US" sz="1400" b="1" i="0" u="none" strike="noStrike" cap="none" dirty="0">
                <a:solidFill>
                  <a:srgbClr val="5B5E6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PC can be power on by pressing power button of monitor </a:t>
            </a:r>
            <a:endParaRPr lang="en-US" sz="1400" b="1" i="0" u="none" strike="noStrike" cap="none" dirty="0">
              <a:solidFill>
                <a:srgbClr val="5B5E6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 flipH="1">
            <a:off x="7037540" y="1683302"/>
            <a:ext cx="1621734" cy="91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Shape 301"/>
          <p:cNvSpPr/>
          <p:nvPr/>
        </p:nvSpPr>
        <p:spPr>
          <a:xfrm>
            <a:off x="260468" y="236761"/>
            <a:ext cx="3421012" cy="4291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B81A"/>
              </a:buClr>
              <a:buSzPct val="25000"/>
              <a:buFont typeface="Signika"/>
              <a:buNone/>
            </a:pPr>
            <a:r>
              <a:rPr lang="en-US" sz="2800" b="1" i="1" dirty="0" smtClean="0">
                <a:solidFill>
                  <a:schemeClr val="accent2"/>
                </a:solidFill>
                <a:latin typeface="Calibri" panose="020F0502020204030204" pitchFamily="34" charset="0"/>
                <a:ea typeface="Signika"/>
                <a:cs typeface="Signika"/>
                <a:sym typeface="Signika"/>
              </a:rPr>
              <a:t>Power on by Monitor</a:t>
            </a:r>
            <a:endParaRPr lang="en-US" sz="2800" b="1" i="1" u="none" strike="noStrike" cap="none" dirty="0">
              <a:solidFill>
                <a:schemeClr val="accent2"/>
              </a:solidFill>
              <a:latin typeface="Calibri" panose="020F0502020204030204" pitchFamily="34" charset="0"/>
              <a:ea typeface="Signika"/>
              <a:cs typeface="Signika"/>
              <a:sym typeface="Signika"/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4902066" y="3114252"/>
            <a:ext cx="3138348" cy="91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r>
              <a:rPr lang="en-US" sz="1400" b="1" i="0" u="none" strike="noStrike" cap="none" dirty="0" smtClean="0">
                <a:solidFill>
                  <a:srgbClr val="5B5E6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Supported Monitors:</a:t>
            </a:r>
            <a:endParaRPr lang="en-US" sz="1400" b="1" i="0" u="none" strike="noStrike" cap="none" dirty="0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4912724" y="3843923"/>
            <a:ext cx="149088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1400" b="1" i="0" u="none" strike="noStrike" cap="none" dirty="0" smtClean="0">
                <a:solidFill>
                  <a:srgbClr val="5B5E6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V206HQLF(V)</a:t>
            </a:r>
            <a:r>
              <a:rPr lang="en-US" sz="1400" b="1" i="0" u="none" strike="noStrike" cap="none" dirty="0">
                <a:solidFill>
                  <a:srgbClr val="5B5E6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lang="en-US" sz="1400" b="1" i="0" u="none" strike="noStrike" cap="none" dirty="0">
              <a:solidFill>
                <a:srgbClr val="5B5E6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1400" b="1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V226HQLH(V)</a:t>
            </a:r>
            <a:endParaRPr lang="en-US" sz="14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6389089" y="3844591"/>
            <a:ext cx="1571997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1400" b="1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V206HQLG(V)</a:t>
            </a:r>
            <a:endParaRPr lang="en-US" sz="14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Char char="•"/>
            </a:pPr>
            <a:r>
              <a:rPr lang="en-US" sz="1400" b="1" i="0" u="none" strike="noStrike" cap="none" dirty="0" smtClean="0">
                <a:solidFill>
                  <a:srgbClr val="5B5E6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B246HLB(V+DP)</a:t>
            </a:r>
            <a:endParaRPr lang="en-US" sz="1400" b="1" i="0" u="none" strike="noStrike" cap="none" dirty="0">
              <a:solidFill>
                <a:srgbClr val="5B5E6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7135" y="4687680"/>
            <a:ext cx="10326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*Support L11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733" y="570677"/>
            <a:ext cx="1062595" cy="1128013"/>
          </a:xfrm>
          <a:prstGeom prst="rect">
            <a:avLst/>
          </a:prstGeom>
        </p:spPr>
      </p:pic>
      <p:sp>
        <p:nvSpPr>
          <p:cNvPr id="17" name="Shape 304"/>
          <p:cNvSpPr/>
          <p:nvPr/>
        </p:nvSpPr>
        <p:spPr>
          <a:xfrm>
            <a:off x="4916004" y="4284719"/>
            <a:ext cx="3045081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US" sz="1400" b="1" i="0" u="none" strike="noStrike" cap="none" dirty="0" smtClean="0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ew commercial BV7 series</a:t>
            </a:r>
            <a:endParaRPr lang="en-US" sz="1400" b="1" i="0" u="none" strike="noStrike" cap="none" dirty="0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1155"/>
          <p:cNvSpPr txBox="1"/>
          <p:nvPr/>
        </p:nvSpPr>
        <p:spPr>
          <a:xfrm>
            <a:off x="294448" y="339725"/>
            <a:ext cx="7517912" cy="27305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>
            <a:lvl1pPr marL="0" marR="0" indent="0" algn="l" defTabSz="9144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Acer Foco Semibold"/>
                <a:ea typeface="Acer Foco Semibold"/>
                <a:cs typeface="Acer Foco Semibold"/>
                <a:sym typeface="Acer Foco Semibold"/>
              </a:defRPr>
            </a:lvl1pPr>
            <a:lvl2pPr marL="0" marR="0" indent="0" algn="l" defTabSz="9144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6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Acer Foco Semibold"/>
                <a:ea typeface="Acer Foco Semibold"/>
                <a:cs typeface="Acer Foco Semibold"/>
                <a:sym typeface="Acer Foco Semibold"/>
              </a:defRPr>
            </a:lvl2pPr>
            <a:lvl3pPr marL="0" marR="0" indent="0" algn="l" defTabSz="9144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6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Acer Foco Semibold"/>
                <a:ea typeface="Acer Foco Semibold"/>
                <a:cs typeface="Acer Foco Semibold"/>
                <a:sym typeface="Acer Foco Semibold"/>
              </a:defRPr>
            </a:lvl3pPr>
            <a:lvl4pPr marL="0" marR="0" indent="0" algn="l" defTabSz="9144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6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Acer Foco Semibold"/>
                <a:ea typeface="Acer Foco Semibold"/>
                <a:cs typeface="Acer Foco Semibold"/>
                <a:sym typeface="Acer Foco Semibold"/>
              </a:defRPr>
            </a:lvl4pPr>
            <a:lvl5pPr marL="0" marR="0" indent="0" algn="l" defTabSz="9144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6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Acer Foco Semibold"/>
                <a:ea typeface="Acer Foco Semibold"/>
                <a:cs typeface="Acer Foco Semibold"/>
                <a:sym typeface="Acer Foco Semibold"/>
              </a:defRPr>
            </a:lvl5pPr>
            <a:lvl6pPr marL="0" marR="0" indent="0" algn="l" defTabSz="9144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6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Acer Foco Semibold"/>
                <a:ea typeface="Acer Foco Semibold"/>
                <a:cs typeface="Acer Foco Semibold"/>
                <a:sym typeface="Acer Foco Semibold"/>
              </a:defRPr>
            </a:lvl6pPr>
            <a:lvl7pPr marL="0" marR="0" indent="0" algn="l" defTabSz="9144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6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Acer Foco Semibold"/>
                <a:ea typeface="Acer Foco Semibold"/>
                <a:cs typeface="Acer Foco Semibold"/>
                <a:sym typeface="Acer Foco Semibold"/>
              </a:defRPr>
            </a:lvl7pPr>
            <a:lvl8pPr marL="0" marR="0" indent="0" algn="l" defTabSz="9144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6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Acer Foco Semibold"/>
                <a:ea typeface="Acer Foco Semibold"/>
                <a:cs typeface="Acer Foco Semibold"/>
                <a:sym typeface="Acer Foco Semibold"/>
              </a:defRPr>
            </a:lvl8pPr>
            <a:lvl9pPr marL="0" marR="0" indent="0" algn="l" defTabSz="914400" rtl="0" latinLnBrk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600" b="0" i="0" u="none" strike="noStrike" cap="none" spc="0" baseline="0">
                <a:ln>
                  <a:noFill/>
                </a:ln>
                <a:solidFill>
                  <a:schemeClr val="accent2"/>
                </a:solidFill>
                <a:uFillTx/>
                <a:latin typeface="Acer Foco Semibold"/>
                <a:ea typeface="Acer Foco Semibold"/>
                <a:cs typeface="Acer Foco Semibold"/>
                <a:sym typeface="Acer Foco Semibold"/>
              </a:defRPr>
            </a:lvl9pPr>
          </a:lstStyle>
          <a:p>
            <a:pPr eaLnBrk="0" hangingPunct="0">
              <a:defRPr/>
            </a:pPr>
            <a:r>
              <a:rPr kumimoji="1" lang="en-US" altLang="zh-TW" sz="2800" b="1" dirty="0" smtClean="0">
                <a:latin typeface="Calibri" panose="020F0502020204030204" pitchFamily="34" charset="0"/>
                <a:ea typeface="Signika"/>
                <a:cs typeface="Calibri" panose="020F0502020204030204" pitchFamily="34" charset="0"/>
                <a:sym typeface="Arial" panose="020B0604020202020204"/>
              </a:rPr>
              <a:t>Supported Display Interface</a:t>
            </a:r>
            <a:r>
              <a:rPr kumimoji="1" lang="zh-TW" altLang="en-US" sz="2800" b="1" dirty="0" smtClean="0">
                <a:latin typeface="Calibri" panose="020F0502020204030204" pitchFamily="34" charset="0"/>
                <a:ea typeface="Signika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kumimoji="1" lang="en-US" altLang="zh-TW" sz="2800" b="1" dirty="0" smtClean="0">
                <a:latin typeface="Calibri" panose="020F0502020204030204" pitchFamily="34" charset="0"/>
                <a:ea typeface="Signika"/>
                <a:cs typeface="Calibri" panose="020F0502020204030204" pitchFamily="34" charset="0"/>
                <a:sym typeface="Arial" panose="020B0604020202020204"/>
              </a:rPr>
              <a:t>&amp;</a:t>
            </a:r>
            <a:r>
              <a:rPr kumimoji="1" lang="zh-TW" altLang="en-US" sz="2800" b="1" dirty="0" smtClean="0">
                <a:latin typeface="Calibri" panose="020F0502020204030204" pitchFamily="34" charset="0"/>
                <a:ea typeface="Signika"/>
                <a:cs typeface="Calibri" panose="020F0502020204030204" pitchFamily="34" charset="0"/>
                <a:sym typeface="Arial" panose="020B0604020202020204"/>
              </a:rPr>
              <a:t> </a:t>
            </a:r>
            <a:r>
              <a:rPr kumimoji="1" lang="en-US" altLang="zh-TW" sz="2800" b="1" dirty="0" smtClean="0">
                <a:latin typeface="Calibri" panose="020F0502020204030204" pitchFamily="34" charset="0"/>
                <a:ea typeface="Signika"/>
                <a:cs typeface="Calibri" panose="020F0502020204030204" pitchFamily="34" charset="0"/>
                <a:sym typeface="Arial" panose="020B0604020202020204"/>
              </a:rPr>
              <a:t>User Scenario</a:t>
            </a:r>
            <a:endParaRPr kumimoji="1" lang="en-US" sz="2800" b="1" dirty="0">
              <a:latin typeface="Calibri" panose="020F0502020204030204" pitchFamily="34" charset="0"/>
              <a:ea typeface="Signika"/>
              <a:cs typeface="Calibri" panose="020F0502020204030204" pitchFamily="34" charset="0"/>
              <a:sym typeface="Arial" panose="020B0604020202020204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581658" y="1439167"/>
            <a:ext cx="1140103" cy="975982"/>
            <a:chOff x="4191441" y="2612502"/>
            <a:chExt cx="1140103" cy="975982"/>
          </a:xfrm>
        </p:grpSpPr>
        <p:sp>
          <p:nvSpPr>
            <p:cNvPr id="25" name="文字方塊 24"/>
            <p:cNvSpPr txBox="1"/>
            <p:nvPr/>
          </p:nvSpPr>
          <p:spPr>
            <a:xfrm>
              <a:off x="4847704" y="3144915"/>
              <a:ext cx="483840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0" tIns="0" rIns="0" bIns="0" spcCol="38100">
              <a:spAutoFit/>
            </a:bodyPr>
            <a:lstStyle/>
            <a:p>
              <a:pPr algn="ctr" defTabSz="914400" eaLnBrk="0" hangingPunct="0">
                <a:defRPr/>
              </a:pPr>
              <a:r>
                <a:rPr lang="en-US" altLang="zh-TW" sz="1200" b="1" kern="0" dirty="0">
                  <a:solidFill>
                    <a:srgbClr val="FFFFFF"/>
                  </a:solidFill>
                  <a:ea typeface="Acer Foco"/>
                  <a:cs typeface="Acer Foco"/>
                  <a:sym typeface="Acer Foco"/>
                </a:rPr>
                <a:t>VGA</a:t>
              </a:r>
              <a:endParaRPr lang="zh-TW" altLang="en-US" sz="1200" b="1" kern="0" dirty="0">
                <a:solidFill>
                  <a:srgbClr val="FFFFFF"/>
                </a:solidFill>
                <a:ea typeface="Acer Foco"/>
                <a:cs typeface="Acer Foco"/>
                <a:sym typeface="Acer Foco"/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5004048" y="3196598"/>
              <a:ext cx="196529" cy="184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0" tIns="0" rIns="0" bIns="0" spcCol="38100">
              <a:spAutoFit/>
            </a:bodyPr>
            <a:lstStyle/>
            <a:p>
              <a:pPr defTabSz="914400" eaLnBrk="0" hangingPunct="0">
                <a:defRPr/>
              </a:pPr>
              <a:r>
                <a:rPr lang="en-US" altLang="zh-TW" sz="1200" b="1" kern="0" dirty="0">
                  <a:solidFill>
                    <a:srgbClr val="FFFFFF"/>
                  </a:solidFill>
                  <a:ea typeface="Acer Foco"/>
                  <a:cs typeface="Acer Foco"/>
                  <a:sym typeface="Acer Foco"/>
                </a:rPr>
                <a:t>DP</a:t>
              </a:r>
              <a:endParaRPr lang="zh-TW" altLang="en-US" sz="1200" b="1" kern="0" dirty="0">
                <a:solidFill>
                  <a:srgbClr val="FFFFFF"/>
                </a:solidFill>
                <a:ea typeface="Acer Foco"/>
                <a:cs typeface="Acer Foco"/>
                <a:sym typeface="Acer Foco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>
              <a:off x="4191441" y="2612502"/>
              <a:ext cx="975982" cy="975982"/>
            </a:xfrm>
            <a:prstGeom prst="ellipse">
              <a:avLst/>
            </a:prstGeom>
            <a:solidFill>
              <a:schemeClr val="bg2">
                <a:lumMod val="50000"/>
                <a:alpha val="70000"/>
              </a:scheme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914400" eaLnBrk="0" hangingPunct="0"/>
              <a:endParaRPr lang="zh-TW" altLang="en-US">
                <a:solidFill>
                  <a:srgbClr val="414042"/>
                </a:solidFill>
                <a:ea typeface="Acer Foco"/>
                <a:cs typeface="Acer Foco"/>
                <a:sym typeface="Acer Foco"/>
              </a:endParaRPr>
            </a:p>
          </p:txBody>
        </p:sp>
        <p:pic>
          <p:nvPicPr>
            <p:cNvPr id="30" name="Picture 2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7669" y="2711709"/>
              <a:ext cx="604427" cy="604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8" name="文字方塊 37"/>
            <p:cNvSpPr txBox="1"/>
            <p:nvPr/>
          </p:nvSpPr>
          <p:spPr>
            <a:xfrm>
              <a:off x="4498375" y="3176113"/>
              <a:ext cx="43614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defTabSz="914400" eaLnBrk="0" hangingPunct="0"/>
              <a:r>
                <a:rPr lang="en-US" altLang="zh-TW" b="1" dirty="0" smtClean="0">
                  <a:solidFill>
                    <a:prstClr val="white"/>
                  </a:solidFill>
                  <a:ea typeface="Acer Foco"/>
                  <a:cs typeface="Acer Foco"/>
                  <a:sym typeface="Acer Foco"/>
                </a:rPr>
                <a:t>DVI</a:t>
              </a:r>
              <a:endParaRPr lang="zh-TW" altLang="en-US" b="1" dirty="0">
                <a:solidFill>
                  <a:prstClr val="white"/>
                </a:solidFill>
                <a:ea typeface="Acer Foco"/>
                <a:cs typeface="Acer Foco"/>
                <a:sym typeface="Acer Foco"/>
              </a:endParaRPr>
            </a:p>
          </p:txBody>
        </p:sp>
      </p:grpSp>
      <p:grpSp>
        <p:nvGrpSpPr>
          <p:cNvPr id="5" name="群組 4"/>
          <p:cNvGrpSpPr/>
          <p:nvPr/>
        </p:nvGrpSpPr>
        <p:grpSpPr>
          <a:xfrm>
            <a:off x="1694182" y="1429642"/>
            <a:ext cx="1012061" cy="975982"/>
            <a:chOff x="473534" y="3075806"/>
            <a:chExt cx="1012061" cy="975982"/>
          </a:xfrm>
        </p:grpSpPr>
        <p:sp>
          <p:nvSpPr>
            <p:cNvPr id="39" name="橢圓 38"/>
            <p:cNvSpPr/>
            <p:nvPr/>
          </p:nvSpPr>
          <p:spPr>
            <a:xfrm>
              <a:off x="473534" y="3075806"/>
              <a:ext cx="975982" cy="975982"/>
            </a:xfrm>
            <a:prstGeom prst="ellipse">
              <a:avLst/>
            </a:prstGeom>
            <a:solidFill>
              <a:srgbClr val="4C9BD3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914400" eaLnBrk="0" hangingPunct="0"/>
              <a:endParaRPr lang="zh-TW" altLang="en-US">
                <a:solidFill>
                  <a:srgbClr val="414042"/>
                </a:solidFill>
                <a:ea typeface="Acer Foco"/>
                <a:cs typeface="Acer Foco"/>
                <a:sym typeface="Acer Foco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820224" y="3639417"/>
              <a:ext cx="436140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defTabSz="914400" eaLnBrk="0" hangingPunct="0"/>
              <a:r>
                <a:rPr lang="en-US" altLang="zh-TW" b="1" dirty="0" smtClean="0">
                  <a:solidFill>
                    <a:prstClr val="white"/>
                  </a:solidFill>
                  <a:ea typeface="Acer Foco"/>
                  <a:cs typeface="Acer Foco"/>
                  <a:sym typeface="Acer Foco"/>
                </a:rPr>
                <a:t>DP</a:t>
              </a:r>
              <a:endParaRPr lang="zh-TW" altLang="en-US" b="1" dirty="0">
                <a:solidFill>
                  <a:prstClr val="white"/>
                </a:solidFill>
                <a:ea typeface="Acer Foco"/>
                <a:cs typeface="Acer Foco"/>
                <a:sym typeface="Acer Foco"/>
              </a:endParaRPr>
            </a:p>
          </p:txBody>
        </p:sp>
        <p:pic>
          <p:nvPicPr>
            <p:cNvPr id="41" name="Picture 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991" y="3332731"/>
              <a:ext cx="1006604" cy="407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9" name="群組 8"/>
          <p:cNvGrpSpPr/>
          <p:nvPr/>
        </p:nvGrpSpPr>
        <p:grpSpPr>
          <a:xfrm>
            <a:off x="2733540" y="1439167"/>
            <a:ext cx="975982" cy="975982"/>
            <a:chOff x="4326759" y="3741711"/>
            <a:chExt cx="975982" cy="975982"/>
          </a:xfrm>
        </p:grpSpPr>
        <p:sp>
          <p:nvSpPr>
            <p:cNvPr id="44" name="橢圓 43"/>
            <p:cNvSpPr/>
            <p:nvPr/>
          </p:nvSpPr>
          <p:spPr>
            <a:xfrm>
              <a:off x="4326759" y="3741711"/>
              <a:ext cx="975982" cy="975982"/>
            </a:xfrm>
            <a:prstGeom prst="ellipse">
              <a:avLst/>
            </a:prstGeom>
            <a:solidFill>
              <a:srgbClr val="0070C0">
                <a:alpha val="70000"/>
              </a:srgbClr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914400" eaLnBrk="0" hangingPunct="0"/>
              <a:endParaRPr lang="zh-TW" altLang="en-US">
                <a:solidFill>
                  <a:srgbClr val="414042"/>
                </a:solidFill>
                <a:ea typeface="Acer Foco"/>
                <a:cs typeface="Acer Foco"/>
                <a:sym typeface="Acer Foco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4536752" y="4246772"/>
              <a:ext cx="668967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defTabSz="914400" eaLnBrk="0" hangingPunct="0"/>
              <a:r>
                <a:rPr lang="en-US" altLang="zh-TW" b="1" dirty="0" smtClean="0">
                  <a:solidFill>
                    <a:prstClr val="white"/>
                  </a:solidFill>
                  <a:ea typeface="Acer Foco"/>
                  <a:cs typeface="Acer Foco"/>
                  <a:sym typeface="Acer Foco"/>
                </a:rPr>
                <a:t>HDMI</a:t>
              </a:r>
              <a:endParaRPr lang="zh-TW" altLang="en-US" b="1" dirty="0">
                <a:solidFill>
                  <a:prstClr val="white"/>
                </a:solidFill>
                <a:ea typeface="Acer Foco"/>
                <a:cs typeface="Acer Foco"/>
                <a:sym typeface="Acer Foco"/>
              </a:endParaRPr>
            </a:p>
          </p:txBody>
        </p:sp>
        <p:pic>
          <p:nvPicPr>
            <p:cNvPr id="46" name="Picture 3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302" y="3936287"/>
              <a:ext cx="754589" cy="310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7" name="群組 6"/>
          <p:cNvGrpSpPr/>
          <p:nvPr/>
        </p:nvGrpSpPr>
        <p:grpSpPr>
          <a:xfrm>
            <a:off x="666318" y="1445952"/>
            <a:ext cx="1042410" cy="975982"/>
            <a:chOff x="-445078" y="3431226"/>
            <a:chExt cx="1042410" cy="975982"/>
          </a:xfrm>
        </p:grpSpPr>
        <p:sp>
          <p:nvSpPr>
            <p:cNvPr id="42" name="橢圓 41"/>
            <p:cNvSpPr/>
            <p:nvPr/>
          </p:nvSpPr>
          <p:spPr>
            <a:xfrm>
              <a:off x="-445078" y="3431226"/>
              <a:ext cx="975982" cy="975982"/>
            </a:xfrm>
            <a:prstGeom prst="ellipse">
              <a:avLst/>
            </a:prstGeom>
            <a:solidFill>
              <a:srgbClr val="4C9BD3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914400" eaLnBrk="0" hangingPunct="0"/>
              <a:endParaRPr lang="zh-TW" altLang="en-US">
                <a:solidFill>
                  <a:srgbClr val="414042"/>
                </a:solidFill>
                <a:ea typeface="Acer Foco"/>
                <a:cs typeface="Acer Foco"/>
                <a:sym typeface="Acer Foco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-286183" y="3936287"/>
              <a:ext cx="88351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defTabSz="914400" eaLnBrk="0" hangingPunct="0"/>
              <a:r>
                <a:rPr lang="en-US" altLang="zh-TW" b="1" dirty="0" smtClean="0">
                  <a:solidFill>
                    <a:prstClr val="white"/>
                  </a:solidFill>
                  <a:ea typeface="Acer Foco"/>
                  <a:cs typeface="Acer Foco"/>
                  <a:sym typeface="Acer Foco"/>
                </a:rPr>
                <a:t>D-Sub</a:t>
              </a:r>
              <a:endParaRPr lang="zh-TW" altLang="en-US" b="1" dirty="0">
                <a:solidFill>
                  <a:prstClr val="white"/>
                </a:solidFill>
                <a:ea typeface="Acer Foco"/>
                <a:cs typeface="Acer Foco"/>
                <a:sym typeface="Acer Foco"/>
              </a:endParaRPr>
            </a:p>
          </p:txBody>
        </p:sp>
        <p:pic>
          <p:nvPicPr>
            <p:cNvPr id="47" name="Picture 3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1405" y="3611665"/>
              <a:ext cx="829847" cy="374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accent1">
                        <a:gamma/>
                        <a:shade val="60000"/>
                        <a:invGamma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" name="AutoShape 2" descr="「Windows 7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srgbClr val="414042"/>
              </a:solidFill>
              <a:ea typeface="PMingLiU" pitchFamily="18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9900" y="920083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1" lang="en-US" altLang="zh-TW" b="1" dirty="0">
                <a:solidFill>
                  <a:srgbClr val="66666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Acer Foco"/>
              </a:rPr>
              <a:t>Display Interface</a:t>
            </a:r>
            <a:endParaRPr kumimoji="1" lang="zh-TW" altLang="zh-TW" b="1" dirty="0">
              <a:solidFill>
                <a:srgbClr val="6666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Acer Foco"/>
            </a:endParaRPr>
          </a:p>
        </p:txBody>
      </p:sp>
      <p:pic>
        <p:nvPicPr>
          <p:cNvPr id="67" name="Picture 4" descr="Verition N4630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95135"/>
            <a:ext cx="2103163" cy="190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B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94" y="2953551"/>
            <a:ext cx="1982426" cy="19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群組 68"/>
          <p:cNvGrpSpPr/>
          <p:nvPr/>
        </p:nvGrpSpPr>
        <p:grpSpPr>
          <a:xfrm>
            <a:off x="3563888" y="2953551"/>
            <a:ext cx="1982426" cy="1982426"/>
            <a:chOff x="2277340" y="1847795"/>
            <a:chExt cx="1982426" cy="1982426"/>
          </a:xfrm>
        </p:grpSpPr>
        <p:pic>
          <p:nvPicPr>
            <p:cNvPr id="70" name="Picture 2" descr="B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340" y="1847795"/>
              <a:ext cx="1982426" cy="1982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矩形 70"/>
            <p:cNvSpPr/>
            <p:nvPr/>
          </p:nvSpPr>
          <p:spPr>
            <a:xfrm>
              <a:off x="2406363" y="2017632"/>
              <a:ext cx="1714375" cy="974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向下箭號 77"/>
          <p:cNvSpPr/>
          <p:nvPr/>
        </p:nvSpPr>
        <p:spPr>
          <a:xfrm rot="16200000" flipH="1">
            <a:off x="5831867" y="3425444"/>
            <a:ext cx="593766" cy="597411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sp>
        <p:nvSpPr>
          <p:cNvPr id="79" name="向下箭號 78"/>
          <p:cNvSpPr/>
          <p:nvPr/>
        </p:nvSpPr>
        <p:spPr>
          <a:xfrm rot="16200000" flipH="1">
            <a:off x="2557599" y="3425445"/>
            <a:ext cx="593766" cy="597411"/>
          </a:xfrm>
          <a:prstGeom prst="down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TW" altLang="en-US">
              <a:solidFill>
                <a:prstClr val="white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72777" y="2713462"/>
            <a:ext cx="4085508" cy="332568"/>
          </a:xfrm>
          <a:prstGeom prst="rect">
            <a:avLst/>
          </a:prstGeom>
        </p:spPr>
        <p:txBody>
          <a:bodyPr wrap="square" lIns="85512" tIns="42756" rIns="85512" bIns="42756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i="1" dirty="0" smtClean="0">
                <a:solidFill>
                  <a:srgbClr val="414042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Processing wake up signal from monitor</a:t>
            </a:r>
            <a:endParaRPr kumimoji="1" lang="en-US" altLang="zh-TW" sz="1600" i="1" dirty="0">
              <a:solidFill>
                <a:srgbClr val="414042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58285" y="2673016"/>
            <a:ext cx="2055811" cy="332568"/>
          </a:xfrm>
          <a:prstGeom prst="rect">
            <a:avLst/>
          </a:prstGeom>
        </p:spPr>
        <p:txBody>
          <a:bodyPr wrap="square" lIns="85512" tIns="42756" rIns="85512" bIns="42756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1600" i="1" dirty="0">
                <a:solidFill>
                  <a:srgbClr val="414042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System Power On</a:t>
            </a:r>
            <a:endParaRPr kumimoji="1" lang="en-US" altLang="zh-TW" sz="1600" i="1" dirty="0">
              <a:solidFill>
                <a:srgbClr val="414042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pic>
        <p:nvPicPr>
          <p:cNvPr id="85" name="Shape 300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1475656" y="3723878"/>
            <a:ext cx="1621734" cy="9122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文字方塊 18"/>
          <p:cNvSpPr txBox="1"/>
          <p:nvPr/>
        </p:nvSpPr>
        <p:spPr>
          <a:xfrm>
            <a:off x="1846191" y="4515966"/>
            <a:ext cx="1541429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0" tIns="0" rIns="0" bIns="0" spcCol="38100">
            <a:spAutoFit/>
          </a:bodyPr>
          <a:lstStyle/>
          <a:p>
            <a:pPr algn="ctr" defTabSz="914400" eaLnBrk="0" hangingPunct="0">
              <a:defRPr/>
            </a:pPr>
            <a:r>
              <a:rPr kumimoji="1" lang="en-US" altLang="zh-TW" sz="1600" i="1" dirty="0">
                <a:solidFill>
                  <a:srgbClr val="414042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Acer Foco"/>
              </a:rPr>
              <a:t>Power on &amp; send signal to PC</a:t>
            </a:r>
            <a:endParaRPr kumimoji="1" lang="zh-TW" altLang="en-US" sz="1600" i="1" dirty="0">
              <a:solidFill>
                <a:srgbClr val="414042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Acer Foco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79512" y="2571711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kumimoji="1" lang="en-US" altLang="zh-TW" b="1" dirty="0" smtClean="0">
                <a:solidFill>
                  <a:srgbClr val="66666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Acer Foco"/>
              </a:rPr>
              <a:t>User Scenario</a:t>
            </a:r>
            <a:endParaRPr kumimoji="1" lang="zh-TW" altLang="zh-TW" b="1" dirty="0">
              <a:solidFill>
                <a:srgbClr val="66666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Acer Foc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62" y="2237210"/>
            <a:ext cx="142894" cy="12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88" y="2243570"/>
            <a:ext cx="142894" cy="12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68" y="2237209"/>
            <a:ext cx="142894" cy="12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54" y="2261805"/>
            <a:ext cx="142894" cy="12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圓角矩形圖說文字 3"/>
          <p:cNvSpPr/>
          <p:nvPr/>
        </p:nvSpPr>
        <p:spPr>
          <a:xfrm>
            <a:off x="5868403" y="1010510"/>
            <a:ext cx="801665" cy="444605"/>
          </a:xfrm>
          <a:prstGeom prst="wedgeRoundRectCallou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i="1" dirty="0" smtClean="0">
                <a:latin typeface="Calibri" panose="020F0502020204030204" pitchFamily="34" charset="0"/>
              </a:rPr>
              <a:t>Not Support</a:t>
            </a:r>
            <a:endParaRPr lang="zh-TW" altLang="en-US" sz="1200" b="1" i="1" dirty="0">
              <a:latin typeface="Calibri" panose="020F0502020204030204" pitchFamily="34" charset="0"/>
            </a:endParaRPr>
          </a:p>
        </p:txBody>
      </p:sp>
      <p:sp>
        <p:nvSpPr>
          <p:cNvPr id="76" name="橢圓 75"/>
          <p:cNvSpPr/>
          <p:nvPr/>
        </p:nvSpPr>
        <p:spPr>
          <a:xfrm>
            <a:off x="3802396" y="1447633"/>
            <a:ext cx="975982" cy="975982"/>
          </a:xfrm>
          <a:prstGeom prst="ellipse">
            <a:avLst/>
          </a:prstGeom>
          <a:solidFill>
            <a:srgbClr val="0070C0">
              <a:alpha val="70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eaLnBrk="0" hangingPunct="0"/>
            <a:endParaRPr lang="zh-TW" altLang="en-US">
              <a:solidFill>
                <a:srgbClr val="414042"/>
              </a:solidFill>
              <a:ea typeface="Acer Foco"/>
              <a:cs typeface="Acer Foco"/>
              <a:sym typeface="Acer Foco"/>
            </a:endParaRPr>
          </a:p>
        </p:txBody>
      </p:sp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880" y="2260900"/>
            <a:ext cx="142894" cy="12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圓角矩形圖說文字 81"/>
          <p:cNvSpPr/>
          <p:nvPr/>
        </p:nvSpPr>
        <p:spPr>
          <a:xfrm>
            <a:off x="4076779" y="1008288"/>
            <a:ext cx="988344" cy="444605"/>
          </a:xfrm>
          <a:prstGeom prst="wedgeRoundRectCallou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b="1" i="1" dirty="0" smtClean="0">
                <a:latin typeface="Calibri" panose="020F0502020204030204" pitchFamily="34" charset="0"/>
              </a:rPr>
              <a:t>NEW</a:t>
            </a:r>
            <a:endParaRPr lang="en-US" altLang="zh-TW" sz="1200" b="1" i="1" dirty="0" smtClean="0">
              <a:latin typeface="Calibri" panose="020F0502020204030204" pitchFamily="34" charset="0"/>
            </a:endParaRPr>
          </a:p>
          <a:p>
            <a:pPr algn="ctr"/>
            <a:r>
              <a:rPr lang="en-US" altLang="zh-TW" sz="800" b="1" i="1" dirty="0" err="1" smtClean="0">
                <a:latin typeface="Calibri" panose="020F0502020204030204" pitchFamily="34" charset="0"/>
              </a:rPr>
              <a:t>Veriton</a:t>
            </a:r>
            <a:r>
              <a:rPr lang="en-US" altLang="zh-TW" sz="800" b="1" i="1" dirty="0" smtClean="0">
                <a:latin typeface="Calibri" panose="020F0502020204030204" pitchFamily="34" charset="0"/>
              </a:rPr>
              <a:t> N Only</a:t>
            </a:r>
            <a:endParaRPr lang="en-US" altLang="zh-TW" sz="800" b="1" i="1" dirty="0" smtClean="0">
              <a:latin typeface="Calibri" panose="020F0502020204030204" pitchFamily="34" charset="0"/>
            </a:endParaRPr>
          </a:p>
        </p:txBody>
      </p:sp>
      <p:pic>
        <p:nvPicPr>
          <p:cNvPr id="11" name="Picture 2" descr="ãtype-C iconãçåçæå°çµæ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902" y="1492890"/>
            <a:ext cx="621359" cy="62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字方塊 50"/>
          <p:cNvSpPr txBox="1"/>
          <p:nvPr/>
        </p:nvSpPr>
        <p:spPr>
          <a:xfrm>
            <a:off x="3937984" y="1925588"/>
            <a:ext cx="75352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defTabSz="914400" eaLnBrk="0" hangingPunct="0"/>
            <a:r>
              <a:rPr lang="en-US" altLang="zh-TW" b="1" dirty="0" smtClean="0">
                <a:solidFill>
                  <a:prstClr val="white"/>
                </a:solidFill>
                <a:ea typeface="Acer Foco"/>
                <a:cs typeface="Acer Foco"/>
                <a:sym typeface="Acer Foco"/>
              </a:rPr>
              <a:t>Type-C</a:t>
            </a:r>
            <a:endParaRPr lang="zh-TW" altLang="en-US" b="1" dirty="0">
              <a:solidFill>
                <a:prstClr val="white"/>
              </a:solidFill>
              <a:ea typeface="Acer Foco"/>
              <a:cs typeface="Acer Foco"/>
              <a:sym typeface="Acer Foc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2344977" y="2985"/>
            <a:ext cx="5196386" cy="679921"/>
          </a:xfrm>
          <a:prstGeom prst="trapezoid">
            <a:avLst/>
          </a:prstGeom>
          <a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654" tIns="42827" rIns="85654" bIns="42827" rtlCol="0" anchor="t"/>
          <a:lstStyle/>
          <a:p>
            <a:pPr algn="ctr" defTabSz="85661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Power on by Monitor</a:t>
            </a:r>
            <a:r>
              <a:rPr kumimoji="1" lang="en-US" altLang="zh-TW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kumimoji="1" lang="en-US" altLang="zh-TW" b="1" i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V1 Scenario</a:t>
            </a:r>
            <a:endParaRPr kumimoji="1" lang="en-US" altLang="zh-TW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algn="ctr" defTabSz="856615" fontAlgn="base">
              <a:spcBef>
                <a:spcPct val="0"/>
              </a:spcBef>
              <a:spcAft>
                <a:spcPct val="0"/>
              </a:spcAft>
            </a:pPr>
            <a:endParaRPr kumimoji="1" lang="en-US" altLang="zh-TW" b="1" i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64" name="矩形 58"/>
          <p:cNvSpPr>
            <a:spLocks noChangeArrowheads="1"/>
          </p:cNvSpPr>
          <p:nvPr/>
        </p:nvSpPr>
        <p:spPr bwMode="auto">
          <a:xfrm>
            <a:off x="2814079" y="218945"/>
            <a:ext cx="2065062" cy="118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85545" tIns="42772" rIns="85545" bIns="42772"/>
          <a:lstStyle>
            <a:lvl1pPr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31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31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2600" b="1">
              <a:solidFill>
                <a:srgbClr val="84BC20"/>
              </a:solidFill>
              <a:latin typeface="Calibri" panose="020F0502020204030204" pitchFamily="34" charset="0"/>
              <a:ea typeface="Geneva"/>
              <a:cs typeface="Calibri" panose="020F0502020204030204" pitchFamily="34" charset="0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39399" y="842521"/>
          <a:ext cx="3773791" cy="1812610"/>
        </p:xfrm>
        <a:graphic>
          <a:graphicData uri="http://schemas.openxmlformats.org/drawingml/2006/table">
            <a:tbl>
              <a:tblPr/>
              <a:tblGrid>
                <a:gridCol w="1343107"/>
                <a:gridCol w="2430684"/>
              </a:tblGrid>
              <a:tr h="28872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 State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Behavior by pressing monitor power button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S0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S3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Wake Up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S4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Wake Up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Power On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G3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Power On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4675" y="3006991"/>
          <a:ext cx="3773791" cy="1812610"/>
        </p:xfrm>
        <a:graphic>
          <a:graphicData uri="http://schemas.openxmlformats.org/drawingml/2006/table">
            <a:tbl>
              <a:tblPr/>
              <a:tblGrid>
                <a:gridCol w="1343107"/>
                <a:gridCol w="2430684"/>
              </a:tblGrid>
              <a:tr h="28872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 State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Behavior by pressing monitor power button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S0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S3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S4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-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G3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1765" y="798152"/>
          <a:ext cx="3773791" cy="1812610"/>
        </p:xfrm>
        <a:graphic>
          <a:graphicData uri="http://schemas.openxmlformats.org/drawingml/2006/table">
            <a:tbl>
              <a:tblPr/>
              <a:tblGrid>
                <a:gridCol w="1343107"/>
                <a:gridCol w="2430684"/>
              </a:tblGrid>
              <a:tr h="28872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 State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1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System Behavior by pressing monitor power button</a:t>
                      </a:r>
                      <a:endParaRPr kumimoji="0" lang="zh-TW" altLang="en-US" sz="11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S0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S3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S4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27717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spcBef>
                          <a:spcPts val="700"/>
                        </a:spcBef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spcBef>
                          <a:spcPts val="600"/>
                        </a:spcBef>
                        <a:buSzPct val="100000"/>
                        <a:buFont typeface="Arial" panose="020B0604020202020204" pitchFamily="34" charset="0"/>
                        <a:defRPr sz="2100"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spcBef>
                          <a:spcPts val="500"/>
                        </a:spcBef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Helvetica" pitchFamily="34" charset="0"/>
                          <a:ea typeface="PMingLiU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G3</a:t>
                      </a: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S5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itchFamily="18" charset="-120"/>
                          <a:cs typeface="Arial" panose="020B0604020202020204" pitchFamily="34" charset="0"/>
                        </a:rPr>
                        <a:t>Do Nothing</a:t>
                      </a:r>
                      <a:endParaRPr kumimoji="0" lang="zh-TW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itchFamily="18" charset="-12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87757" y="495700"/>
            <a:ext cx="4572000" cy="3148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lvl="0" indent="-266700" defTabSz="912495">
              <a:lnSpc>
                <a:spcPct val="150000"/>
              </a:lnSpc>
              <a:buSzPct val="130000"/>
              <a:buBlip>
                <a:blip r:embed="rId2"/>
              </a:buBlip>
              <a:defRPr/>
            </a:pPr>
            <a:r>
              <a:rPr lang="en-US" altLang="zh-TW" sz="1100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</a:rPr>
              <a:t>Monitor State : Off </a:t>
            </a:r>
            <a:r>
              <a:rPr lang="en-US" altLang="zh-TW" sz="1100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 On</a:t>
            </a:r>
            <a:endParaRPr lang="en-US" altLang="zh-TW" sz="1100" i="1" dirty="0">
              <a:solidFill>
                <a:srgbClr val="41404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1170" y="2648594"/>
            <a:ext cx="4572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lvl="0" indent="-266700" defTabSz="912495">
              <a:lnSpc>
                <a:spcPct val="150000"/>
              </a:lnSpc>
              <a:buSzPct val="130000"/>
              <a:buBlip>
                <a:blip r:embed="rId2"/>
              </a:buBlip>
              <a:defRPr/>
            </a:pPr>
            <a:r>
              <a:rPr lang="en-US" altLang="zh-TW" sz="1100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</a:rPr>
              <a:t>Monitor State : On </a:t>
            </a:r>
            <a:r>
              <a:rPr lang="en-US" altLang="zh-TW" sz="1100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 Off</a:t>
            </a:r>
            <a:endParaRPr lang="en-US" altLang="zh-TW" sz="1100" i="1" dirty="0">
              <a:solidFill>
                <a:srgbClr val="41404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59757" y="450770"/>
            <a:ext cx="4572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6700" lvl="0" indent="-266700" defTabSz="912495">
              <a:lnSpc>
                <a:spcPct val="150000"/>
              </a:lnSpc>
              <a:buSzPct val="130000"/>
              <a:buBlip>
                <a:blip r:embed="rId2"/>
              </a:buBlip>
              <a:defRPr/>
            </a:pPr>
            <a:r>
              <a:rPr lang="en-US" altLang="zh-TW" sz="1100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</a:rPr>
              <a:t>Monitor State : Standby </a:t>
            </a:r>
            <a:r>
              <a:rPr lang="en-US" altLang="zh-TW" sz="1100" i="1" dirty="0" smtClean="0">
                <a:solidFill>
                  <a:srgbClr val="414042"/>
                </a:solidFill>
                <a:latin typeface="+mn-ea"/>
                <a:cs typeface="Arial" panose="020B0604020202020204" pitchFamily="34" charset="0"/>
                <a:sym typeface="Wingdings" panose="05000000000000000000" pitchFamily="2" charset="2"/>
              </a:rPr>
              <a:t>  Off</a:t>
            </a:r>
            <a:endParaRPr lang="en-US" altLang="zh-TW" sz="1100" i="1" dirty="0">
              <a:solidFill>
                <a:srgbClr val="41404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676" y="4881890"/>
            <a:ext cx="691008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*Disable by default &amp; Can be enabled through BIOS setting or WMI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TW" altLang="en-US"/>
          </a:p>
        </p:txBody>
      </p:sp>
      <p:sp>
        <p:nvSpPr>
          <p:cNvPr id="90" name="標題 2"/>
          <p:cNvSpPr>
            <a:spLocks noGrp="1"/>
          </p:cNvSpPr>
          <p:nvPr>
            <p:ph type="title"/>
          </p:nvPr>
        </p:nvSpPr>
        <p:spPr>
          <a:xfrm>
            <a:off x="395265" y="69851"/>
            <a:ext cx="8418512" cy="409575"/>
          </a:xfrm>
        </p:spPr>
        <p:txBody>
          <a:bodyPr/>
          <a:lstStyle/>
          <a:p>
            <a:r>
              <a:rPr lang="en-US" altLang="zh-TW" dirty="0" smtClean="0"/>
              <a:t>EE Design of Power on by Monitor</a:t>
            </a:r>
            <a:endParaRPr lang="zh-TW" altLang="en-US" dirty="0"/>
          </a:p>
        </p:txBody>
      </p:sp>
      <p:sp>
        <p:nvSpPr>
          <p:cNvPr id="91" name="文字版面配置區 3"/>
          <p:cNvSpPr txBox="1"/>
          <p:nvPr/>
        </p:nvSpPr>
        <p:spPr>
          <a:xfrm>
            <a:off x="214077" y="543419"/>
            <a:ext cx="8642539" cy="39100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233680" indent="-233680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cer Foco Light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398780" indent="-1651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cer Foco Light" pitchFamily="34" charset="0"/>
              <a:buChar char="-"/>
              <a:defRPr lang="en-US" sz="1600" kern="1200" dirty="0" smtClean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574675" indent="-176530" algn="l" defTabSz="914400" rtl="0" eaLnBrk="1" latinLnBrk="0" hangingPunct="1">
              <a:lnSpc>
                <a:spcPct val="95000"/>
              </a:lnSpc>
              <a:spcBef>
                <a:spcPts val="400"/>
              </a:spcBef>
              <a:buFont typeface="Acer Foco Light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739775" indent="-16510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Font typeface="Acer Foco Light" pitchFamily="34" charset="0"/>
              <a:buChar char="-"/>
              <a:defRPr lang="en-US" sz="1400" kern="1200" dirty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The equivalent output stage of the Wake-up pin </a:t>
            </a:r>
            <a:r>
              <a:rPr lang="en-US" altLang="zh-TW" sz="1600" b="1" dirty="0" smtClean="0">
                <a:solidFill>
                  <a:srgbClr val="1532AB"/>
                </a:solidFill>
              </a:rPr>
              <a:t>in </a:t>
            </a:r>
            <a:r>
              <a:rPr lang="en-US" altLang="zh-TW" sz="1600" b="1" dirty="0">
                <a:solidFill>
                  <a:srgbClr val="1532AB"/>
                </a:solidFill>
              </a:rPr>
              <a:t>the </a:t>
            </a:r>
            <a:r>
              <a:rPr lang="en-US" altLang="zh-TW" sz="1600" b="1" dirty="0" smtClean="0">
                <a:solidFill>
                  <a:srgbClr val="1532AB"/>
                </a:solidFill>
              </a:rPr>
              <a:t>DP/D-sub/HDMI/DVI </a:t>
            </a:r>
            <a:r>
              <a:rPr lang="en-US" altLang="zh-TW" sz="1600" b="1" dirty="0">
                <a:solidFill>
                  <a:srgbClr val="1532AB"/>
                </a:solidFill>
              </a:rPr>
              <a:t>Monitor  </a:t>
            </a:r>
            <a:r>
              <a:rPr lang="en-US" altLang="zh-TW" sz="1600" b="1" dirty="0" smtClean="0">
                <a:solidFill>
                  <a:srgbClr val="1532AB"/>
                </a:solidFill>
              </a:rPr>
              <a:t>         </a:t>
            </a:r>
            <a:r>
              <a:rPr lang="en-US" altLang="zh-TW" sz="1600" dirty="0" smtClean="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= a Push-Pull circuit + a pull-down resistor.</a:t>
            </a:r>
            <a:endParaRPr lang="en-US" altLang="zh-TW" sz="1600" dirty="0" smtClean="0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896603" y="3519120"/>
            <a:ext cx="476250" cy="219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Loss</a:t>
            </a:r>
            <a:endParaRPr lang="zh-TW" altLang="en-US" dirty="0"/>
          </a:p>
        </p:txBody>
      </p:sp>
      <p:cxnSp>
        <p:nvCxnSpPr>
          <p:cNvPr id="102" name="直線接點 101"/>
          <p:cNvCxnSpPr/>
          <p:nvPr/>
        </p:nvCxnSpPr>
        <p:spPr>
          <a:xfrm>
            <a:off x="2456297" y="2893877"/>
            <a:ext cx="0" cy="88006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>
            <a:off x="2449819" y="4005255"/>
            <a:ext cx="0" cy="657929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172657" y="4663184"/>
            <a:ext cx="509597" cy="167423"/>
            <a:chOff x="2317090" y="4672861"/>
            <a:chExt cx="519390" cy="167423"/>
          </a:xfrm>
        </p:grpSpPr>
        <p:cxnSp>
          <p:nvCxnSpPr>
            <p:cNvPr id="106" name="直線接點 105"/>
            <p:cNvCxnSpPr/>
            <p:nvPr/>
          </p:nvCxnSpPr>
          <p:spPr>
            <a:xfrm>
              <a:off x="2317090" y="4672861"/>
              <a:ext cx="519390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/>
            <p:cNvCxnSpPr/>
            <p:nvPr/>
          </p:nvCxnSpPr>
          <p:spPr>
            <a:xfrm>
              <a:off x="2425522" y="4758586"/>
              <a:ext cx="331065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/>
            <p:cNvCxnSpPr/>
            <p:nvPr/>
          </p:nvCxnSpPr>
          <p:spPr>
            <a:xfrm>
              <a:off x="2498342" y="4840284"/>
              <a:ext cx="176213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矩形 119"/>
          <p:cNvSpPr/>
          <p:nvPr/>
        </p:nvSpPr>
        <p:spPr>
          <a:xfrm>
            <a:off x="3240536" y="3892368"/>
            <a:ext cx="138112" cy="276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文字方塊 134"/>
          <p:cNvSpPr txBox="1"/>
          <p:nvPr/>
        </p:nvSpPr>
        <p:spPr>
          <a:xfrm>
            <a:off x="3479092" y="3952759"/>
            <a:ext cx="855683" cy="1661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dirty="0" smtClean="0"/>
              <a:t>R</a:t>
            </a:r>
            <a:r>
              <a:rPr lang="en-US" altLang="zh-TW" sz="1050" dirty="0"/>
              <a:t> </a:t>
            </a:r>
            <a:r>
              <a:rPr lang="en-US" altLang="zh-TW" sz="1200" dirty="0" smtClean="0"/>
              <a:t>= 100Kohm</a:t>
            </a:r>
            <a:endParaRPr lang="zh-TW" altLang="en-US" sz="1200" dirty="0" smtClean="0"/>
          </a:p>
        </p:txBody>
      </p:sp>
      <p:sp>
        <p:nvSpPr>
          <p:cNvPr id="138" name="文字方塊 137"/>
          <p:cNvSpPr txBox="1"/>
          <p:nvPr/>
        </p:nvSpPr>
        <p:spPr>
          <a:xfrm>
            <a:off x="1134681" y="1882919"/>
            <a:ext cx="846386" cy="2492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</a:rPr>
              <a:t>Push-Pull</a:t>
            </a:r>
            <a:endParaRPr lang="zh-TW" altLang="en-US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757311" y="1783907"/>
            <a:ext cx="2195689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/>
              <a:t>A</a:t>
            </a:r>
            <a:r>
              <a:rPr lang="en-US" altLang="zh-TW" sz="1200" dirty="0" smtClean="0"/>
              <a:t> Pulse sent with 3.3V /  200ms</a:t>
            </a:r>
            <a:endParaRPr lang="en-US" altLang="zh-TW" sz="1200" dirty="0" smtClean="0"/>
          </a:p>
          <a:p>
            <a:r>
              <a:rPr lang="en-US" altLang="zh-TW" sz="1200" dirty="0" smtClean="0"/>
              <a:t>every time press the power BTN </a:t>
            </a:r>
            <a:endParaRPr lang="en-US" altLang="zh-TW" sz="1200" dirty="0" smtClean="0"/>
          </a:p>
          <a:p>
            <a:r>
              <a:rPr lang="en-US" altLang="zh-TW" sz="1200" dirty="0" smtClean="0"/>
              <a:t>during the off mode.</a:t>
            </a:r>
            <a:endParaRPr lang="zh-TW" altLang="en-US" sz="12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1961072" y="2319760"/>
            <a:ext cx="392736" cy="16619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dirty="0" smtClean="0"/>
              <a:t>PMOS</a:t>
            </a:r>
            <a:endParaRPr lang="zh-TW" altLang="en-US" sz="1200" dirty="0" smtClean="0"/>
          </a:p>
        </p:txBody>
      </p:sp>
      <p:cxnSp>
        <p:nvCxnSpPr>
          <p:cNvPr id="66" name="直線接點 65"/>
          <p:cNvCxnSpPr>
            <a:stCxn id="73" idx="4"/>
          </p:cNvCxnSpPr>
          <p:nvPr/>
        </p:nvCxnSpPr>
        <p:spPr>
          <a:xfrm flipH="1">
            <a:off x="2451923" y="1882919"/>
            <a:ext cx="4374" cy="789042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1916698" y="2556516"/>
            <a:ext cx="539599" cy="447675"/>
            <a:chOff x="1916698" y="2556516"/>
            <a:chExt cx="539599" cy="447675"/>
          </a:xfrm>
        </p:grpSpPr>
        <p:cxnSp>
          <p:nvCxnSpPr>
            <p:cNvPr id="62" name="直線接點 61"/>
            <p:cNvCxnSpPr/>
            <p:nvPr/>
          </p:nvCxnSpPr>
          <p:spPr>
            <a:xfrm>
              <a:off x="2180426" y="2556516"/>
              <a:ext cx="1" cy="447675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2185487" y="2913527"/>
              <a:ext cx="270810" cy="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 flipH="1">
              <a:off x="2187591" y="2649393"/>
              <a:ext cx="26870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>
              <a:off x="2067140" y="2671961"/>
              <a:ext cx="0" cy="232262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/>
            <p:cNvCxnSpPr/>
            <p:nvPr/>
          </p:nvCxnSpPr>
          <p:spPr>
            <a:xfrm>
              <a:off x="1916698" y="2788092"/>
              <a:ext cx="150442" cy="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文字方塊 69"/>
          <p:cNvSpPr txBox="1"/>
          <p:nvPr/>
        </p:nvSpPr>
        <p:spPr>
          <a:xfrm>
            <a:off x="1961072" y="3430340"/>
            <a:ext cx="416781" cy="166199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dirty="0" smtClean="0"/>
              <a:t>NMOS</a:t>
            </a:r>
            <a:endParaRPr lang="zh-TW" altLang="en-US" sz="1200" dirty="0" smtClean="0"/>
          </a:p>
        </p:txBody>
      </p:sp>
      <p:sp>
        <p:nvSpPr>
          <p:cNvPr id="73" name="橢圓 72"/>
          <p:cNvSpPr/>
          <p:nvPr/>
        </p:nvSpPr>
        <p:spPr>
          <a:xfrm>
            <a:off x="2397956" y="1768619"/>
            <a:ext cx="116681" cy="1143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256356" y="1550521"/>
            <a:ext cx="391133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 smtClean="0"/>
              <a:t>3.3V</a:t>
            </a:r>
            <a:endParaRPr lang="zh-TW" altLang="en-US" sz="1600" dirty="0" smtClean="0"/>
          </a:p>
        </p:txBody>
      </p:sp>
      <p:grpSp>
        <p:nvGrpSpPr>
          <p:cNvPr id="61" name="群組 60"/>
          <p:cNvGrpSpPr/>
          <p:nvPr/>
        </p:nvGrpSpPr>
        <p:grpSpPr>
          <a:xfrm>
            <a:off x="3073399" y="4678359"/>
            <a:ext cx="467173" cy="167423"/>
            <a:chOff x="2317090" y="4672861"/>
            <a:chExt cx="519390" cy="167423"/>
          </a:xfrm>
        </p:grpSpPr>
        <p:cxnSp>
          <p:nvCxnSpPr>
            <p:cNvPr id="71" name="直線接點 70"/>
            <p:cNvCxnSpPr/>
            <p:nvPr/>
          </p:nvCxnSpPr>
          <p:spPr>
            <a:xfrm>
              <a:off x="2317090" y="4672861"/>
              <a:ext cx="519390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/>
            <p:cNvCxnSpPr/>
            <p:nvPr/>
          </p:nvCxnSpPr>
          <p:spPr>
            <a:xfrm>
              <a:off x="2425522" y="4758586"/>
              <a:ext cx="331065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/>
            <p:cNvCxnSpPr/>
            <p:nvPr/>
          </p:nvCxnSpPr>
          <p:spPr>
            <a:xfrm>
              <a:off x="2498342" y="4840284"/>
              <a:ext cx="176213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1908929" y="3658491"/>
            <a:ext cx="542994" cy="447675"/>
            <a:chOff x="3472720" y="2086019"/>
            <a:chExt cx="542994" cy="447675"/>
          </a:xfrm>
        </p:grpSpPr>
        <p:cxnSp>
          <p:nvCxnSpPr>
            <p:cNvPr id="78" name="直線接點 77"/>
            <p:cNvCxnSpPr/>
            <p:nvPr/>
          </p:nvCxnSpPr>
          <p:spPr>
            <a:xfrm>
              <a:off x="3736448" y="2086019"/>
              <a:ext cx="1" cy="447675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接點 78"/>
            <p:cNvCxnSpPr/>
            <p:nvPr/>
          </p:nvCxnSpPr>
          <p:spPr>
            <a:xfrm>
              <a:off x="3744904" y="2176330"/>
              <a:ext cx="270810" cy="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H="1">
              <a:off x="3744904" y="2437747"/>
              <a:ext cx="26870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3623162" y="2201464"/>
              <a:ext cx="0" cy="232262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/>
            <p:cNvCxnSpPr/>
            <p:nvPr/>
          </p:nvCxnSpPr>
          <p:spPr>
            <a:xfrm>
              <a:off x="3472720" y="2317595"/>
              <a:ext cx="150442" cy="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直線接點 94"/>
          <p:cNvCxnSpPr/>
          <p:nvPr/>
        </p:nvCxnSpPr>
        <p:spPr>
          <a:xfrm>
            <a:off x="3309592" y="3289785"/>
            <a:ext cx="0" cy="1373399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>
            <a:off x="2470565" y="3289785"/>
            <a:ext cx="1523585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橢圓 108"/>
          <p:cNvSpPr/>
          <p:nvPr/>
        </p:nvSpPr>
        <p:spPr>
          <a:xfrm>
            <a:off x="3247078" y="3232635"/>
            <a:ext cx="116681" cy="11430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1" name="直線接點 110"/>
          <p:cNvCxnSpPr/>
          <p:nvPr/>
        </p:nvCxnSpPr>
        <p:spPr>
          <a:xfrm flipH="1">
            <a:off x="1912813" y="2773259"/>
            <a:ext cx="3885" cy="1135166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111"/>
          <p:cNvCxnSpPr/>
          <p:nvPr/>
        </p:nvCxnSpPr>
        <p:spPr>
          <a:xfrm>
            <a:off x="1066800" y="3289785"/>
            <a:ext cx="842129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28393" y="1091095"/>
            <a:ext cx="4828978" cy="3849255"/>
          </a:xfrm>
          <a:prstGeom prst="rect">
            <a:avLst/>
          </a:prstGeom>
          <a:noFill/>
          <a:ln w="22225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872873" y="1219273"/>
            <a:ext cx="3800656" cy="2215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600" dirty="0" smtClean="0"/>
              <a:t>Monitor Design (I/O supported this function)</a:t>
            </a:r>
            <a:endParaRPr lang="zh-TW" altLang="en-US" sz="1600" dirty="0" smtClean="0"/>
          </a:p>
        </p:txBody>
      </p:sp>
      <p:grpSp>
        <p:nvGrpSpPr>
          <p:cNvPr id="121" name="群組 120"/>
          <p:cNvGrpSpPr/>
          <p:nvPr/>
        </p:nvGrpSpPr>
        <p:grpSpPr>
          <a:xfrm>
            <a:off x="3504598" y="2894133"/>
            <a:ext cx="471055" cy="292443"/>
            <a:chOff x="8132619" y="1724264"/>
            <a:chExt cx="626918" cy="365490"/>
          </a:xfrm>
        </p:grpSpPr>
        <p:cxnSp>
          <p:nvCxnSpPr>
            <p:cNvPr id="122" name="肘形接點 121"/>
            <p:cNvCxnSpPr/>
            <p:nvPr/>
          </p:nvCxnSpPr>
          <p:spPr>
            <a:xfrm>
              <a:off x="8378537" y="1724264"/>
              <a:ext cx="381000" cy="365490"/>
            </a:xfrm>
            <a:prstGeom prst="bentConnector3">
              <a:avLst/>
            </a:prstGeom>
            <a:ln w="19050" cmpd="sng">
              <a:solidFill>
                <a:srgbClr val="C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肘形接點 122"/>
            <p:cNvCxnSpPr/>
            <p:nvPr/>
          </p:nvCxnSpPr>
          <p:spPr>
            <a:xfrm flipV="1">
              <a:off x="8132619" y="1724264"/>
              <a:ext cx="436418" cy="365490"/>
            </a:xfrm>
            <a:prstGeom prst="bentConnector3">
              <a:avLst/>
            </a:prstGeom>
            <a:ln w="19050" cmpd="sng">
              <a:solidFill>
                <a:srgbClr val="C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直線單箭頭接點 55"/>
          <p:cNvCxnSpPr>
            <a:stCxn id="142" idx="2"/>
          </p:cNvCxnSpPr>
          <p:nvPr/>
        </p:nvCxnSpPr>
        <p:spPr>
          <a:xfrm flipH="1">
            <a:off x="3790875" y="2430238"/>
            <a:ext cx="64281" cy="378311"/>
          </a:xfrm>
          <a:prstGeom prst="straightConnector1">
            <a:avLst/>
          </a:prstGeom>
          <a:ln w="952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768373" y="859917"/>
            <a:ext cx="784317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 smtClean="0"/>
              <a:t>I/O port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397957" y="2052771"/>
            <a:ext cx="116680" cy="23812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5803900" y="177800"/>
            <a:ext cx="165100" cy="177800"/>
          </a:xfrm>
          <a:custGeom>
            <a:avLst/>
            <a:gdLst>
              <a:gd name="connsiteX0" fmla="*/ 0 w 165100"/>
              <a:gd name="connsiteY0" fmla="*/ 177800 h 177800"/>
              <a:gd name="connsiteX1" fmla="*/ 165100 w 165100"/>
              <a:gd name="connsiteY1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" h="177800">
                <a:moveTo>
                  <a:pt x="0" y="177800"/>
                </a:moveTo>
                <a:cubicBezTo>
                  <a:pt x="69850" y="91016"/>
                  <a:pt x="139700" y="4233"/>
                  <a:pt x="165100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2739263" y="3232635"/>
            <a:ext cx="258939" cy="12396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2555614" y="2982120"/>
            <a:ext cx="753091" cy="1661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200" dirty="0" err="1" smtClean="0"/>
              <a:t>Rs</a:t>
            </a:r>
            <a:r>
              <a:rPr lang="en-US" altLang="zh-TW" sz="1200" dirty="0" smtClean="0"/>
              <a:t> = 1Kohm</a:t>
            </a:r>
            <a:endParaRPr lang="zh-TW" altLang="en-US" sz="1200" dirty="0" smtClean="0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3" name="圓角矩形 2"/>
          <p:cNvSpPr/>
          <p:nvPr/>
        </p:nvSpPr>
        <p:spPr>
          <a:xfrm>
            <a:off x="5945223" y="1546904"/>
            <a:ext cx="2909065" cy="2909065"/>
          </a:xfrm>
          <a:prstGeom prst="roundRect">
            <a:avLst/>
          </a:prstGeom>
          <a:solidFill>
            <a:srgbClr val="00B050"/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50000"/>
                  </a:schemeClr>
                </a:solidFill>
              </a:rPr>
              <a:t>Mother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Board</a:t>
            </a:r>
            <a:endParaRPr lang="zh-TW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56113" y="2658696"/>
            <a:ext cx="200025" cy="248216"/>
          </a:xfrm>
          <a:prstGeom prst="rect">
            <a:avLst/>
          </a:prstGeom>
          <a:solidFill>
            <a:srgbClr val="00B0F0"/>
          </a:solidFill>
          <a:ln w="3175">
            <a:solidFill>
              <a:srgbClr val="5295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32" name="Picture 8" descr="相關圖片"/>
          <p:cNvPicPr>
            <a:picLocks noChangeAspect="1" noChangeArrowheads="1"/>
          </p:cNvPicPr>
          <p:nvPr/>
        </p:nvPicPr>
        <p:blipFill rotWithShape="1"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48787" r="-285" b="27261"/>
          <a:stretch>
            <a:fillRect/>
          </a:stretch>
        </p:blipFill>
        <p:spPr bwMode="auto">
          <a:xfrm flipH="1">
            <a:off x="4333101" y="2893877"/>
            <a:ext cx="1510312" cy="36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矩形 76"/>
          <p:cNvSpPr/>
          <p:nvPr/>
        </p:nvSpPr>
        <p:spPr>
          <a:xfrm>
            <a:off x="5856113" y="3159598"/>
            <a:ext cx="200025" cy="248216"/>
          </a:xfrm>
          <a:prstGeom prst="rect">
            <a:avLst/>
          </a:prstGeom>
          <a:solidFill>
            <a:srgbClr val="00B0F0"/>
          </a:solidFill>
          <a:ln w="3175">
            <a:solidFill>
              <a:srgbClr val="5295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肘形接點 6"/>
          <p:cNvCxnSpPr>
            <a:stCxn id="2" idx="3"/>
            <a:endCxn id="77" idx="3"/>
          </p:cNvCxnSpPr>
          <p:nvPr/>
        </p:nvCxnSpPr>
        <p:spPr>
          <a:xfrm>
            <a:off x="6056138" y="2782804"/>
            <a:ext cx="12700" cy="500902"/>
          </a:xfrm>
          <a:prstGeom prst="bentConnector3">
            <a:avLst>
              <a:gd name="adj1" fmla="val 1800000"/>
            </a:avLst>
          </a:prstGeom>
          <a:solidFill>
            <a:srgbClr val="00B0F0"/>
          </a:solidFill>
          <a:ln w="3175">
            <a:solidFill>
              <a:srgbClr val="5295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6290935" y="2402859"/>
            <a:ext cx="0" cy="38305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056138" y="2153239"/>
            <a:ext cx="1580317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 smtClean="0">
                <a:solidFill>
                  <a:srgbClr val="FF0000"/>
                </a:solidFill>
              </a:rPr>
              <a:t>Onboard VGA Ports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4757176" y="2763062"/>
            <a:ext cx="635943" cy="1938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1400" b="1" dirty="0" smtClean="0">
                <a:solidFill>
                  <a:schemeClr val="accent4">
                    <a:lumMod val="25000"/>
                  </a:schemeClr>
                </a:solidFill>
              </a:rPr>
              <a:t>Wakeup</a:t>
            </a:r>
            <a:endParaRPr lang="zh-TW" altLang="en-US" sz="1400" b="1" dirty="0" smtClean="0">
              <a:solidFill>
                <a:schemeClr val="accent4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TW" altLang="en-US"/>
          </a:p>
        </p:txBody>
      </p:sp>
      <p:sp>
        <p:nvSpPr>
          <p:cNvPr id="90" name="標題 2"/>
          <p:cNvSpPr>
            <a:spLocks noGrp="1"/>
          </p:cNvSpPr>
          <p:nvPr>
            <p:ph type="title"/>
          </p:nvPr>
        </p:nvSpPr>
        <p:spPr>
          <a:xfrm>
            <a:off x="395265" y="69851"/>
            <a:ext cx="8418512" cy="409575"/>
          </a:xfrm>
        </p:spPr>
        <p:txBody>
          <a:bodyPr/>
          <a:lstStyle/>
          <a:p>
            <a:r>
              <a:rPr lang="en-US" altLang="zh-TW" dirty="0" smtClean="0"/>
              <a:t>Wakeup Pin definition for each type of VGA port</a:t>
            </a:r>
            <a:endParaRPr lang="zh-TW" altLang="en-US" dirty="0"/>
          </a:p>
        </p:txBody>
      </p:sp>
      <p:sp>
        <p:nvSpPr>
          <p:cNvPr id="91" name="文字版面配置區 3"/>
          <p:cNvSpPr txBox="1"/>
          <p:nvPr/>
        </p:nvSpPr>
        <p:spPr>
          <a:xfrm>
            <a:off x="214078" y="607772"/>
            <a:ext cx="8858427" cy="3910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6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1pPr>
            <a:lvl2pPr marL="233680" indent="-233680" algn="l" defTabSz="914400" rtl="0" eaLnBrk="1" latinLnBrk="0" hangingPunct="1">
              <a:lnSpc>
                <a:spcPct val="95000"/>
              </a:lnSpc>
              <a:spcBef>
                <a:spcPts val="900"/>
              </a:spcBef>
              <a:buFont typeface="Acer Foco Light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2pPr>
            <a:lvl3pPr marL="398780" indent="-1651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cer Foco Light" pitchFamily="34" charset="0"/>
              <a:buChar char="-"/>
              <a:defRPr lang="en-US" sz="1600" kern="1200" dirty="0" smtClean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3pPr>
            <a:lvl4pPr marL="574675" indent="-176530" algn="l" defTabSz="914400" rtl="0" eaLnBrk="1" latinLnBrk="0" hangingPunct="1">
              <a:lnSpc>
                <a:spcPct val="95000"/>
              </a:lnSpc>
              <a:spcBef>
                <a:spcPts val="400"/>
              </a:spcBef>
              <a:buFont typeface="Acer Foco Light" pitchFamily="34" charset="0"/>
              <a:buChar char="-"/>
              <a:defRPr lang="en-US" sz="1400" kern="1200" dirty="0" smtClean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4pPr>
            <a:lvl5pPr marL="739775" indent="-165100" algn="l" defTabSz="914400" rtl="0" eaLnBrk="1" latinLnBrk="0" hangingPunct="1">
              <a:lnSpc>
                <a:spcPct val="95000"/>
              </a:lnSpc>
              <a:spcBef>
                <a:spcPts val="200"/>
              </a:spcBef>
              <a:buFont typeface="Acer Foco Light" pitchFamily="34" charset="0"/>
              <a:buChar char="-"/>
              <a:defRPr lang="en-US" sz="1400" kern="1200" dirty="0">
                <a:solidFill>
                  <a:schemeClr val="tx1"/>
                </a:solidFill>
                <a:latin typeface="Trebuchet MS" panose="020B0603020202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sz="1400" b="1" dirty="0" smtClean="0"/>
              <a:t>Wakeup Pin</a:t>
            </a:r>
            <a:r>
              <a:rPr lang="en-US" altLang="zh-TW" sz="1400" dirty="0" smtClean="0">
                <a:solidFill>
                  <a:srgbClr val="0070C0"/>
                </a:solidFill>
              </a:rPr>
              <a:t>:</a:t>
            </a:r>
            <a:endParaRPr lang="en-US" altLang="zh-TW" sz="1400" dirty="0" smtClean="0">
              <a:solidFill>
                <a:srgbClr val="0070C0"/>
              </a:solidFill>
            </a:endParaRPr>
          </a:p>
        </p:txBody>
      </p:sp>
      <p:pic>
        <p:nvPicPr>
          <p:cNvPr id="53" name="圖片 5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83" y="1548108"/>
            <a:ext cx="3208957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向下箭號 54"/>
          <p:cNvSpPr/>
          <p:nvPr/>
        </p:nvSpPr>
        <p:spPr>
          <a:xfrm>
            <a:off x="1765956" y="1370708"/>
            <a:ext cx="150812" cy="56038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56" name="文字方塊 5"/>
          <p:cNvSpPr txBox="1"/>
          <p:nvPr/>
        </p:nvSpPr>
        <p:spPr>
          <a:xfrm>
            <a:off x="1174893" y="1062931"/>
            <a:ext cx="2089033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smtClean="0">
                <a:solidFill>
                  <a:srgbClr val="FF0000"/>
                </a:solidFill>
              </a:rPr>
              <a:t>D-sub Pin-4 = ID2/NC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7" name="圖片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05" y="3794421"/>
            <a:ext cx="3731378" cy="110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向下箭號 57"/>
          <p:cNvSpPr/>
          <p:nvPr/>
        </p:nvSpPr>
        <p:spPr>
          <a:xfrm>
            <a:off x="2753240" y="3414289"/>
            <a:ext cx="150812" cy="58419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59" name="文字方塊 5"/>
          <p:cNvSpPr txBox="1"/>
          <p:nvPr/>
        </p:nvSpPr>
        <p:spPr>
          <a:xfrm>
            <a:off x="1254881" y="3317350"/>
            <a:ext cx="1733360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smtClean="0">
                <a:solidFill>
                  <a:srgbClr val="FF0000"/>
                </a:solidFill>
              </a:rPr>
              <a:t>DVI Pin-8 = </a:t>
            </a:r>
            <a:r>
              <a:rPr lang="en-US" altLang="zh-TW" sz="1400" b="1" dirty="0" err="1" smtClean="0">
                <a:solidFill>
                  <a:srgbClr val="FF0000"/>
                </a:solidFill>
              </a:rPr>
              <a:t>Vsync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91" y="1418925"/>
            <a:ext cx="3952320" cy="1091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向下箭號 59"/>
          <p:cNvSpPr/>
          <p:nvPr/>
        </p:nvSpPr>
        <p:spPr>
          <a:xfrm flipV="1">
            <a:off x="6070262" y="2296415"/>
            <a:ext cx="113213" cy="42862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61" name="文字方塊 5"/>
          <p:cNvSpPr txBox="1"/>
          <p:nvPr/>
        </p:nvSpPr>
        <p:spPr>
          <a:xfrm>
            <a:off x="5313318" y="2678804"/>
            <a:ext cx="2967479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smtClean="0">
                <a:solidFill>
                  <a:srgbClr val="FF0000"/>
                </a:solidFill>
              </a:rPr>
              <a:t>HDMI Pin-14 = Utility/HEAC/NC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71" name="圖片 7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710" y="3240680"/>
            <a:ext cx="3952320" cy="1527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向下箭號 74"/>
          <p:cNvSpPr/>
          <p:nvPr/>
        </p:nvSpPr>
        <p:spPr>
          <a:xfrm flipV="1">
            <a:off x="6108978" y="4189756"/>
            <a:ext cx="131834" cy="56446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76" name="文字方塊 5"/>
          <p:cNvSpPr txBox="1"/>
          <p:nvPr/>
        </p:nvSpPr>
        <p:spPr>
          <a:xfrm>
            <a:off x="5371127" y="4754217"/>
            <a:ext cx="1691489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b="1" dirty="0" smtClean="0">
                <a:solidFill>
                  <a:srgbClr val="FF0000"/>
                </a:solidFill>
              </a:rPr>
              <a:t>DP Pin-16 = GND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14850" y="1068986"/>
            <a:ext cx="4013200" cy="206820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26683" y="1062931"/>
            <a:ext cx="4013200" cy="207426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26683" y="3137194"/>
            <a:ext cx="4013200" cy="192479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514850" y="3137194"/>
            <a:ext cx="4013200" cy="192480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460F7E-BF8E-4752-A3EA-71DCEBC1B1D4}" type="slidenum">
              <a:rPr lang="en-US" smtClean="0"/>
            </a:fld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26684" y="3137194"/>
            <a:ext cx="4013200" cy="1924799"/>
          </a:xfrm>
          <a:prstGeom prst="rect">
            <a:avLst/>
          </a:prstGeom>
          <a:solidFill>
            <a:srgbClr val="080808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>
          <a:xfrm>
            <a:off x="216000" y="144000"/>
            <a:ext cx="8712000" cy="360000"/>
          </a:xfrm>
        </p:spPr>
        <p:txBody>
          <a:bodyPr anchor="ctr">
            <a:normAutofit fontScale="90000"/>
          </a:bodyPr>
          <a:lstStyle/>
          <a:p>
            <a:pPr marL="267970" lvl="1" indent="-267970" algn="ctr">
              <a:lnSpc>
                <a:spcPct val="100000"/>
              </a:lnSpc>
              <a:spcBef>
                <a:spcPts val="1125"/>
              </a:spcBef>
            </a:pPr>
            <a:r>
              <a:rPr lang="en-US" altLang="zh-TW" b="1" dirty="0" smtClean="0">
                <a:latin typeface="Acer Foco" pitchFamily="34" charset="0"/>
                <a:ea typeface="PMingLiU" pitchFamily="18" charset="-120"/>
              </a:rPr>
              <a:t>[</a:t>
            </a:r>
            <a:r>
              <a:rPr lang="en-US" altLang="zh-TW" b="1" dirty="0" smtClean="0">
                <a:latin typeface="Acer Foco" pitchFamily="34" charset="0"/>
                <a:ea typeface="PMingLiU" pitchFamily="18" charset="-120"/>
                <a:cs typeface="Arial" panose="020B0604020202020204" pitchFamily="34" charset="0"/>
              </a:rPr>
              <a:t>Design </a:t>
            </a:r>
            <a:r>
              <a:rPr lang="en-US" altLang="zh-TW" b="1" dirty="0">
                <a:latin typeface="Acer Foco" pitchFamily="34" charset="0"/>
                <a:ea typeface="PMingLiU" pitchFamily="18" charset="-120"/>
                <a:cs typeface="Arial" panose="020B0604020202020204" pitchFamily="34" charset="0"/>
              </a:rPr>
              <a:t>Requirements] </a:t>
            </a:r>
            <a:r>
              <a:rPr lang="en-US" altLang="zh-TW" b="1" dirty="0" smtClean="0">
                <a:latin typeface="Acer Foco" pitchFamily="34" charset="0"/>
                <a:ea typeface="PMingLiU" pitchFamily="18" charset="-120"/>
                <a:cs typeface="Arial" panose="020B0604020202020204" pitchFamily="34" charset="0"/>
                <a:sym typeface="Signika"/>
              </a:rPr>
              <a:t>Powered </a:t>
            </a:r>
            <a:r>
              <a:rPr lang="en-US" altLang="zh-TW" b="1" dirty="0">
                <a:latin typeface="Acer Foco" pitchFamily="34" charset="0"/>
                <a:ea typeface="PMingLiU" pitchFamily="18" charset="-120"/>
                <a:cs typeface="Arial" panose="020B0604020202020204" pitchFamily="34" charset="0"/>
                <a:sym typeface="Signika"/>
              </a:rPr>
              <a:t>on by </a:t>
            </a:r>
            <a:r>
              <a:rPr lang="en-US" altLang="zh-TW" b="1" dirty="0" smtClean="0">
                <a:latin typeface="Acer Foco" pitchFamily="34" charset="0"/>
                <a:ea typeface="PMingLiU" pitchFamily="18" charset="-120"/>
                <a:cs typeface="Arial" panose="020B0604020202020204" pitchFamily="34" charset="0"/>
                <a:sym typeface="Signika"/>
              </a:rPr>
              <a:t>Monitor through USB Type-C</a:t>
            </a:r>
            <a:endParaRPr lang="zh-TW" altLang="en-US" b="1" dirty="0">
              <a:latin typeface="Acer Foco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5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360000" y="648000"/>
            <a:ext cx="8460000" cy="4140000"/>
          </a:xfrm>
        </p:spPr>
        <p:txBody>
          <a:bodyPr>
            <a:normAutofit/>
          </a:bodyPr>
          <a:lstStyle/>
          <a:p>
            <a:pPr marL="215900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altLang="zh-TW" sz="1200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  <a:ea typeface="PMingLiU" pitchFamily="18" charset="-120"/>
              </a:rPr>
              <a:t>Status: </a:t>
            </a:r>
            <a:r>
              <a:rPr altLang="zh-TW" sz="1200" dirty="0" smtClean="0">
                <a:solidFill>
                  <a:srgbClr val="0070C0"/>
                </a:solidFill>
                <a:latin typeface="Trebuchet MS" panose="020B0603020202020204" pitchFamily="34" charset="0"/>
                <a:ea typeface="PMingLiU" pitchFamily="18" charset="-120"/>
              </a:rPr>
              <a:t>Planning</a:t>
            </a:r>
            <a:endParaRPr altLang="zh-TW" sz="1200" dirty="0">
              <a:solidFill>
                <a:srgbClr val="0070C0"/>
              </a:solidFill>
              <a:latin typeface="Trebuchet MS" panose="020B0603020202020204" pitchFamily="3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TW" sz="12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  <a:ea typeface="PMingLiU" pitchFamily="18" charset="-120"/>
              </a:rPr>
              <a:t>Project: </a:t>
            </a:r>
            <a:r>
              <a:rPr lang="en-US" altLang="zh-TW" sz="1200" b="1" dirty="0"/>
              <a:t>vCopperbox2</a:t>
            </a:r>
            <a:endParaRPr lang="pt-BR" altLang="zh-TW" sz="1200" b="1" dirty="0">
              <a:solidFill>
                <a:schemeClr val="bg2">
                  <a:lumMod val="75000"/>
                </a:schemeClr>
              </a:solidFill>
              <a:latin typeface="Trebuchet MS" panose="020B0603020202020204" pitchFamily="3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altLang="zh-TW" sz="1200" b="1" dirty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  <a:ea typeface="PMingLiU" pitchFamily="18" charset="-120"/>
              </a:rPr>
              <a:t>Schedule</a:t>
            </a:r>
            <a:r>
              <a:rPr lang="pt-BR" altLang="zh-TW" sz="1200" b="1" dirty="0" smtClean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  <a:ea typeface="PMingLiU" pitchFamily="18" charset="-120"/>
              </a:rPr>
              <a:t>: Follow project schedule</a:t>
            </a:r>
            <a:endParaRPr lang="pt-BR" altLang="zh-TW" sz="1200" b="1" dirty="0">
              <a:solidFill>
                <a:schemeClr val="bg2">
                  <a:lumMod val="75000"/>
                </a:schemeClr>
              </a:solidFill>
              <a:latin typeface="Trebuchet MS" panose="020B0603020202020204" pitchFamily="34" charset="0"/>
              <a:ea typeface="PMingLiU" pitchFamily="18" charset="-120"/>
            </a:endParaRPr>
          </a:p>
          <a:p>
            <a:pPr marL="215900" lvl="1" indent="-215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pt-BR" altLang="zh-TW" sz="1200" b="1" dirty="0" smtClean="0">
                <a:solidFill>
                  <a:schemeClr val="bg2">
                    <a:lumMod val="75000"/>
                  </a:schemeClr>
                </a:solidFill>
                <a:latin typeface="Trebuchet MS" panose="020B0603020202020204" pitchFamily="34" charset="0"/>
                <a:ea typeface="PMingLiU" pitchFamily="18" charset="-120"/>
              </a:rPr>
              <a:t>Flow and speficication:</a:t>
            </a:r>
            <a:endParaRPr lang="pt-BR" altLang="zh-TW" sz="1200" b="1" dirty="0" smtClean="0">
              <a:solidFill>
                <a:schemeClr val="bg2">
                  <a:lumMod val="75000"/>
                </a:schemeClr>
              </a:solidFill>
              <a:latin typeface="Trebuchet MS" panose="020B0603020202020204" pitchFamily="34" charset="0"/>
              <a:ea typeface="PMingLiU" pitchFamily="18" charset="-120"/>
            </a:endParaRPr>
          </a:p>
          <a:p>
            <a:pPr marL="144145" lvl="1">
              <a:lnSpc>
                <a:spcPct val="100000"/>
              </a:lnSpc>
              <a:spcBef>
                <a:spcPts val="600"/>
              </a:spcBef>
            </a:pPr>
            <a:endParaRPr lang="pt-BR" altLang="zh-TW" sz="1000" dirty="0" smtClean="0">
              <a:latin typeface="Trebuchet MS" panose="020B0603020202020204" pitchFamily="34" charset="0"/>
            </a:endParaRPr>
          </a:p>
          <a:p>
            <a:pPr marL="360045" indent="-215900">
              <a:lnSpc>
                <a:spcPct val="100000"/>
              </a:lnSpc>
              <a:spcBef>
                <a:spcPts val="600"/>
              </a:spcBef>
              <a:buFont typeface="Trebuchet MS" panose="020B0603020202020204" pitchFamily="34" charset="0"/>
              <a:buChar char="―"/>
            </a:pPr>
            <a:endParaRPr lang="pt-BR" altLang="zh-TW" sz="1000" b="0" dirty="0">
              <a:solidFill>
                <a:schemeClr val="bg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Shape 661"/>
          <p:cNvSpPr>
            <a:spLocks noGrp="1"/>
          </p:cNvSpPr>
          <p:nvPr>
            <p:ph type="sldNum" sz="quarter" idx="4294967295"/>
          </p:nvPr>
        </p:nvSpPr>
        <p:spPr>
          <a:xfrm>
            <a:off x="8728995" y="4833659"/>
            <a:ext cx="127001" cy="127001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algn="r"/>
            <a:fld id="{86CB4B4D-7CA3-9044-876B-883B54F8677D}" type="slidenum">
              <a:rPr sz="600">
                <a:solidFill>
                  <a:schemeClr val="accent4"/>
                </a:solidFill>
              </a:rPr>
            </a:fld>
            <a:endParaRPr sz="600" dirty="0">
              <a:solidFill>
                <a:schemeClr val="accent4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330" y="2038574"/>
            <a:ext cx="1392285" cy="1106851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1579111" y="3604344"/>
            <a:ext cx="624222" cy="2724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00" dirty="0" smtClean="0"/>
              <a:t>PD</a:t>
            </a:r>
            <a:endParaRPr kumimoji="0" lang="zh-TW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cer Foco"/>
              <a:ea typeface="Acer Foco"/>
              <a:cs typeface="Acer Foco"/>
              <a:sym typeface="Acer Foco"/>
            </a:endParaRPr>
          </a:p>
        </p:txBody>
      </p:sp>
      <p:cxnSp>
        <p:nvCxnSpPr>
          <p:cNvPr id="9" name="直線單箭頭接點 8"/>
          <p:cNvCxnSpPr>
            <a:stCxn id="2" idx="2"/>
          </p:cNvCxnSpPr>
          <p:nvPr/>
        </p:nvCxnSpPr>
        <p:spPr>
          <a:xfrm flipH="1">
            <a:off x="1888472" y="3145425"/>
            <a:ext cx="1" cy="3907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字方塊 11"/>
          <p:cNvSpPr txBox="1"/>
          <p:nvPr/>
        </p:nvSpPr>
        <p:spPr>
          <a:xfrm>
            <a:off x="1910624" y="3247927"/>
            <a:ext cx="32729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50" dirty="0" smtClean="0"/>
              <a:t>I2C</a:t>
            </a:r>
            <a:endParaRPr kumimoji="0" lang="zh-TW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cer Foco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9003" y="916817"/>
            <a:ext cx="698560" cy="1082308"/>
          </a:xfrm>
          <a:prstGeom prst="rect">
            <a:avLst/>
          </a:prstGeom>
        </p:spPr>
      </p:pic>
      <p:sp>
        <p:nvSpPr>
          <p:cNvPr id="14" name="左-右雙向箭號 13"/>
          <p:cNvSpPr/>
          <p:nvPr/>
        </p:nvSpPr>
        <p:spPr>
          <a:xfrm>
            <a:off x="2311067" y="3647592"/>
            <a:ext cx="1704274" cy="161960"/>
          </a:xfrm>
          <a:prstGeom prst="leftRightArrow">
            <a:avLst/>
          </a:prstGeom>
          <a:solidFill>
            <a:schemeClr val="accent2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cer Foco"/>
              <a:ea typeface="Acer Foco"/>
              <a:cs typeface="Acer Foco"/>
              <a:sym typeface="Acer Foco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23879" y="3448635"/>
            <a:ext cx="1204578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50" dirty="0" smtClean="0"/>
              <a:t>USB Type-C</a:t>
            </a:r>
            <a:endParaRPr kumimoji="0" lang="zh-TW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cer Foco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4123341" y="3598167"/>
            <a:ext cx="624222" cy="2724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00" dirty="0" smtClean="0"/>
              <a:t>PD</a:t>
            </a:r>
            <a:endParaRPr kumimoji="0" lang="zh-TW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cer Foco"/>
              <a:ea typeface="Acer Foco"/>
              <a:cs typeface="Acer Foco"/>
              <a:sym typeface="Acer Foco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445575" y="2502953"/>
            <a:ext cx="2749" cy="3406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圓角矩形 19"/>
          <p:cNvSpPr/>
          <p:nvPr/>
        </p:nvSpPr>
        <p:spPr>
          <a:xfrm>
            <a:off x="4123341" y="2167937"/>
            <a:ext cx="624222" cy="272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00" dirty="0" smtClean="0"/>
              <a:t>Chipset</a:t>
            </a:r>
            <a:endParaRPr kumimoji="0" lang="zh-TW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cer Foco"/>
              <a:ea typeface="Acer Foco"/>
              <a:cs typeface="Acer Foco"/>
              <a:sym typeface="Acer Foco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4123341" y="2883052"/>
            <a:ext cx="624222" cy="2724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00" dirty="0" smtClean="0"/>
              <a:t>ECIO</a:t>
            </a:r>
            <a:endParaRPr kumimoji="0" lang="zh-TW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cer Foco"/>
              <a:ea typeface="Acer Foco"/>
              <a:cs typeface="Acer Foco"/>
              <a:sym typeface="Acer Foco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4446698" y="3194914"/>
            <a:ext cx="2749" cy="3406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字方塊 23"/>
          <p:cNvSpPr txBox="1"/>
          <p:nvPr/>
        </p:nvSpPr>
        <p:spPr>
          <a:xfrm>
            <a:off x="4481283" y="3228328"/>
            <a:ext cx="32729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50" dirty="0" smtClean="0"/>
              <a:t>I2C</a:t>
            </a:r>
            <a:endParaRPr kumimoji="0" lang="zh-TW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cer Foco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481283" y="2535291"/>
            <a:ext cx="327294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50" dirty="0" smtClean="0"/>
              <a:t>LPC</a:t>
            </a:r>
            <a:endParaRPr kumimoji="0" lang="zh-TW" altLang="en-US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cer Foco"/>
            </a:endParaRPr>
          </a:p>
        </p:txBody>
      </p:sp>
      <p:pic>
        <p:nvPicPr>
          <p:cNvPr id="22" name="圖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1761885" y="3983781"/>
            <a:ext cx="2719398" cy="415801"/>
          </a:xfrm>
          <a:prstGeom prst="rect">
            <a:avLst/>
          </a:prstGeom>
        </p:spPr>
      </p:pic>
      <p:pic>
        <p:nvPicPr>
          <p:cNvPr id="27" name="圖片 26"/>
          <p:cNvPicPr/>
          <p:nvPr/>
        </p:nvPicPr>
        <p:blipFill>
          <a:blip r:embed="rId4"/>
          <a:stretch>
            <a:fillRect/>
          </a:stretch>
        </p:blipFill>
        <p:spPr>
          <a:xfrm>
            <a:off x="5189473" y="823297"/>
            <a:ext cx="3738527" cy="475758"/>
          </a:xfrm>
          <a:prstGeom prst="rect">
            <a:avLst/>
          </a:prstGeom>
        </p:spPr>
      </p:pic>
      <p:pic>
        <p:nvPicPr>
          <p:cNvPr id="28" name="圖片 27"/>
          <p:cNvPicPr/>
          <p:nvPr/>
        </p:nvPicPr>
        <p:blipFill>
          <a:blip r:embed="rId5"/>
          <a:stretch>
            <a:fillRect/>
          </a:stretch>
        </p:blipFill>
        <p:spPr>
          <a:xfrm>
            <a:off x="6645785" y="1299055"/>
            <a:ext cx="2415618" cy="2608535"/>
          </a:xfrm>
          <a:prstGeom prst="rect">
            <a:avLst/>
          </a:prstGeom>
        </p:spPr>
      </p:pic>
      <p:pic>
        <p:nvPicPr>
          <p:cNvPr id="30" name="Shape 300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 flipH="1">
            <a:off x="2127986" y="2764627"/>
            <a:ext cx="791786" cy="3838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向上箭號 2"/>
          <p:cNvSpPr/>
          <p:nvPr/>
        </p:nvSpPr>
        <p:spPr>
          <a:xfrm>
            <a:off x="4855297" y="1705692"/>
            <a:ext cx="107973" cy="2024616"/>
          </a:xfrm>
          <a:prstGeom prst="upArrow">
            <a:avLst/>
          </a:prstGeom>
          <a:solidFill>
            <a:schemeClr val="accent2">
              <a:lumOff val="44000"/>
            </a:schemeClr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cer Foco"/>
              <a:ea typeface="Acer Foco"/>
              <a:cs typeface="Acer Foco"/>
              <a:sym typeface="Acer Foco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946789" y="2419348"/>
            <a:ext cx="674216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5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Wake up/ Power on</a:t>
            </a:r>
            <a:endParaRPr kumimoji="0" lang="zh-TW" altLang="en-US" sz="105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Acer Foco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0806" y="3972954"/>
            <a:ext cx="2909957" cy="558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cer Foco" pitchFamily="34" charset="0"/>
                <a:ea typeface="PMingLiU" pitchFamily="18" charset="-120"/>
              </a:rPr>
              <a:t>[</a:t>
            </a:r>
            <a:r>
              <a:rPr lang="en-US" altLang="zh-TW" dirty="0">
                <a:latin typeface="Acer Foco" pitchFamily="34" charset="0"/>
                <a:ea typeface="PMingLiU" pitchFamily="18" charset="-120"/>
                <a:cs typeface="Arial" panose="020B0604020202020204" pitchFamily="34" charset="0"/>
              </a:rPr>
              <a:t>Design Requirements] </a:t>
            </a:r>
            <a:r>
              <a:rPr lang="en-US" altLang="zh-TW" dirty="0" smtClean="0">
                <a:latin typeface="Acer Foco" pitchFamily="34" charset="0"/>
              </a:rPr>
              <a:t>VMD Command</a:t>
            </a:r>
            <a:endParaRPr lang="zh-TW" altLang="en-US" dirty="0">
              <a:latin typeface="Acer Foco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B3D67C2-2CD7-4FF4-B920-DA9FD45E748A}" type="slidenum">
              <a:rPr lang="en-US" smtClean="0"/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1"/>
          <a:srcRect l="462" t="1040" b="1"/>
          <a:stretch>
            <a:fillRect/>
          </a:stretch>
        </p:blipFill>
        <p:spPr>
          <a:xfrm>
            <a:off x="1099226" y="651758"/>
            <a:ext cx="6977974" cy="41756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cer Foco" pitchFamily="34" charset="0"/>
              </a:rPr>
              <a:t>[Design Requirements] VDM CMD Usage Flow</a:t>
            </a:r>
            <a:endParaRPr lang="zh-TW" altLang="en-US" dirty="0">
              <a:latin typeface="Acer Foco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EB3D67C2-2CD7-4FF4-B920-DA9FD45E748A}" type="slidenum">
              <a:rPr lang="en-US" smtClean="0"/>
            </a:fld>
            <a:endParaRPr 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541674" y="1120202"/>
            <a:ext cx="2414097" cy="882128"/>
            <a:chOff x="475115" y="1522195"/>
            <a:chExt cx="3143741" cy="761296"/>
          </a:xfrm>
        </p:grpSpPr>
        <p:sp>
          <p:nvSpPr>
            <p:cNvPr id="5" name="文字方塊 4"/>
            <p:cNvSpPr txBox="1"/>
            <p:nvPr/>
          </p:nvSpPr>
          <p:spPr>
            <a:xfrm>
              <a:off x="475115" y="1709511"/>
              <a:ext cx="3143741" cy="573980"/>
            </a:xfrm>
            <a:prstGeom prst="roundRect">
              <a:avLst>
                <a:gd name="adj" fmla="val 5358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When monitor’s power button</a:t>
              </a:r>
              <a:r>
                <a:rPr kumimoji="0" lang="en-US" altLang="zh-TW" sz="12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 is</a:t>
              </a:r>
              <a:r>
                <a:rPr lang="en-US" altLang="zh-TW" sz="1200" b="1" dirty="0" smtClean="0">
                  <a:latin typeface="Acer Foco" pitchFamily="34" charset="0"/>
                </a:rPr>
                <a:t> pressed, </a:t>
              </a: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PD sends “Attention” to system.</a:t>
              </a:r>
              <a:r>
                <a:rPr kumimoji="0" lang="en-US" altLang="zh-TW" sz="12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 </a:t>
              </a: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(CMD 0x15)</a:t>
              </a:r>
              <a:endParaRPr kumimoji="0" lang="zh-TW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cer Foco" pitchFamily="34" charset="0"/>
                <a:sym typeface="Acer Foco"/>
              </a:endParaRPr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475115" y="1522195"/>
              <a:ext cx="632025" cy="309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TW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 Black" panose="020B0904050202020203" pitchFamily="34" charset="0"/>
                  <a:sym typeface="Acer Foco"/>
                </a:rPr>
                <a:t>STEP1</a:t>
              </a:r>
              <a:endPara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cer Foco Black" panose="020B0904050202020203" pitchFamily="34" charset="0"/>
                <a:sym typeface="Acer Foco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196190" y="2173971"/>
            <a:ext cx="2114735" cy="930829"/>
            <a:chOff x="2845309" y="2464656"/>
            <a:chExt cx="2300314" cy="930829"/>
          </a:xfrm>
        </p:grpSpPr>
        <p:sp>
          <p:nvSpPr>
            <p:cNvPr id="6" name="文字方塊 5"/>
            <p:cNvSpPr txBox="1"/>
            <p:nvPr/>
          </p:nvSpPr>
          <p:spPr>
            <a:xfrm>
              <a:off x="2845309" y="2680398"/>
              <a:ext cx="2300314" cy="715087"/>
            </a:xfrm>
            <a:prstGeom prst="round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System’s</a:t>
              </a:r>
              <a:r>
                <a:rPr kumimoji="0" lang="en-US" altLang="zh-TW" sz="12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 PD</a:t>
              </a: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 sends “REQ” to </a:t>
              </a:r>
              <a:r>
                <a:rPr lang="en-US" altLang="zh-TW" sz="1200" b="1" dirty="0">
                  <a:solidFill>
                    <a:srgbClr val="000000"/>
                  </a:solidFill>
                  <a:latin typeface="Acer Foco" pitchFamily="34" charset="0"/>
                </a:rPr>
                <a:t>m</a:t>
              </a: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onitor</a:t>
              </a:r>
              <a:r>
                <a:rPr kumimoji="0" lang="en-US" altLang="zh-TW" sz="12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 </a:t>
              </a: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with </a:t>
              </a:r>
              <a:r>
                <a:rPr lang="en-US" altLang="zh-TW" sz="1200" b="1" dirty="0">
                  <a:solidFill>
                    <a:srgbClr val="000000"/>
                  </a:solidFill>
                  <a:latin typeface="Acer Foco" pitchFamily="34" charset="0"/>
                </a:rPr>
                <a:t>S</a:t>
              </a: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ystem Status. (CMD</a:t>
              </a:r>
              <a:r>
                <a:rPr kumimoji="0" lang="en-US" altLang="zh-TW" sz="12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 0x16</a:t>
              </a: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)</a:t>
              </a:r>
              <a:endParaRPr kumimoji="0" lang="zh-TW" alt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cer Foco" pitchFamily="34" charset="0"/>
                <a:sym typeface="Acer Foco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845309" y="2464656"/>
              <a:ext cx="60689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TW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 Black" panose="020B0904050202020203" pitchFamily="34" charset="0"/>
                  <a:sym typeface="Acer Foco"/>
                </a:rPr>
                <a:t>STEP2</a:t>
              </a:r>
              <a:endPara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cer Foco Black" panose="020B0904050202020203" pitchFamily="34" charset="0"/>
                <a:sym typeface="Acer Foco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2520691" y="3460658"/>
            <a:ext cx="2267253" cy="930831"/>
            <a:chOff x="3188251" y="3728819"/>
            <a:chExt cx="2520000" cy="930831"/>
          </a:xfrm>
        </p:grpSpPr>
        <p:sp>
          <p:nvSpPr>
            <p:cNvPr id="7" name="文字方塊 6"/>
            <p:cNvSpPr txBox="1"/>
            <p:nvPr/>
          </p:nvSpPr>
          <p:spPr>
            <a:xfrm>
              <a:off x="3188251" y="3944563"/>
              <a:ext cx="2520000" cy="715087"/>
            </a:xfrm>
            <a:prstGeom prst="roundRect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Monitor’s PD replies “ACK” to system with </a:t>
              </a:r>
              <a:r>
                <a:rPr lang="en-US" altLang="zh-TW" sz="1200" b="1" dirty="0" smtClean="0">
                  <a:solidFill>
                    <a:srgbClr val="000000"/>
                  </a:solidFill>
                  <a:latin typeface="Acer Foco" pitchFamily="34" charset="0"/>
                </a:rPr>
                <a:t>Monitor Status</a:t>
              </a:r>
              <a:r>
                <a:rPr kumimoji="0" lang="en-US" altLang="zh-TW" sz="1200" b="1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.</a:t>
              </a:r>
              <a:r>
                <a:rPr kumimoji="0" lang="en-US" altLang="zh-TW" sz="1200" b="1" i="0" u="none" strike="noStrike" cap="none" spc="0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" pitchFamily="34" charset="0"/>
                  <a:sym typeface="Acer Foco"/>
                </a:rPr>
                <a:t> </a:t>
              </a:r>
              <a:r>
                <a:rPr lang="en-US" altLang="zh-TW" sz="1200" b="1" dirty="0">
                  <a:latin typeface="Acer Foco" pitchFamily="34" charset="0"/>
                </a:rPr>
                <a:t>(CMD 0x16</a:t>
              </a:r>
              <a:r>
                <a:rPr lang="en-US" altLang="zh-TW" sz="1200" b="1" dirty="0" smtClean="0">
                  <a:latin typeface="Acer Foco" pitchFamily="34" charset="0"/>
                </a:rPr>
                <a:t>)</a:t>
              </a:r>
              <a:endParaRPr lang="zh-TW" altLang="en-US" sz="1200" b="1" dirty="0">
                <a:latin typeface="Acer Foco" pitchFamily="34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188251" y="3728819"/>
              <a:ext cx="60689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TW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 Black" panose="020B0904050202020203" pitchFamily="34" charset="0"/>
                  <a:sym typeface="Acer Foco"/>
                </a:rPr>
                <a:t>STEP3</a:t>
              </a:r>
              <a:endPara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cer Foco Black" panose="020B0904050202020203" pitchFamily="34" charset="0"/>
                <a:sym typeface="Acer Foco"/>
              </a:endParaRPr>
            </a:p>
          </p:txBody>
        </p: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703" y="1138915"/>
            <a:ext cx="676345" cy="1188943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690" y="3676402"/>
            <a:ext cx="1167585" cy="747539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1952103" y="1939096"/>
            <a:ext cx="3203934" cy="1587811"/>
            <a:chOff x="2070469" y="2020947"/>
            <a:chExt cx="3203934" cy="1587811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</a:blip>
            <a:srcRect l="6828"/>
            <a:stretch>
              <a:fillRect/>
            </a:stretch>
          </p:blipFill>
          <p:spPr>
            <a:xfrm>
              <a:off x="4319551" y="2020947"/>
              <a:ext cx="954852" cy="1587811"/>
            </a:xfrm>
            <a:prstGeom prst="rect">
              <a:avLst/>
            </a:prstGeom>
          </p:spPr>
        </p:pic>
        <p:pic>
          <p:nvPicPr>
            <p:cNvPr id="27" name="圖片 26"/>
            <p:cNvPicPr>
              <a:picLocks noChangeAspect="1"/>
            </p:cNvPicPr>
            <p:nvPr/>
          </p:nvPicPr>
          <p:blipFill rotWithShape="1">
            <a:blip r:embed="rId4"/>
            <a:srcRect l="1" r="5093"/>
            <a:stretch>
              <a:fillRect/>
            </a:stretch>
          </p:blipFill>
          <p:spPr>
            <a:xfrm>
              <a:off x="2070469" y="2114209"/>
              <a:ext cx="1521518" cy="1339964"/>
            </a:xfrm>
            <a:prstGeom prst="rect">
              <a:avLst/>
            </a:prstGeom>
          </p:spPr>
        </p:pic>
        <p:sp>
          <p:nvSpPr>
            <p:cNvPr id="35" name="向右箭號 34"/>
            <p:cNvSpPr/>
            <p:nvPr/>
          </p:nvSpPr>
          <p:spPr>
            <a:xfrm>
              <a:off x="3318626" y="2093219"/>
              <a:ext cx="963390" cy="325207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TW" sz="1000" b="1" dirty="0" smtClean="0">
                  <a:latin typeface="+mj-ea"/>
                  <a:ea typeface="+mj-ea"/>
                </a:rPr>
                <a:t>Attention</a:t>
              </a:r>
              <a:endParaRPr kumimoji="0" lang="zh-TW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sym typeface="Acer Foco"/>
              </a:endParaRPr>
            </a:p>
          </p:txBody>
        </p:sp>
      </p:grpSp>
      <p:sp>
        <p:nvSpPr>
          <p:cNvPr id="22" name="向右箭號 21"/>
          <p:cNvSpPr/>
          <p:nvPr/>
        </p:nvSpPr>
        <p:spPr>
          <a:xfrm flipH="1">
            <a:off x="3434903" y="2529241"/>
            <a:ext cx="728747" cy="325207"/>
          </a:xfrm>
          <a:prstGeom prst="rightArrow">
            <a:avLst/>
          </a:prstGeom>
          <a:solidFill>
            <a:srgbClr val="80C34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00" b="1" dirty="0" smtClean="0">
                <a:latin typeface="+mj-ea"/>
                <a:ea typeface="+mj-ea"/>
              </a:rPr>
              <a:t>REQ</a:t>
            </a:r>
            <a:endParaRPr kumimoji="0" lang="zh-TW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Acer Foco"/>
            </a:endParaRPr>
          </a:p>
        </p:txBody>
      </p:sp>
      <p:sp>
        <p:nvSpPr>
          <p:cNvPr id="24" name="向右箭號 23"/>
          <p:cNvSpPr/>
          <p:nvPr/>
        </p:nvSpPr>
        <p:spPr>
          <a:xfrm>
            <a:off x="3509134" y="3077990"/>
            <a:ext cx="654516" cy="325207"/>
          </a:xfrm>
          <a:prstGeom prst="rightArrow">
            <a:avLst/>
          </a:prstGeom>
          <a:solidFill>
            <a:srgbClr val="80C342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TW" sz="1000" b="1" dirty="0" smtClean="0">
                <a:latin typeface="+mj-ea"/>
                <a:ea typeface="+mj-ea"/>
              </a:rPr>
              <a:t>ACK</a:t>
            </a:r>
            <a:endParaRPr kumimoji="0" lang="zh-TW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sym typeface="Acer Foco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6209693" y="3655920"/>
            <a:ext cx="508277" cy="735569"/>
          </a:xfrm>
          <a:prstGeom prst="rightArrow">
            <a:avLst/>
          </a:prstGeom>
          <a:solidFill>
            <a:schemeClr val="accent2">
              <a:lumOff val="44000"/>
            </a:schemeClr>
          </a:solidFill>
          <a:ln w="25400" cap="flat">
            <a:solidFill>
              <a:schemeClr val="accent6">
                <a:lumMod val="75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cer Foco"/>
              <a:ea typeface="Acer Foco"/>
              <a:cs typeface="Acer Foco"/>
              <a:sym typeface="Acer Foco"/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6881388" y="3579642"/>
            <a:ext cx="1756485" cy="726520"/>
            <a:chOff x="3188251" y="3728819"/>
            <a:chExt cx="2520000" cy="726520"/>
          </a:xfrm>
        </p:grpSpPr>
        <p:sp>
          <p:nvSpPr>
            <p:cNvPr id="26" name="文字方塊 25"/>
            <p:cNvSpPr txBox="1"/>
            <p:nvPr/>
          </p:nvSpPr>
          <p:spPr>
            <a:xfrm>
              <a:off x="3188251" y="3944563"/>
              <a:ext cx="2520000" cy="510776"/>
            </a:xfrm>
            <a:prstGeom prst="roundRect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TW" sz="1200" b="1" smtClean="0">
                  <a:latin typeface="Acer Foco" pitchFamily="34" charset="0"/>
                </a:rPr>
                <a:t>Powered on </a:t>
              </a:r>
              <a:r>
                <a:rPr lang="en-US" altLang="zh-TW" sz="1200" b="1" dirty="0" smtClean="0">
                  <a:latin typeface="Acer Foco" pitchFamily="34" charset="0"/>
                </a:rPr>
                <a:t>or woken up by ECIO design</a:t>
              </a:r>
              <a:endParaRPr lang="zh-TW" altLang="en-US" sz="1200" b="1" dirty="0">
                <a:latin typeface="Acer Foco" pitchFamily="34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188251" y="3728819"/>
              <a:ext cx="87070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TW" sz="1400" b="0" i="0" u="none" strike="noStrike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cer Foco Black" panose="020B0904050202020203" pitchFamily="34" charset="0"/>
                  <a:sym typeface="Acer Foco"/>
                </a:rPr>
                <a:t>STEP4</a:t>
              </a:r>
              <a:endParaRPr kumimoji="0" lang="zh-TW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cer Foco Black" panose="020B0904050202020203" pitchFamily="34" charset="0"/>
                <a:sym typeface="Acer Foc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isa Weekly Report - Jay - 20120817 - R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Acer佈景主題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8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0_acer_temp_ppt_wide_foco">
  <a:themeElements>
    <a:clrScheme name="ACER">
      <a:dk1>
        <a:srgbClr val="414042"/>
      </a:dk1>
      <a:lt1>
        <a:sysClr val="window" lastClr="FFFFFF"/>
      </a:lt1>
      <a:dk2>
        <a:srgbClr val="5E6A71"/>
      </a:dk2>
      <a:lt2>
        <a:srgbClr val="BBBDBF"/>
      </a:lt2>
      <a:accent1>
        <a:srgbClr val="3F9C35"/>
      </a:accent1>
      <a:accent2>
        <a:srgbClr val="83B81A"/>
      </a:accent2>
      <a:accent3>
        <a:srgbClr val="B8D774"/>
      </a:accent3>
      <a:accent4>
        <a:srgbClr val="DFF0D8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">
      <a:majorFont>
        <a:latin typeface="Acer Foco Semibold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2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acer_temp_ppt10_wide_foco_CMR">
  <a:themeElements>
    <a:clrScheme name="Acer_New_Commercial">
      <a:dk1>
        <a:srgbClr val="414042"/>
      </a:dk1>
      <a:lt1>
        <a:sysClr val="window" lastClr="FFFFFF"/>
      </a:lt1>
      <a:dk2>
        <a:srgbClr val="000000"/>
      </a:dk2>
      <a:lt2>
        <a:srgbClr val="DFF0D8"/>
      </a:lt2>
      <a:accent1>
        <a:srgbClr val="83B81A"/>
      </a:accent1>
      <a:accent2>
        <a:srgbClr val="77787B"/>
      </a:accent2>
      <a:accent3>
        <a:srgbClr val="D1D3D4"/>
      </a:accent3>
      <a:accent4>
        <a:srgbClr val="3F9C35"/>
      </a:accent4>
      <a:accent5>
        <a:srgbClr val="00AFA9"/>
      </a:accent5>
      <a:accent6>
        <a:srgbClr val="EAEA39"/>
      </a:accent6>
      <a:hlink>
        <a:srgbClr val="0000FF"/>
      </a:hlink>
      <a:folHlink>
        <a:srgbClr val="800080"/>
      </a:folHlink>
    </a:clrScheme>
    <a:fontScheme name="Acer Foco Commercial">
      <a:majorFont>
        <a:latin typeface="Acer Foco"/>
        <a:ea typeface=""/>
        <a:cs typeface=""/>
      </a:majorFont>
      <a:minorFont>
        <a:latin typeface="Acer Fo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aPisa Weekly Report - Jay - 20120817 - R</Template>
  <TotalTime>0</TotalTime>
  <Words>7270</Words>
  <Application>WPS 演示</Application>
  <PresentationFormat>如螢幕大小 (16:9)</PresentationFormat>
  <Paragraphs>787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18</vt:i4>
      </vt:variant>
    </vt:vector>
  </HeadingPairs>
  <TitlesOfParts>
    <vt:vector size="57" baseType="lpstr">
      <vt:lpstr>Arial</vt:lpstr>
      <vt:lpstr>宋体</vt:lpstr>
      <vt:lpstr>Wingdings</vt:lpstr>
      <vt:lpstr>Acer Foco Light</vt:lpstr>
      <vt:lpstr>Segoe Print</vt:lpstr>
      <vt:lpstr>Arial</vt:lpstr>
      <vt:lpstr>Calibri</vt:lpstr>
      <vt:lpstr>Acer Foco Semibold</vt:lpstr>
      <vt:lpstr>Acer Foco Semibold</vt:lpstr>
      <vt:lpstr>PMingLiU</vt:lpstr>
      <vt:lpstr>Segoe UI</vt:lpstr>
      <vt:lpstr>MingLiU-ExtB</vt:lpstr>
      <vt:lpstr>Acer Foco</vt:lpstr>
      <vt:lpstr>Arial Unicode MS</vt:lpstr>
      <vt:lpstr>Calibri</vt:lpstr>
      <vt:lpstr>Signika</vt:lpstr>
      <vt:lpstr>Acer Foco</vt:lpstr>
      <vt:lpstr>Geneva</vt:lpstr>
      <vt:lpstr>Helvetica</vt:lpstr>
      <vt:lpstr>Trebuchet MS</vt:lpstr>
      <vt:lpstr>Trebuchet MS</vt:lpstr>
      <vt:lpstr>Acer Foco Black</vt:lpstr>
      <vt:lpstr>PMingLiU</vt:lpstr>
      <vt:lpstr>微软雅黑</vt:lpstr>
      <vt:lpstr>Arial Unicode MS</vt:lpstr>
      <vt:lpstr>Yu Gothic UI Semibold</vt:lpstr>
      <vt:lpstr>aPisa Weekly Report - Jay - 20120817 - R</vt:lpstr>
      <vt:lpstr>4_acer_temp_ppt_wide_foco</vt:lpstr>
      <vt:lpstr>5_acer_temp_ppt_wide_foco</vt:lpstr>
      <vt:lpstr>6_acer_temp_ppt_wide_foco</vt:lpstr>
      <vt:lpstr>7_acer_temp_ppt_wide_foco</vt:lpstr>
      <vt:lpstr>8_acer_temp_ppt_wide_foco</vt:lpstr>
      <vt:lpstr>9_acer_temp_ppt_wide_foco</vt:lpstr>
      <vt:lpstr>10_acer_temp_ppt_wide_foco</vt:lpstr>
      <vt:lpstr>acer_temp_ppt10_wide_foco_CMR</vt:lpstr>
      <vt:lpstr>acer_temp_ppt_wide_foco</vt:lpstr>
      <vt:lpstr>1_acer_temp_ppt_wide_foco</vt:lpstr>
      <vt:lpstr>7_Acer佈景主題</vt:lpstr>
      <vt:lpstr>2_acer_temp_ppt_wide_foco</vt:lpstr>
      <vt:lpstr>Power on by Monitor</vt:lpstr>
      <vt:lpstr>PowerPoint 演示文稿</vt:lpstr>
      <vt:lpstr>PowerPoint 演示文稿</vt:lpstr>
      <vt:lpstr>PowerPoint 演示文稿</vt:lpstr>
      <vt:lpstr>EE Design of Power on by Monitor</vt:lpstr>
      <vt:lpstr>Wakeup Pin definition for each type of VGA port</vt:lpstr>
      <vt:lpstr>[Design Requirements] Powered on by Monitor through USB Type-C</vt:lpstr>
      <vt:lpstr>[Design Requirements] VMD Command</vt:lpstr>
      <vt:lpstr>[Design Requirements] VDM CMD Usage Flow</vt:lpstr>
      <vt:lpstr>Backup</vt:lpstr>
      <vt:lpstr>PowerPoint 演示文稿</vt:lpstr>
      <vt:lpstr>PowerPoint 演示文稿</vt:lpstr>
      <vt:lpstr>PowerPoint 演示文稿</vt:lpstr>
      <vt:lpstr>PowerPoint 演示文稿</vt:lpstr>
      <vt:lpstr>RO’s feedbacks for Power on by Monitor</vt:lpstr>
      <vt:lpstr>Supported Model List - PC</vt:lpstr>
      <vt:lpstr>Supported Model List - Monitor</vt:lpstr>
      <vt:lpstr>PowerPoint 演示文稿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Huang, Jay KC</dc:creator>
  <cp:lastModifiedBy>亮歌</cp:lastModifiedBy>
  <cp:revision>497</cp:revision>
  <dcterms:created xsi:type="dcterms:W3CDTF">2012-08-13T14:25:00Z</dcterms:created>
  <dcterms:modified xsi:type="dcterms:W3CDTF">2020-12-12T03:05:15Z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