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A06A-A9D2-4CD4-9B63-2C71B75F80D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B5F8-77D6-4B5F-8CB6-29C52339EA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A06A-A9D2-4CD4-9B63-2C71B75F80D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B5F8-77D6-4B5F-8CB6-29C52339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A06A-A9D2-4CD4-9B63-2C71B75F80D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B5F8-77D6-4B5F-8CB6-29C52339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A06A-A9D2-4CD4-9B63-2C71B75F80D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B5F8-77D6-4B5F-8CB6-29C52339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9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A06A-A9D2-4CD4-9B63-2C71B75F80D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B5F8-77D6-4B5F-8CB6-29C52339EA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A06A-A9D2-4CD4-9B63-2C71B75F80D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B5F8-77D6-4B5F-8CB6-29C52339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A06A-A9D2-4CD4-9B63-2C71B75F80D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B5F8-77D6-4B5F-8CB6-29C52339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A06A-A9D2-4CD4-9B63-2C71B75F80D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B5F8-77D6-4B5F-8CB6-29C52339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A06A-A9D2-4CD4-9B63-2C71B75F80D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B5F8-77D6-4B5F-8CB6-29C52339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E3A06A-A9D2-4CD4-9B63-2C71B75F80D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2DB5F8-77D6-4B5F-8CB6-29C52339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A06A-A9D2-4CD4-9B63-2C71B75F80D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B5F8-77D6-4B5F-8CB6-29C52339E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8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E3A06A-A9D2-4CD4-9B63-2C71B75F80D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2DB5F8-77D6-4B5F-8CB6-29C52339E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tritionix.com/brands/groce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tritionix.com/brands/restauran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dc.nal.usda.gov/download-dataset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9559-C45F-4B41-9ADF-237F71CED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APIs and Project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07E19-A258-440F-8FB4-1CB90473E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Nutrition Analysis</a:t>
            </a:r>
          </a:p>
        </p:txBody>
      </p:sp>
    </p:spTree>
    <p:extLst>
      <p:ext uri="{BB962C8B-B14F-4D97-AF65-F5344CB8AC3E}">
        <p14:creationId xmlns:p14="http://schemas.microsoft.com/office/powerpoint/2010/main" val="63959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utritionix - Largest Verified Nutrition Database">
            <a:extLst>
              <a:ext uri="{FF2B5EF4-FFF2-40B4-BE49-F238E27FC236}">
                <a16:creationId xmlns:a16="http://schemas.microsoft.com/office/drawing/2014/main" id="{1F36042D-3CF6-45BE-A9C0-F3F8C17DB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14" y="861029"/>
            <a:ext cx="2738834" cy="71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280104-BDF5-415C-AFD1-747FF1F7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-  726,595 items from </a:t>
            </a:r>
            <a:r>
              <a:rPr lang="en-US" dirty="0">
                <a:hlinkClick r:id="rId3"/>
              </a:rPr>
              <a:t>35,536 grocery brands</a:t>
            </a:r>
            <a:r>
              <a:rPr lang="en-US" dirty="0"/>
              <a:t>, 158,760 items from </a:t>
            </a:r>
            <a:r>
              <a:rPr lang="en-US" dirty="0">
                <a:hlinkClick r:id="rId4"/>
              </a:rPr>
              <a:t>794 restaurants</a:t>
            </a:r>
            <a:r>
              <a:rPr lang="en-US" dirty="0"/>
              <a:t>, 13,081 Common Foods</a:t>
            </a:r>
          </a:p>
          <a:p>
            <a:r>
              <a:rPr lang="en-US" dirty="0"/>
              <a:t>- In accordance with USDA (United States Department of Agriculture)</a:t>
            </a:r>
          </a:p>
          <a:p>
            <a:r>
              <a:rPr lang="en-US" dirty="0"/>
              <a:t>- Here, we can get all forms of data regarding nutrition like proteins, fats, sugars, calories and so on.</a:t>
            </a:r>
          </a:p>
          <a:p>
            <a:r>
              <a:rPr lang="en-US" dirty="0"/>
              <a:t>-  Voice and text based identification of nutritional values of food items.</a:t>
            </a:r>
          </a:p>
          <a:p>
            <a:r>
              <a:rPr lang="en-US" dirty="0"/>
              <a:t>- Built in NLP.</a:t>
            </a:r>
          </a:p>
          <a:p>
            <a:r>
              <a:rPr lang="en-US" dirty="0"/>
              <a:t>-  Only </a:t>
            </a:r>
            <a:r>
              <a:rPr lang="en-US" dirty="0" err="1"/>
              <a:t>upto</a:t>
            </a:r>
            <a:r>
              <a:rPr lang="en-US" dirty="0"/>
              <a:t> 2 active users and no Uptime Guarantee for free version </a:t>
            </a:r>
          </a:p>
          <a:p>
            <a:r>
              <a:rPr lang="en-US" dirty="0"/>
              <a:t>-  Request to add custom foods to database – like food items of certain brands involves having the most premium version – Unicorn starts at 1250$ per month</a:t>
            </a:r>
          </a:p>
        </p:txBody>
      </p:sp>
    </p:spTree>
    <p:extLst>
      <p:ext uri="{BB962C8B-B14F-4D97-AF65-F5344CB8AC3E}">
        <p14:creationId xmlns:p14="http://schemas.microsoft.com/office/powerpoint/2010/main" val="303336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C4438B-9EE9-4741-94DC-0D3B4729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55" y="183759"/>
            <a:ext cx="10071332" cy="59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utritics Commences Operations in 100th Country">
            <a:extLst>
              <a:ext uri="{FF2B5EF4-FFF2-40B4-BE49-F238E27FC236}">
                <a16:creationId xmlns:a16="http://schemas.microsoft.com/office/drawing/2014/main" id="{63813F2D-16E7-477A-86F0-66C61E457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13" y="845972"/>
            <a:ext cx="2198869" cy="6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B1010D-6849-4D1C-881F-67F1FF376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1600" dirty="0"/>
              <a:t>-  Access over 800,000 foods nutrition, recipe and food-related data from official national &amp; international and branded food databases for multiple regions.</a:t>
            </a:r>
          </a:p>
          <a:p>
            <a:r>
              <a:rPr lang="en-US" sz="1600" dirty="0"/>
              <a:t>- Each database is available in the local language(s) and in English. Includes a large database of universal Arabic foods.</a:t>
            </a:r>
          </a:p>
          <a:p>
            <a:r>
              <a:rPr lang="en-US" sz="1600" dirty="0"/>
              <a:t>- Here, we can get all forms of data regarding nutrition like proteins, fats, sugars, calories and so on.</a:t>
            </a:r>
          </a:p>
          <a:p>
            <a:r>
              <a:rPr lang="en-US" sz="1600" dirty="0"/>
              <a:t>- Can create clients to manage their food routines.</a:t>
            </a:r>
          </a:p>
          <a:p>
            <a:r>
              <a:rPr lang="en-US" sz="1600" dirty="0"/>
              <a:t>- Paid</a:t>
            </a:r>
          </a:p>
          <a:p>
            <a:r>
              <a:rPr lang="en-US" sz="1600" dirty="0"/>
              <a:t>The HTTP REST API with basic authentication done in the header supports both HTTP GET &amp; HTTP POST methods and returns JSON format results, compatible with all common coding languages. Response time is on average &lt; 200ms with a 99.99% server uptime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1C789-9779-4995-B259-54DD79D19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064" y="4776186"/>
            <a:ext cx="4820225" cy="188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8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639878-C9DE-493D-8683-8567493B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12" y="873542"/>
            <a:ext cx="5427602" cy="778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1FD1A-21FE-4A28-A01D-555F6DB4343C}"/>
              </a:ext>
            </a:extLst>
          </p:cNvPr>
          <p:cNvSpPr txBox="1"/>
          <p:nvPr/>
        </p:nvSpPr>
        <p:spPr>
          <a:xfrm>
            <a:off x="1171852" y="1908699"/>
            <a:ext cx="1017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>
              <a:solidFill>
                <a:srgbClr val="2998E3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2998E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https://fdc.nal.usda.gov/download-datasets.html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9B5AB-232D-4D0D-8D3C-7E6F71EF2AF0}"/>
              </a:ext>
            </a:extLst>
          </p:cNvPr>
          <p:cNvSpPr txBox="1"/>
          <p:nvPr/>
        </p:nvSpPr>
        <p:spPr>
          <a:xfrm>
            <a:off x="1171852" y="1862532"/>
            <a:ext cx="571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DOWNLOAD: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D2E3F-50CF-444E-AFC5-B24DBF94953B}"/>
              </a:ext>
            </a:extLst>
          </p:cNvPr>
          <p:cNvSpPr txBox="1"/>
          <p:nvPr/>
        </p:nvSpPr>
        <p:spPr>
          <a:xfrm>
            <a:off x="1251751" y="2716567"/>
            <a:ext cx="99696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FoodData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Central is an integrated data system that provides expanded nutrient profile data and links to related agricultural and experimental research.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Convenient Nutritional API.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prior API are majorly based on the USDA dataset along with their own modifications.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to use,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FoodData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Central currently limits the number of API requests to a default rate of 3,600 requests per hour per IP address, as this is adequate for most applications. </a:t>
            </a:r>
          </a:p>
        </p:txBody>
      </p:sp>
    </p:spTree>
    <p:extLst>
      <p:ext uri="{BB962C8B-B14F-4D97-AF65-F5344CB8AC3E}">
        <p14:creationId xmlns:p14="http://schemas.microsoft.com/office/powerpoint/2010/main" val="6172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O Angels club - angel investment club">
            <a:extLst>
              <a:ext uri="{FF2B5EF4-FFF2-40B4-BE49-F238E27FC236}">
                <a16:creationId xmlns:a16="http://schemas.microsoft.com/office/drawing/2014/main" id="{07542EBD-4291-49D1-8BED-6761A4821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2" y="288758"/>
            <a:ext cx="2713247" cy="12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E321A6-5DAE-4C37-B1DE-1E129F61008B}"/>
              </a:ext>
            </a:extLst>
          </p:cNvPr>
          <p:cNvSpPr txBox="1"/>
          <p:nvPr/>
        </p:nvSpPr>
        <p:spPr>
          <a:xfrm>
            <a:off x="838200" y="2197895"/>
            <a:ext cx="1117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Nutrition Analysis API uses Natural Language Processing and semantically structured data.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Inaccurate NLP, works with at max two different food items and in this case also there is a possibility of error.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/>
              <a:t>Edamam</a:t>
            </a:r>
            <a:r>
              <a:rPr lang="en-US" dirty="0"/>
              <a:t> provides access to a food and grocery database with over 750,000 basic foods, restaurant items and consumer packaged foods</a:t>
            </a:r>
          </a:p>
          <a:p>
            <a:endParaRPr lang="en-US" dirty="0"/>
          </a:p>
          <a:p>
            <a:r>
              <a:rPr lang="en-US" dirty="0"/>
              <a:t>For basic foods from the food database (flour, eggs, flour etc.), </a:t>
            </a:r>
            <a:r>
              <a:rPr lang="en-US" dirty="0" err="1"/>
              <a:t>Edamam</a:t>
            </a:r>
            <a:r>
              <a:rPr lang="en-US" dirty="0"/>
              <a:t> returns data for calories, fats, carbohydrates, protein, cholesterol, sodium for a total of 28 nutrients. For UPC foods and fast foods data is return as listed on their nutrition label</a:t>
            </a:r>
          </a:p>
          <a:p>
            <a:endParaRPr lang="en-US" dirty="0"/>
          </a:p>
          <a:p>
            <a:r>
              <a:rPr lang="en-US" dirty="0"/>
              <a:t>Submit the full text of any recipe or ingredient list. </a:t>
            </a:r>
            <a:r>
              <a:rPr lang="en-US" dirty="0" err="1"/>
              <a:t>Edamam</a:t>
            </a:r>
            <a:r>
              <a:rPr lang="en-US" dirty="0"/>
              <a:t> will extract the full nutrition and ingredient data from the text. No more need to spend hours entering your recipes line by line. The nutrition analysis takes less than a second!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427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59410C-FA00-4B26-83C6-644A9982C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25" y="653946"/>
            <a:ext cx="4920175" cy="4945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FE98EF-D229-4377-8381-6E51E6DD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045" y="653946"/>
            <a:ext cx="3522187" cy="49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6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1AD0-CA87-4A95-91E0-B4C88040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Translation, NLP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45CC9-7292-4567-B269-C86130C3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19" y="2112926"/>
            <a:ext cx="1181100" cy="619125"/>
          </a:xfrm>
          <a:prstGeom prst="rect">
            <a:avLst/>
          </a:prstGeom>
        </p:spPr>
      </p:pic>
      <p:pic>
        <p:nvPicPr>
          <p:cNvPr id="3074" name="Picture 2" descr="Why Has IBM's Watson Failed? | Armstrong Economics">
            <a:extLst>
              <a:ext uri="{FF2B5EF4-FFF2-40B4-BE49-F238E27FC236}">
                <a16:creationId xmlns:a16="http://schemas.microsoft.com/office/drawing/2014/main" id="{A0C477E5-E31C-455E-BFC8-15E81EC35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36" y="1779914"/>
            <a:ext cx="3474720" cy="163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Translator Text API now available in China - Microsoft ...">
            <a:extLst>
              <a:ext uri="{FF2B5EF4-FFF2-40B4-BE49-F238E27FC236}">
                <a16:creationId xmlns:a16="http://schemas.microsoft.com/office/drawing/2014/main" id="{B47BD4AD-4C5F-4012-82EE-40DB77B5A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419" y="2112926"/>
            <a:ext cx="2112645" cy="131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ame Stack - GDC and the wellbeing of our teams &amp; community ...">
            <a:extLst>
              <a:ext uri="{FF2B5EF4-FFF2-40B4-BE49-F238E27FC236}">
                <a16:creationId xmlns:a16="http://schemas.microsoft.com/office/drawing/2014/main" id="{784075CA-6341-424B-AC4A-3484E2F5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28" y="3154149"/>
            <a:ext cx="470535" cy="26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715C0-32AC-453F-AB98-008AE8F84EB6}"/>
              </a:ext>
            </a:extLst>
          </p:cNvPr>
          <p:cNvSpPr txBox="1"/>
          <p:nvPr/>
        </p:nvSpPr>
        <p:spPr>
          <a:xfrm>
            <a:off x="834149" y="2833288"/>
            <a:ext cx="2301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daily request limit is 1,000,000 characters. The monthly limit is 10,000,000 characters. To increase the request limit, switch to the fee-based version of the service.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311D1-A80C-46E6-BB3D-58BDC3850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264" y="3575162"/>
            <a:ext cx="4798290" cy="1652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CE4BB4-6B81-4421-BFD7-6DB46FE534CB}"/>
              </a:ext>
            </a:extLst>
          </p:cNvPr>
          <p:cNvSpPr txBox="1"/>
          <p:nvPr/>
        </p:nvSpPr>
        <p:spPr>
          <a:xfrm>
            <a:off x="9287429" y="3804566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Subscription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076FB-7E11-40B7-AA0E-665B3685A722}"/>
              </a:ext>
            </a:extLst>
          </p:cNvPr>
          <p:cNvSpPr txBox="1"/>
          <p:nvPr/>
        </p:nvSpPr>
        <p:spPr>
          <a:xfrm>
            <a:off x="834149" y="5557421"/>
            <a:ext cx="107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b="1" dirty="0"/>
              <a:t>NLP</a:t>
            </a:r>
            <a:r>
              <a:rPr lang="en-US" dirty="0"/>
              <a:t> APIs can identify keywords but in entity identification – it cannot identify food, researched online no proper NLP to identify food. </a:t>
            </a:r>
          </a:p>
        </p:txBody>
      </p:sp>
    </p:spTree>
    <p:extLst>
      <p:ext uri="{BB962C8B-B14F-4D97-AF65-F5344CB8AC3E}">
        <p14:creationId xmlns:p14="http://schemas.microsoft.com/office/powerpoint/2010/main" val="112887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D878-8247-44C4-BE63-EC3AE806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Idea:</a:t>
            </a:r>
          </a:p>
        </p:txBody>
      </p:sp>
      <p:pic>
        <p:nvPicPr>
          <p:cNvPr id="4100" name="Picture 4" descr="Telephone - Cell Phone Icon Circle Png Transparent PNG - 1442x1442 ...">
            <a:extLst>
              <a:ext uri="{FF2B5EF4-FFF2-40B4-BE49-F238E27FC236}">
                <a16:creationId xmlns:a16="http://schemas.microsoft.com/office/drawing/2014/main" id="{9B1843C4-5ADE-4B16-B2C6-7933BA76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12" y="3024567"/>
            <a:ext cx="13832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245F6-910B-469B-8E85-1CF0AA2E1095}"/>
              </a:ext>
            </a:extLst>
          </p:cNvPr>
          <p:cNvSpPr txBox="1"/>
          <p:nvPr/>
        </p:nvSpPr>
        <p:spPr>
          <a:xfrm>
            <a:off x="1491448" y="2349384"/>
            <a:ext cx="126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  <a:p>
            <a:r>
              <a:rPr lang="en-US" dirty="0"/>
              <a:t>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81449-9082-4FAB-A4C0-BC8B2C2FE8D4}"/>
              </a:ext>
            </a:extLst>
          </p:cNvPr>
          <p:cNvSpPr txBox="1"/>
          <p:nvPr/>
        </p:nvSpPr>
        <p:spPr>
          <a:xfrm>
            <a:off x="4421079" y="1961965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DATBASE: FIREBASE / Postgres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F9E2D6D-4D79-40D9-A0D3-F10EA7351E2A}"/>
              </a:ext>
            </a:extLst>
          </p:cNvPr>
          <p:cNvSpPr/>
          <p:nvPr/>
        </p:nvSpPr>
        <p:spPr>
          <a:xfrm flipH="1">
            <a:off x="2654421" y="2121763"/>
            <a:ext cx="3320250" cy="1169408"/>
          </a:xfrm>
          <a:prstGeom prst="arc">
            <a:avLst>
              <a:gd name="adj1" fmla="val 16200000"/>
              <a:gd name="adj2" fmla="val 215371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8C6F927-4A78-43B6-A14E-79B012F126E2}"/>
              </a:ext>
            </a:extLst>
          </p:cNvPr>
          <p:cNvSpPr/>
          <p:nvPr/>
        </p:nvSpPr>
        <p:spPr>
          <a:xfrm flipV="1">
            <a:off x="538829" y="1787870"/>
            <a:ext cx="4428479" cy="1083133"/>
          </a:xfrm>
          <a:prstGeom prst="arc">
            <a:avLst>
              <a:gd name="adj1" fmla="val 16200000"/>
              <a:gd name="adj2" fmla="val 215371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E13B73-68EF-471E-A64C-30642B9D396F}"/>
              </a:ext>
            </a:extLst>
          </p:cNvPr>
          <p:cNvCxnSpPr>
            <a:cxnSpLocks/>
          </p:cNvCxnSpPr>
          <p:nvPr/>
        </p:nvCxnSpPr>
        <p:spPr>
          <a:xfrm>
            <a:off x="3382392" y="3923930"/>
            <a:ext cx="1296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41E8BD-9B62-44A1-88A5-EA87349CADFB}"/>
              </a:ext>
            </a:extLst>
          </p:cNvPr>
          <p:cNvSpPr txBox="1"/>
          <p:nvPr/>
        </p:nvSpPr>
        <p:spPr>
          <a:xfrm>
            <a:off x="5060272" y="3747500"/>
            <a:ext cx="181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Nutrition value by date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38F795-4A65-4951-923B-58015E8277C3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H="1" flipV="1">
            <a:off x="5943600" y="2331297"/>
            <a:ext cx="26633" cy="141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E6EB00-0682-4D1D-A1FD-31135C484495}"/>
              </a:ext>
            </a:extLst>
          </p:cNvPr>
          <p:cNvSpPr txBox="1"/>
          <p:nvPr/>
        </p:nvSpPr>
        <p:spPr>
          <a:xfrm>
            <a:off x="6782540" y="2349384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Date Nutrients</a:t>
            </a:r>
          </a:p>
        </p:txBody>
      </p:sp>
    </p:spTree>
    <p:extLst>
      <p:ext uri="{BB962C8B-B14F-4D97-AF65-F5344CB8AC3E}">
        <p14:creationId xmlns:p14="http://schemas.microsoft.com/office/powerpoint/2010/main" val="27152611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</TotalTime>
  <Words>576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APIs and Project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Translation, NLP API</vt:lpstr>
      <vt:lpstr>Project Idea: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 and Project Design</dc:title>
  <dc:creator>gvvar</dc:creator>
  <cp:lastModifiedBy> </cp:lastModifiedBy>
  <cp:revision>14</cp:revision>
  <dcterms:created xsi:type="dcterms:W3CDTF">2020-05-14T05:39:59Z</dcterms:created>
  <dcterms:modified xsi:type="dcterms:W3CDTF">2020-05-14T10:00:17Z</dcterms:modified>
</cp:coreProperties>
</file>