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12-12-2023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12-12-2023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 Vedant Naik</a:t>
            </a:r>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615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vedant</cp:lastModifiedBy>
  <cp:revision>10</cp:revision>
  <dcterms:created xsi:type="dcterms:W3CDTF">2022-01-03T15:55:11Z</dcterms:created>
  <dcterms:modified xsi:type="dcterms:W3CDTF">2023-12-12T06:46:39Z</dcterms:modified>
</cp:coreProperties>
</file>