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12185</TotalTime>
  <Words>1215</Words>
  <Application>Microsoft Macintosh PowerPoint</Application>
  <PresentationFormat>Widescreen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Helvetica Neue for IBM</vt:lpstr>
      <vt:lpstr>Helvetica Neue for IBM Roman</vt:lpstr>
      <vt:lpstr>Tahoma</vt:lpstr>
      <vt:lpstr>1_Master_no-footer</vt:lpstr>
      <vt:lpstr>PowerPoint Presentation</vt:lpstr>
      <vt:lpstr>计划: 30 分钟的章节内容以及1到2小时的实践 </vt:lpstr>
      <vt:lpstr>网络操作员用户体验</vt:lpstr>
      <vt:lpstr>配置和访问文件</vt:lpstr>
      <vt:lpstr>内容结构: 每个章节内容的存放方式</vt:lpstr>
      <vt:lpstr>本章的步骤</vt:lpstr>
      <vt:lpstr>让我们来看看代码</vt:lpstr>
      <vt:lpstr>附加内容</vt:lpstr>
      <vt:lpstr>计划: 30 分钟的章节内容以及1到2小时的实践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Bob Dill</cp:lastModifiedBy>
  <cp:revision>122</cp:revision>
  <cp:lastPrinted>2017-09-11T17:31:33Z</cp:lastPrinted>
  <dcterms:modified xsi:type="dcterms:W3CDTF">2017-11-14T19:52:57Z</dcterms:modified>
</cp:coreProperties>
</file>