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8D3"/>
    <a:srgbClr val="3F7093"/>
    <a:srgbClr val="315C73"/>
    <a:srgbClr val="5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606"/>
  </p:normalViewPr>
  <p:slideViewPr>
    <p:cSldViewPr snapToGrid="0" snapToObjects="1">
      <p:cViewPr varScale="1">
        <p:scale>
          <a:sx n="112" d="100"/>
          <a:sy n="112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11890</TotalTime>
  <Words>889</Words>
  <Application>Microsoft Macintosh PowerPoint</Application>
  <PresentationFormat>Widescreen</PresentationFormat>
  <Paragraphs>106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Helvetica</vt:lpstr>
      <vt:lpstr>Helvetica Neue for IBM</vt:lpstr>
      <vt:lpstr>Helvetica Neue for IBM Roman</vt:lpstr>
      <vt:lpstr>Tahoma</vt:lpstr>
      <vt:lpstr>Wingdings</vt:lpstr>
      <vt:lpstr>1_Master_no-footer</vt:lpstr>
      <vt:lpstr>PowerPoint Presentation</vt:lpstr>
      <vt:lpstr>El plan: capítulos de 30 minutos con una o dos horas de práctica </vt:lpstr>
      <vt:lpstr>Experiencia de usuario del operador de red </vt:lpstr>
      <vt:lpstr>Configuración y acceso a la documentación </vt:lpstr>
      <vt:lpstr>Estructura: donde las cosas están ubicadas en cualquier capítulo </vt:lpstr>
      <vt:lpstr>Pasos en este capítulo </vt:lpstr>
      <vt:lpstr>Veamos código</vt:lpstr>
      <vt:lpstr>Extras</vt:lpstr>
      <vt:lpstr>El plan: capítulos de 30 minutos con una o dos horas de práctica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dc:creator>Administrator</dc:creator>
  <cp:lastModifiedBy>Bob Dill</cp:lastModifiedBy>
  <cp:revision>127</cp:revision>
  <cp:lastPrinted>2017-09-11T17:31:33Z</cp:lastPrinted>
  <dcterms:modified xsi:type="dcterms:W3CDTF">2017-11-14T19:52:25Z</dcterms:modified>
</cp:coreProperties>
</file>