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606"/>
  </p:normalViewPr>
  <p:slideViewPr>
    <p:cSldViewPr snapToGrid="0" snapToObjects="1">
      <p:cViewPr>
        <p:scale>
          <a:sx n="100" d="100"/>
          <a:sy n="100" d="100"/>
        </p:scale>
        <p:origin x="14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12014</TotalTime>
  <Words>1568</Words>
  <Application>Microsoft Macintosh PowerPoint</Application>
  <PresentationFormat>Widescreen</PresentationFormat>
  <Paragraphs>111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Helvetica Neue for IBM</vt:lpstr>
      <vt:lpstr>Helvetica Neue for IBM Roman</vt:lpstr>
      <vt:lpstr>Tahoma</vt:lpstr>
      <vt:lpstr>1_Master_no-footer</vt:lpstr>
      <vt:lpstr>PowerPoint Presentation</vt:lpstr>
      <vt:lpstr>計画: 30分のセッションと１～２時間の作業からなる章立て </vt:lpstr>
      <vt:lpstr>ネットワークオペレータのユーザー経験</vt:lpstr>
      <vt:lpstr>ドキュメントの設定とアクセス</vt:lpstr>
      <vt:lpstr>構造：どこにあるのか、物は任意の章にもある。</vt:lpstr>
      <vt:lpstr>本章の手順</vt:lpstr>
      <vt:lpstr>コードを見てみま。</vt:lpstr>
      <vt:lpstr>エクストラ</vt:lpstr>
      <vt:lpstr>計画: 30分のセッションと１～２時間の作業からなる章立て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Bob Dill</cp:lastModifiedBy>
  <cp:revision>174</cp:revision>
  <cp:lastPrinted>2017-09-11T17:31:33Z</cp:lastPrinted>
  <dcterms:modified xsi:type="dcterms:W3CDTF">2017-11-14T19:51:58Z</dcterms:modified>
</cp:coreProperties>
</file>