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50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7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54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34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8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97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33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03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256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308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04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F15B-93FA-4A8B-80A1-E00CE48296D2}" type="datetimeFigureOut">
              <a:rPr lang="es-MX" smtClean="0"/>
              <a:t>03/09/2025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6D20-B868-4C5D-930B-F8E2128A29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054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1537"/>
            <a:ext cx="9144000" cy="1148426"/>
          </a:xfrm>
        </p:spPr>
        <p:txBody>
          <a:bodyPr/>
          <a:lstStyle/>
          <a:p>
            <a:r>
              <a:rPr lang="es-ES" dirty="0" smtClean="0"/>
              <a:t>Teoría Psicosocial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Erik Erikson</a:t>
            </a:r>
            <a:endParaRPr lang="es-MX" dirty="0"/>
          </a:p>
        </p:txBody>
      </p:sp>
      <p:pic>
        <p:nvPicPr>
          <p:cNvPr id="10244" name="Picture 4" descr="Erik Erikson Lega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" y="2935750"/>
            <a:ext cx="2160409" cy="25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4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Integridad del Yo vs. Desesperación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1185"/>
          </a:xfrm>
        </p:spPr>
        <p:txBody>
          <a:bodyPr/>
          <a:lstStyle/>
          <a:p>
            <a:r>
              <a:rPr lang="es-ES" dirty="0"/>
              <a:t>Se evalúa la propia vida, buscando un sentido de plenitud y aceptación. </a:t>
            </a:r>
            <a:endParaRPr lang="es-MX" dirty="0"/>
          </a:p>
        </p:txBody>
      </p:sp>
      <p:pic>
        <p:nvPicPr>
          <p:cNvPr id="9218" name="Picture 2" descr="desarrollo psicosocial by Maikel Gaete - Inf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600076"/>
            <a:ext cx="4916556" cy="368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62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La teoría psicosocial de Erikson</a:t>
            </a:r>
            <a:r>
              <a:rPr lang="es-ES" sz="2000" dirty="0"/>
              <a:t> </a:t>
            </a:r>
            <a:r>
              <a:rPr lang="es-ES" sz="2400" dirty="0" smtClean="0"/>
              <a:t>describe ocho etapas del desarrollo humano, cada una marcada por un conflicto o crisis central que debe resolverse para avanzar de forma saludable</a:t>
            </a:r>
            <a:endParaRPr lang="es-MX" sz="2400" dirty="0"/>
          </a:p>
        </p:txBody>
      </p:sp>
      <p:pic>
        <p:nvPicPr>
          <p:cNvPr id="1028" name="Picture 4" descr="Teoría Psicosocial – El Niño Entero: Desarrollo en los Primeros Años —  Translation of The Whole Chil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021" y="1825625"/>
            <a:ext cx="78879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56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 Confianza vs. Desconfianza</a:t>
            </a:r>
            <a:endParaRPr lang="es-MX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s-ES" dirty="0"/>
              <a:t>El bebé desarrolla un sentido de confianza en sus cuidadores y en el mundo. </a:t>
            </a:r>
            <a:endParaRPr lang="es-ES" dirty="0" smtClean="0"/>
          </a:p>
          <a:p>
            <a:endParaRPr lang="es-MX" dirty="0"/>
          </a:p>
        </p:txBody>
      </p:sp>
      <p:sp>
        <p:nvSpPr>
          <p:cNvPr id="4" name="AutoShape 2" descr="Las 8 etapas del desarrollo psicosocial de Erik Erikson: Una guía -  Universidad Humanit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6" name="Picture 8" descr="Etapa 1 – Confianza vs. Desconfianza (0–18 mes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13" y="3229554"/>
            <a:ext cx="4157870" cy="232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5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Autonomía vs. Vergüenza y Duda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4309"/>
          </a:xfrm>
        </p:spPr>
        <p:txBody>
          <a:bodyPr/>
          <a:lstStyle/>
          <a:p>
            <a:r>
              <a:rPr lang="es-ES" dirty="0"/>
              <a:t>El niño comienza a explorar el mundo y a tomar la iniciativa en sus acciones. </a:t>
            </a:r>
            <a:endParaRPr lang="es-MX" dirty="0"/>
          </a:p>
        </p:txBody>
      </p:sp>
      <p:pic>
        <p:nvPicPr>
          <p:cNvPr id="3074" name="Picture 2" descr="Autonomía VS vergüenza y duda | Promotores de Educación Ini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21" y="3084871"/>
            <a:ext cx="4861698" cy="32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Iniciativa vs. Culpa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0556"/>
          </a:xfrm>
        </p:spPr>
        <p:txBody>
          <a:bodyPr/>
          <a:lstStyle/>
          <a:p>
            <a:r>
              <a:rPr lang="es-ES" dirty="0"/>
              <a:t>El niño comienza a explorar el mundo y a tomar la iniciativa en sus acciones. </a:t>
            </a:r>
            <a:endParaRPr lang="es-MX" dirty="0"/>
          </a:p>
        </p:txBody>
      </p:sp>
      <p:pic>
        <p:nvPicPr>
          <p:cNvPr id="4098" name="Picture 2" descr="Teoría del Desarrollo Psicosocial de Erikson | by Andy Hernandez Cedeño |  PSICOPATOLOGÍA DEL DESARROLLO INFANTIL 2019–2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28" y="3154003"/>
            <a:ext cx="537210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5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Laboriosidad vs. Inferioridad</a:t>
            </a:r>
            <a:endParaRPr lang="es-MX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87919"/>
          </a:xfrm>
        </p:spPr>
        <p:txBody>
          <a:bodyPr>
            <a:normAutofit fontScale="77500" lnSpcReduction="20000"/>
          </a:bodyPr>
          <a:lstStyle/>
          <a:p>
            <a:pPr fontAlgn="ctr"/>
            <a:r>
              <a:rPr lang="es-ES" dirty="0"/>
              <a:t>El niño aprende a dominar habilidades sociales y académicas, sintiéndose competente o incompetente. 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endParaRPr lang="es-MX" dirty="0"/>
          </a:p>
        </p:txBody>
      </p:sp>
      <p:pic>
        <p:nvPicPr>
          <p:cNvPr id="5122" name="Picture 2" descr="Estadio psicosocial 4: Laboriosidad versus Inferiorid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717" y="2687906"/>
            <a:ext cx="5607271" cy="373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68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Identidad vs. Confusión de </a:t>
            </a:r>
            <a:r>
              <a:rPr lang="es-ES" b="1" dirty="0" smtClean="0"/>
              <a:t>roles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es-ES" dirty="0"/>
              <a:t>El adolescente busca su propio sentido del yo y su lugar en la sociedad. </a:t>
            </a:r>
            <a:endParaRPr lang="es-MX" dirty="0"/>
          </a:p>
        </p:txBody>
      </p:sp>
      <p:pic>
        <p:nvPicPr>
          <p:cNvPr id="6146" name="Picture 2" descr="TEORÍA PSICOSOCIAL DE ERIKSON | Clases de Filosof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72" y="2393342"/>
            <a:ext cx="2790731" cy="42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3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Intimidad vs. Aislamiento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747"/>
          </a:xfrm>
        </p:spPr>
        <p:txBody>
          <a:bodyPr/>
          <a:lstStyle/>
          <a:p>
            <a:r>
              <a:rPr lang="es-ES" dirty="0"/>
              <a:t>Se establece la capacidad de formar relaciones profundas y afectuosas. </a:t>
            </a:r>
            <a:endParaRPr lang="es-MX" dirty="0"/>
          </a:p>
        </p:txBody>
      </p:sp>
      <p:pic>
        <p:nvPicPr>
          <p:cNvPr id="7170" name="Picture 2" descr="Etapa 6 y 7 según Erikson | Slide S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435" y="2673426"/>
            <a:ext cx="5338776" cy="375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4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Generatividad vs. Estancamiento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429"/>
          </a:xfrm>
        </p:spPr>
        <p:txBody>
          <a:bodyPr/>
          <a:lstStyle/>
          <a:p>
            <a:r>
              <a:rPr lang="es-ES" dirty="0"/>
              <a:t>El individuo busca contribuir a la sociedad y a las generaciones futuras. </a:t>
            </a:r>
            <a:endParaRPr lang="es-MX" dirty="0"/>
          </a:p>
        </p:txBody>
      </p:sp>
      <p:pic>
        <p:nvPicPr>
          <p:cNvPr id="8194" name="Picture 2" descr="Generatividad vs estancamiento KG Quiz | Wayground (formerly Quizizz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376" y="3331395"/>
            <a:ext cx="4002957" cy="2687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718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158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Teoría Psicosocial</vt:lpstr>
      <vt:lpstr>La teoría psicosocial de Erikson describe ocho etapas del desarrollo humano, cada una marcada por un conflicto o crisis central que debe resolverse para avanzar de forma saludable</vt:lpstr>
      <vt:lpstr> Confianza vs. Desconfianza</vt:lpstr>
      <vt:lpstr>Autonomía vs. Vergüenza y Duda</vt:lpstr>
      <vt:lpstr>Iniciativa vs. Culpa</vt:lpstr>
      <vt:lpstr>Laboriosidad vs. Inferioridad</vt:lpstr>
      <vt:lpstr>Identidad vs. Confusión de roles</vt:lpstr>
      <vt:lpstr>Intimidad vs. Aislamiento</vt:lpstr>
      <vt:lpstr>Generatividad vs. Estancamiento</vt:lpstr>
      <vt:lpstr>Integridad del Yo vs. Desesperación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Psicosocial</dc:title>
  <dc:creator>Erick Fabian</dc:creator>
  <cp:lastModifiedBy>Erick Fabian</cp:lastModifiedBy>
  <cp:revision>6</cp:revision>
  <dcterms:created xsi:type="dcterms:W3CDTF">2025-09-03T15:30:38Z</dcterms:created>
  <dcterms:modified xsi:type="dcterms:W3CDTF">2025-09-03T16:09:13Z</dcterms:modified>
</cp:coreProperties>
</file>