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9E006-35F5-4AD0-9042-DC855C02E5B0}" v="79" dt="2022-09-29T18:05:23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j Bjorner" userId="49700c009088ef2c" providerId="LiveId" clId="{D8E9E006-35F5-4AD0-9042-DC855C02E5B0}"/>
    <pc:docChg chg="custSel modSld">
      <pc:chgData name="Nikolaj Bjorner" userId="49700c009088ef2c" providerId="LiveId" clId="{D8E9E006-35F5-4AD0-9042-DC855C02E5B0}" dt="2022-09-29T18:05:42.212" v="187" actId="1035"/>
      <pc:docMkLst>
        <pc:docMk/>
      </pc:docMkLst>
      <pc:sldChg chg="addSp modSp mod">
        <pc:chgData name="Nikolaj Bjorner" userId="49700c009088ef2c" providerId="LiveId" clId="{D8E9E006-35F5-4AD0-9042-DC855C02E5B0}" dt="2022-09-29T18:05:42.212" v="187" actId="1035"/>
        <pc:sldMkLst>
          <pc:docMk/>
          <pc:sldMk cId="891577312" sldId="256"/>
        </pc:sldMkLst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4" creationId="{9313F927-B271-C3A6-C79A-3735227B9505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5" creationId="{5411DCD5-4622-B271-8D9C-0201714A2F8E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6" creationId="{46D75E6F-22AB-64AB-3C0D-69772FC55E35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7" creationId="{3912417F-D0D4-C083-8666-D70F490A4AB8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8" creationId="{83CD791A-3EC2-23D3-CBDE-10014BB97A97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9" creationId="{882A03BD-BF9B-3C38-25EA-1D43CB975302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10" creationId="{ECDE4E81-B698-9DEA-9BB7-1FDED55ACAFA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11" creationId="{6EDB522F-E6DC-1354-3085-78962C8E279B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12" creationId="{E28078F9-0094-0CFF-460E-97931A9BCACA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13" creationId="{D996A059-1204-9BC1-02D2-4D1D4781204A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14" creationId="{7DC0BCF6-ECB7-D923-248F-CC68BCB27D1C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15" creationId="{611A8892-0A80-6813-64E3-A250FB72CB08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16" creationId="{F17B808A-ED28-F40D-77F0-6559C7408182}"/>
          </ac:spMkLst>
        </pc:spChg>
        <pc:spChg chg="add mod">
          <ac:chgData name="Nikolaj Bjorner" userId="49700c009088ef2c" providerId="LiveId" clId="{D8E9E006-35F5-4AD0-9042-DC855C02E5B0}" dt="2022-09-29T18:05:42.212" v="187" actId="1035"/>
          <ac:spMkLst>
            <pc:docMk/>
            <pc:sldMk cId="891577312" sldId="256"/>
            <ac:spMk id="17" creationId="{42C32A35-E1C0-F493-BC9E-9CF20F4E0889}"/>
          </ac:spMkLst>
        </pc:spChg>
        <pc:spChg chg="add mod">
          <ac:chgData name="Nikolaj Bjorner" userId="49700c009088ef2c" providerId="LiveId" clId="{D8E9E006-35F5-4AD0-9042-DC855C02E5B0}" dt="2022-09-29T18:04:04.029" v="124" actId="1076"/>
          <ac:spMkLst>
            <pc:docMk/>
            <pc:sldMk cId="891577312" sldId="256"/>
            <ac:spMk id="18" creationId="{90FC847B-48B7-B323-EEB2-33F558C6F0DE}"/>
          </ac:spMkLst>
        </pc:spChg>
        <pc:spChg chg="add mod">
          <ac:chgData name="Nikolaj Bjorner" userId="49700c009088ef2c" providerId="LiveId" clId="{D8E9E006-35F5-4AD0-9042-DC855C02E5B0}" dt="2022-09-29T18:04:04.029" v="124" actId="1076"/>
          <ac:spMkLst>
            <pc:docMk/>
            <pc:sldMk cId="891577312" sldId="256"/>
            <ac:spMk id="19" creationId="{D6431127-E597-80C9-D968-2C8CD1B012C5}"/>
          </ac:spMkLst>
        </pc:spChg>
        <pc:spChg chg="add mod">
          <ac:chgData name="Nikolaj Bjorner" userId="49700c009088ef2c" providerId="LiveId" clId="{D8E9E006-35F5-4AD0-9042-DC855C02E5B0}" dt="2022-09-29T18:04:04.029" v="124" actId="1076"/>
          <ac:spMkLst>
            <pc:docMk/>
            <pc:sldMk cId="891577312" sldId="256"/>
            <ac:spMk id="20" creationId="{05164361-6AC0-1734-2F45-4E19565F07DA}"/>
          </ac:spMkLst>
        </pc:spChg>
        <pc:spChg chg="add mod">
          <ac:chgData name="Nikolaj Bjorner" userId="49700c009088ef2c" providerId="LiveId" clId="{D8E9E006-35F5-4AD0-9042-DC855C02E5B0}" dt="2022-09-29T18:04:12.291" v="125" actId="1076"/>
          <ac:spMkLst>
            <pc:docMk/>
            <pc:sldMk cId="891577312" sldId="256"/>
            <ac:spMk id="21" creationId="{4AC2AD80-CF33-24FB-AE6D-FF82F247646A}"/>
          </ac:spMkLst>
        </pc:spChg>
        <pc:spChg chg="add mod">
          <ac:chgData name="Nikolaj Bjorner" userId="49700c009088ef2c" providerId="LiveId" clId="{D8E9E006-35F5-4AD0-9042-DC855C02E5B0}" dt="2022-09-29T18:04:12.291" v="125" actId="1076"/>
          <ac:spMkLst>
            <pc:docMk/>
            <pc:sldMk cId="891577312" sldId="256"/>
            <ac:spMk id="22" creationId="{A9464339-F7A6-6408-1E05-5D6ECF84A5F3}"/>
          </ac:spMkLst>
        </pc:spChg>
        <pc:spChg chg="add mod">
          <ac:chgData name="Nikolaj Bjorner" userId="49700c009088ef2c" providerId="LiveId" clId="{D8E9E006-35F5-4AD0-9042-DC855C02E5B0}" dt="2022-09-29T18:04:04.029" v="124" actId="1076"/>
          <ac:spMkLst>
            <pc:docMk/>
            <pc:sldMk cId="891577312" sldId="256"/>
            <ac:spMk id="23" creationId="{C613C4B6-695A-B14B-7C1B-5583A85B92AF}"/>
          </ac:spMkLst>
        </pc:spChg>
        <pc:spChg chg="add mod">
          <ac:chgData name="Nikolaj Bjorner" userId="49700c009088ef2c" providerId="LiveId" clId="{D8E9E006-35F5-4AD0-9042-DC855C02E5B0}" dt="2022-09-29T18:04:04.029" v="124" actId="1076"/>
          <ac:spMkLst>
            <pc:docMk/>
            <pc:sldMk cId="891577312" sldId="256"/>
            <ac:spMk id="24" creationId="{6D0A93A3-DBCB-B56D-97E4-82C6A6E81108}"/>
          </ac:spMkLst>
        </pc:spChg>
        <pc:spChg chg="add mod">
          <ac:chgData name="Nikolaj Bjorner" userId="49700c009088ef2c" providerId="LiveId" clId="{D8E9E006-35F5-4AD0-9042-DC855C02E5B0}" dt="2022-09-29T18:04:12.291" v="125" actId="1076"/>
          <ac:spMkLst>
            <pc:docMk/>
            <pc:sldMk cId="891577312" sldId="256"/>
            <ac:spMk id="25" creationId="{495D6376-E80A-0983-4F5A-578981159717}"/>
          </ac:spMkLst>
        </pc:spChg>
        <pc:spChg chg="add mod">
          <ac:chgData name="Nikolaj Bjorner" userId="49700c009088ef2c" providerId="LiveId" clId="{D8E9E006-35F5-4AD0-9042-DC855C02E5B0}" dt="2022-09-29T18:05:31.237" v="157" actId="688"/>
          <ac:spMkLst>
            <pc:docMk/>
            <pc:sldMk cId="891577312" sldId="256"/>
            <ac:spMk id="26" creationId="{1B744D2A-D3D2-859B-A6EB-8720F10ED501}"/>
          </ac:spMkLst>
        </pc:spChg>
        <pc:spChg chg="add mod">
          <ac:chgData name="Nikolaj Bjorner" userId="49700c009088ef2c" providerId="LiveId" clId="{D8E9E006-35F5-4AD0-9042-DC855C02E5B0}" dt="2022-09-29T18:04:12.291" v="125" actId="1076"/>
          <ac:spMkLst>
            <pc:docMk/>
            <pc:sldMk cId="891577312" sldId="256"/>
            <ac:spMk id="27" creationId="{FE15DAC4-A877-01F0-8C65-BD190374A6F6}"/>
          </ac:spMkLst>
        </pc:spChg>
        <pc:spChg chg="add mod">
          <ac:chgData name="Nikolaj Bjorner" userId="49700c009088ef2c" providerId="LiveId" clId="{D8E9E006-35F5-4AD0-9042-DC855C02E5B0}" dt="2022-09-29T18:04:04.029" v="124" actId="1076"/>
          <ac:spMkLst>
            <pc:docMk/>
            <pc:sldMk cId="891577312" sldId="256"/>
            <ac:spMk id="28" creationId="{2009A962-7822-DDC5-31B2-8E2D3734CF82}"/>
          </ac:spMkLst>
        </pc:spChg>
        <pc:spChg chg="add mod">
          <ac:chgData name="Nikolaj Bjorner" userId="49700c009088ef2c" providerId="LiveId" clId="{D8E9E006-35F5-4AD0-9042-DC855C02E5B0}" dt="2022-09-29T18:04:04.029" v="124" actId="1076"/>
          <ac:spMkLst>
            <pc:docMk/>
            <pc:sldMk cId="891577312" sldId="256"/>
            <ac:spMk id="29" creationId="{7CD14BA9-DA95-2119-2B21-26DA642B3A48}"/>
          </ac:spMkLst>
        </pc:spChg>
        <pc:spChg chg="add mod">
          <ac:chgData name="Nikolaj Bjorner" userId="49700c009088ef2c" providerId="LiveId" clId="{D8E9E006-35F5-4AD0-9042-DC855C02E5B0}" dt="2022-09-29T18:04:04.029" v="124" actId="1076"/>
          <ac:spMkLst>
            <pc:docMk/>
            <pc:sldMk cId="891577312" sldId="256"/>
            <ac:spMk id="30" creationId="{0E981B8F-4A68-759C-C248-542A0CB0CAA0}"/>
          </ac:spMkLst>
        </pc:spChg>
        <pc:spChg chg="add mod">
          <ac:chgData name="Nikolaj Bjorner" userId="49700c009088ef2c" providerId="LiveId" clId="{D8E9E006-35F5-4AD0-9042-DC855C02E5B0}" dt="2022-09-29T18:04:04.029" v="124" actId="1076"/>
          <ac:spMkLst>
            <pc:docMk/>
            <pc:sldMk cId="891577312" sldId="256"/>
            <ac:spMk id="31" creationId="{ECEB7651-8BE8-6114-F45A-B1B42E7B4098}"/>
          </ac:spMkLst>
        </pc:spChg>
        <pc:spChg chg="add mod">
          <ac:chgData name="Nikolaj Bjorner" userId="49700c009088ef2c" providerId="LiveId" clId="{D8E9E006-35F5-4AD0-9042-DC855C02E5B0}" dt="2022-09-29T18:04:41.390" v="133" actId="14100"/>
          <ac:spMkLst>
            <pc:docMk/>
            <pc:sldMk cId="891577312" sldId="256"/>
            <ac:spMk id="32" creationId="{FBC4FCCE-9FC8-353E-ECC7-8AECFA1A9AD9}"/>
          </ac:spMkLst>
        </pc:spChg>
        <pc:spChg chg="add mod">
          <ac:chgData name="Nikolaj Bjorner" userId="49700c009088ef2c" providerId="LiveId" clId="{D8E9E006-35F5-4AD0-9042-DC855C02E5B0}" dt="2022-09-29T18:05:06.491" v="138" actId="1076"/>
          <ac:spMkLst>
            <pc:docMk/>
            <pc:sldMk cId="891577312" sldId="256"/>
            <ac:spMk id="33" creationId="{F0648192-5486-65AE-E9ED-3F5F80906561}"/>
          </ac:spMkLst>
        </pc:spChg>
        <pc:spChg chg="add mod">
          <ac:chgData name="Nikolaj Bjorner" userId="49700c009088ef2c" providerId="LiveId" clId="{D8E9E006-35F5-4AD0-9042-DC855C02E5B0}" dt="2022-09-29T18:05:23.866" v="156" actId="20577"/>
          <ac:spMkLst>
            <pc:docMk/>
            <pc:sldMk cId="891577312" sldId="256"/>
            <ac:spMk id="34" creationId="{9828E0E5-3FC6-B59E-A461-8548218741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BC66-68A9-3E72-83DD-3C95BED68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D1B6-A53C-B63D-3A2C-A94D7EAB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D85D-D580-CFD2-FC7C-4DF2C12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46F1-9B7C-4F62-A40E-74CF391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E3908-D38A-2FD4-E259-FA7F8F4C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9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8233-5199-DE7B-6469-2A05BFFA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2DC2F-6786-4E0A-C42D-92BD07A6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D3D-6180-A37A-6CB9-0A776275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E047-2194-FB14-1891-6AEAEF84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ADFD-DFAB-15A3-4045-82B67CE3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84E0E-28F3-4DEF-A6B2-A4BF0ED97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AB87F-5F66-67BE-C730-91736E4E1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325E-E8FD-8329-064D-BB1144AF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8542-B7B2-8344-DB0F-6BD2F659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C85A-5167-2E4C-BE15-895C542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8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FC44-763E-DCCF-C922-95A3939E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52B6-69FC-6FC4-4257-3C085010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584B-9EA2-2D37-FD73-DED88586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580C-D4AB-3625-A42F-F5A05C36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7628-433C-8D59-42D8-328F68C8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F12-63C2-94D5-8DE9-B256F597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13DD-46EF-87A7-D9F6-E86C35F1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DE35-7982-DFF1-0825-FCC17BAB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11E5-4186-6CE0-1FB6-2475DA26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3529-AED9-5A54-DD32-07FA1FE4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C390-8BE8-2BCB-61EC-46E48D79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BF1E-58CB-D6D9-2AB3-B5AA3798F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D219A-FE2A-8A70-49CB-3854032D9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2791-80B9-EB34-D78C-45C6E16E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359B8-D646-074A-0960-B301F6BA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A3AAD-7FD9-5E39-7594-26770266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AD11-B612-C8C1-BC63-E61F1F99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F52-F683-C3FB-76B6-4BD88457D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E98B2-2D63-37D1-FE55-E3679CAE7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9EBA0-FABE-09A1-D2B0-CA3D78D8A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699D1-2813-4BBD-E1A9-B9C5B6559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5D537-6BCF-A999-4863-51D7A653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4FF9A-BE37-53D7-16A0-130F93FE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9AD03-31E9-E85D-9966-F17D617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3423-E0F1-DB69-4911-AAFB8BFB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4F1FA-EA4D-9150-EAA0-4BF4508A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5E43C-B614-3F0A-D727-22452AB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4328E-E4FD-1BB2-69CC-C32171B4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74F6B-6D20-DCC6-0A28-6DEF314A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E4063-018A-A625-0363-B3FF897D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F77C2-D432-EA91-4D27-406A0BCE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D210-13A7-4151-99CA-F0E69F9E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54CA-F551-7CFF-B721-9CBC5A0E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F2B4F-4612-DFA0-8B95-5D8BC74DB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1A97-A025-6D8A-861B-992DC1CC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ABF51-4DBD-D1E9-58A9-653DB723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309B6-69B4-FC8D-CC39-226F76B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9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704E-B5ED-D102-A8DB-5820E778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FA54F-C572-21B7-1271-8A84D3636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E50A0-EB1B-DCCE-F858-3DB401A5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0B2C-3861-3BF0-5C5B-3FD5C0B4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5D397-16D6-554C-C2CC-F8D8085A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C885D-2FF8-FCA9-410A-D1469238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9826B-DB6E-2E45-DBEF-57725567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93E9-B216-3B09-55C1-0B860FBD2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D5D9-3024-DA16-A095-234651B60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C7B3-8EEB-4C52-8083-562B0A830D8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1ED13-FCD0-6FC1-A6C8-80419D4C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2AEA-24B2-38BF-19C9-94B115242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32E6-AEB8-4403-8A9D-07416932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13F927-B271-C3A6-C79A-3735227B9505}"/>
              </a:ext>
            </a:extLst>
          </p:cNvPr>
          <p:cNvSpPr/>
          <p:nvPr/>
        </p:nvSpPr>
        <p:spPr>
          <a:xfrm>
            <a:off x="3528906" y="1110831"/>
            <a:ext cx="568960" cy="4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11DCD5-4622-B271-8D9C-0201714A2F8E}"/>
              </a:ext>
            </a:extLst>
          </p:cNvPr>
          <p:cNvSpPr/>
          <p:nvPr/>
        </p:nvSpPr>
        <p:spPr>
          <a:xfrm>
            <a:off x="2322164" y="2462111"/>
            <a:ext cx="741680" cy="612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f(b)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D75E6F-22AB-64AB-3C0D-69772FC55E35}"/>
              </a:ext>
            </a:extLst>
          </p:cNvPr>
          <p:cNvSpPr/>
          <p:nvPr/>
        </p:nvSpPr>
        <p:spPr>
          <a:xfrm>
            <a:off x="4471458" y="2521377"/>
            <a:ext cx="741680" cy="538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f(c)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12417F-D0D4-C083-8666-D70F490A4AB8}"/>
              </a:ext>
            </a:extLst>
          </p:cNvPr>
          <p:cNvSpPr/>
          <p:nvPr/>
        </p:nvSpPr>
        <p:spPr>
          <a:xfrm>
            <a:off x="6952826" y="1110830"/>
            <a:ext cx="568960" cy="4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CD791A-3EC2-23D3-CBDE-10014BB97A97}"/>
              </a:ext>
            </a:extLst>
          </p:cNvPr>
          <p:cNvSpPr/>
          <p:nvPr/>
        </p:nvSpPr>
        <p:spPr>
          <a:xfrm>
            <a:off x="6952826" y="2433323"/>
            <a:ext cx="568960" cy="4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2A03BD-BF9B-3C38-25EA-1D43CB975302}"/>
              </a:ext>
            </a:extLst>
          </p:cNvPr>
          <p:cNvSpPr/>
          <p:nvPr/>
        </p:nvSpPr>
        <p:spPr>
          <a:xfrm rot="18601934">
            <a:off x="2578402" y="1896536"/>
            <a:ext cx="1273386" cy="230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DE4E81-B698-9DEA-9BB7-1FDED55ACAFA}"/>
              </a:ext>
            </a:extLst>
          </p:cNvPr>
          <p:cNvSpPr/>
          <p:nvPr/>
        </p:nvSpPr>
        <p:spPr>
          <a:xfrm rot="14065304">
            <a:off x="3616841" y="1997272"/>
            <a:ext cx="1273386" cy="230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DB522F-E6DC-1354-3085-78962C8E279B}"/>
              </a:ext>
            </a:extLst>
          </p:cNvPr>
          <p:cNvSpPr/>
          <p:nvPr/>
        </p:nvSpPr>
        <p:spPr>
          <a:xfrm rot="16200000">
            <a:off x="6720219" y="1915542"/>
            <a:ext cx="834366" cy="192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8078F9-0094-0CFF-460E-97931A9BCACA}"/>
              </a:ext>
            </a:extLst>
          </p:cNvPr>
          <p:cNvSpPr/>
          <p:nvPr/>
        </p:nvSpPr>
        <p:spPr>
          <a:xfrm rot="16200000">
            <a:off x="6912502" y="1920934"/>
            <a:ext cx="834366" cy="1922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96A059-1204-9BC1-02D2-4D1D4781204A}"/>
                  </a:ext>
                </a:extLst>
              </p:cNvPr>
              <p:cNvSpPr txBox="1"/>
              <p:nvPr/>
            </p:nvSpPr>
            <p:spPr>
              <a:xfrm>
                <a:off x="7618107" y="1850277"/>
                <a:ext cx="782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96A059-1204-9BC1-02D2-4D1D4781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107" y="1850277"/>
                <a:ext cx="78213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7DC0BCF6-ECB7-D923-248F-CC68BCB27D1C}"/>
              </a:ext>
            </a:extLst>
          </p:cNvPr>
          <p:cNvSpPr/>
          <p:nvPr/>
        </p:nvSpPr>
        <p:spPr>
          <a:xfrm>
            <a:off x="3063844" y="2672463"/>
            <a:ext cx="1407614" cy="2079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A8892-0A80-6813-64E3-A250FB72CB08}"/>
                  </a:ext>
                </a:extLst>
              </p:cNvPr>
              <p:cNvSpPr txBox="1"/>
              <p:nvPr/>
            </p:nvSpPr>
            <p:spPr>
              <a:xfrm>
                <a:off x="2838086" y="3042831"/>
                <a:ext cx="1751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A8892-0A80-6813-64E3-A250FB72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86" y="3042831"/>
                <a:ext cx="175189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7B808A-ED28-F40D-77F0-6559C7408182}"/>
              </a:ext>
            </a:extLst>
          </p:cNvPr>
          <p:cNvSpPr/>
          <p:nvPr/>
        </p:nvSpPr>
        <p:spPr>
          <a:xfrm rot="14148226">
            <a:off x="3790857" y="1869838"/>
            <a:ext cx="1317580" cy="2163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C32A35-E1C0-F493-BC9E-9CF20F4E0889}"/>
                  </a:ext>
                </a:extLst>
              </p:cNvPr>
              <p:cNvSpPr txBox="1"/>
              <p:nvPr/>
            </p:nvSpPr>
            <p:spPr>
              <a:xfrm>
                <a:off x="4567279" y="1642350"/>
                <a:ext cx="1111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C32A35-E1C0-F493-BC9E-9CF20F4E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79" y="1642350"/>
                <a:ext cx="111165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0FC847B-48B7-B323-EEB2-33F558C6F0DE}"/>
              </a:ext>
            </a:extLst>
          </p:cNvPr>
          <p:cNvSpPr/>
          <p:nvPr/>
        </p:nvSpPr>
        <p:spPr>
          <a:xfrm>
            <a:off x="3809623" y="4234596"/>
            <a:ext cx="568960" cy="4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431127-E597-80C9-D968-2C8CD1B012C5}"/>
              </a:ext>
            </a:extLst>
          </p:cNvPr>
          <p:cNvSpPr/>
          <p:nvPr/>
        </p:nvSpPr>
        <p:spPr>
          <a:xfrm>
            <a:off x="2602881" y="5585876"/>
            <a:ext cx="741680" cy="612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f(b)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64361-6AC0-1734-2F45-4E19565F07DA}"/>
              </a:ext>
            </a:extLst>
          </p:cNvPr>
          <p:cNvSpPr/>
          <p:nvPr/>
        </p:nvSpPr>
        <p:spPr>
          <a:xfrm>
            <a:off x="4752175" y="5645142"/>
            <a:ext cx="741680" cy="538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f(c)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C2AD80-CF33-24FB-AE6D-FF82F247646A}"/>
              </a:ext>
            </a:extLst>
          </p:cNvPr>
          <p:cNvSpPr/>
          <p:nvPr/>
        </p:nvSpPr>
        <p:spPr>
          <a:xfrm>
            <a:off x="6537009" y="4766115"/>
            <a:ext cx="568960" cy="4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464339-F7A6-6408-1E05-5D6ECF84A5F3}"/>
              </a:ext>
            </a:extLst>
          </p:cNvPr>
          <p:cNvSpPr/>
          <p:nvPr/>
        </p:nvSpPr>
        <p:spPr>
          <a:xfrm>
            <a:off x="6537009" y="6088608"/>
            <a:ext cx="568960" cy="4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613C4B6-695A-B14B-7C1B-5583A85B92AF}"/>
              </a:ext>
            </a:extLst>
          </p:cNvPr>
          <p:cNvSpPr/>
          <p:nvPr/>
        </p:nvSpPr>
        <p:spPr>
          <a:xfrm rot="18601934">
            <a:off x="2859119" y="5020301"/>
            <a:ext cx="1273386" cy="230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D0A93A3-DBCB-B56D-97E4-82C6A6E81108}"/>
              </a:ext>
            </a:extLst>
          </p:cNvPr>
          <p:cNvSpPr/>
          <p:nvPr/>
        </p:nvSpPr>
        <p:spPr>
          <a:xfrm rot="14065304">
            <a:off x="3897558" y="5121037"/>
            <a:ext cx="1273386" cy="230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95D6376-E80A-0983-4F5A-578981159717}"/>
              </a:ext>
            </a:extLst>
          </p:cNvPr>
          <p:cNvSpPr/>
          <p:nvPr/>
        </p:nvSpPr>
        <p:spPr>
          <a:xfrm rot="16200000">
            <a:off x="6304402" y="5570827"/>
            <a:ext cx="834366" cy="192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B744D2A-D3D2-859B-A6EB-8720F10ED501}"/>
              </a:ext>
            </a:extLst>
          </p:cNvPr>
          <p:cNvSpPr/>
          <p:nvPr/>
        </p:nvSpPr>
        <p:spPr>
          <a:xfrm rot="5400000">
            <a:off x="6496685" y="5576219"/>
            <a:ext cx="834366" cy="1922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15DAC4-A877-01F0-8C65-BD190374A6F6}"/>
                  </a:ext>
                </a:extLst>
              </p:cNvPr>
              <p:cNvSpPr txBox="1"/>
              <p:nvPr/>
            </p:nvSpPr>
            <p:spPr>
              <a:xfrm>
                <a:off x="7202290" y="5505562"/>
                <a:ext cx="782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15DAC4-A877-01F0-8C65-BD190374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290" y="5505562"/>
                <a:ext cx="7821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2009A962-7822-DDC5-31B2-8E2D3734CF82}"/>
              </a:ext>
            </a:extLst>
          </p:cNvPr>
          <p:cNvSpPr/>
          <p:nvPr/>
        </p:nvSpPr>
        <p:spPr>
          <a:xfrm>
            <a:off x="3344561" y="5796228"/>
            <a:ext cx="1407614" cy="2079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D14BA9-DA95-2119-2B21-26DA642B3A48}"/>
                  </a:ext>
                </a:extLst>
              </p:cNvPr>
              <p:cNvSpPr txBox="1"/>
              <p:nvPr/>
            </p:nvSpPr>
            <p:spPr>
              <a:xfrm>
                <a:off x="3118803" y="6166596"/>
                <a:ext cx="1751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D14BA9-DA95-2119-2B21-26DA642B3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803" y="6166596"/>
                <a:ext cx="175189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29">
            <a:extLst>
              <a:ext uri="{FF2B5EF4-FFF2-40B4-BE49-F238E27FC236}">
                <a16:creationId xmlns:a16="http://schemas.microsoft.com/office/drawing/2014/main" id="{0E981B8F-4A68-759C-C248-542A0CB0CAA0}"/>
              </a:ext>
            </a:extLst>
          </p:cNvPr>
          <p:cNvSpPr/>
          <p:nvPr/>
        </p:nvSpPr>
        <p:spPr>
          <a:xfrm rot="14148226">
            <a:off x="4071574" y="4993603"/>
            <a:ext cx="1317580" cy="2163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EB7651-8BE8-6114-F45A-B1B42E7B4098}"/>
                  </a:ext>
                </a:extLst>
              </p:cNvPr>
              <p:cNvSpPr txBox="1"/>
              <p:nvPr/>
            </p:nvSpPr>
            <p:spPr>
              <a:xfrm>
                <a:off x="4847996" y="4766115"/>
                <a:ext cx="1111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EB7651-8BE8-6114-F45A-B1B42E7B4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96" y="4766115"/>
                <a:ext cx="11116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FBC4FCCE-9FC8-353E-ECC7-8AECFA1A9AD9}"/>
              </a:ext>
            </a:extLst>
          </p:cNvPr>
          <p:cNvSpPr/>
          <p:nvPr/>
        </p:nvSpPr>
        <p:spPr>
          <a:xfrm rot="11622959">
            <a:off x="4459720" y="4468868"/>
            <a:ext cx="2065945" cy="344145"/>
          </a:xfrm>
          <a:prstGeom prst="rightArrow">
            <a:avLst>
              <a:gd name="adj1" fmla="val 4509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648192-5486-65AE-E9ED-3F5F80906561}"/>
              </a:ext>
            </a:extLst>
          </p:cNvPr>
          <p:cNvSpPr/>
          <p:nvPr/>
        </p:nvSpPr>
        <p:spPr>
          <a:xfrm rot="11988462">
            <a:off x="5494706" y="6043759"/>
            <a:ext cx="1012704" cy="1887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28E0E5-3FC6-B59E-A461-8548218741A9}"/>
                  </a:ext>
                </a:extLst>
              </p:cNvPr>
              <p:cNvSpPr txBox="1"/>
              <p:nvPr/>
            </p:nvSpPr>
            <p:spPr>
              <a:xfrm>
                <a:off x="5465107" y="6278251"/>
                <a:ext cx="10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28E0E5-3FC6-B59E-A461-854821874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07" y="6278251"/>
                <a:ext cx="109087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57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Nikolaj Bjorner</dc:creator>
  <cp:lastModifiedBy>Nikolaj Bjorner</cp:lastModifiedBy>
  <cp:revision>1</cp:revision>
  <dcterms:created xsi:type="dcterms:W3CDTF">2022-09-29T17:52:08Z</dcterms:created>
  <dcterms:modified xsi:type="dcterms:W3CDTF">2022-09-29T18:05:49Z</dcterms:modified>
</cp:coreProperties>
</file>