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146847120" r:id="rId6"/>
    <p:sldId id="2146847122" r:id="rId7"/>
    <p:sldId id="627" r:id="rId8"/>
    <p:sldId id="2146847113" r:id="rId9"/>
    <p:sldId id="2076136326" r:id="rId10"/>
    <p:sldId id="2146847121" r:id="rId11"/>
    <p:sldId id="2076136362" r:id="rId12"/>
    <p:sldId id="21468471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5B0912-FB81-8FD2-44D4-757D47508651}" name="Weidong Cui" initials="WC" userId="S::wdcui@microsoft.com::c2abf49c-89d0-4864-9fa5-414c3f97aeae" providerId="AD"/>
  <p188:author id="{F9022D19-80BC-4377-42D4-21A039B7833B}" name="Nikolaj Bjorner" initials="NB" userId="S::nbjorner@microsoft.com::063a94de-0c49-4d58-b22f-4505b39fd664" providerId="AD"/>
  <p188:author id="{2DDF9ACE-2DF6-9E64-DC43-6CFD94CE1391}" name="Andrey Rybalchenko" initials="AR" userId="S::rybal@microsoft.com::5f4e1ec8-7fde-4bd0-bac4-5a69416c2d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B2AEAB"/>
    <a:srgbClr val="B9B9B9"/>
    <a:srgbClr val="FF99FF"/>
    <a:srgbClr val="5BAD80"/>
    <a:srgbClr val="5AA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j Bjorner" userId="063a94de-0c49-4d58-b22f-4505b39fd664" providerId="ADAL" clId="{F879EDE7-F446-40D0-A80B-FCC075C0558B}"/>
    <pc:docChg chg="undo custSel addSld delSld modSld sldOrd">
      <pc:chgData name="Nikolaj Bjorner" userId="063a94de-0c49-4d58-b22f-4505b39fd664" providerId="ADAL" clId="{F879EDE7-F446-40D0-A80B-FCC075C0558B}" dt="2022-09-24T06:01:32.972" v="7837" actId="47"/>
      <pc:docMkLst>
        <pc:docMk/>
      </pc:docMkLst>
      <pc:sldChg chg="addSp delSp modSp mod">
        <pc:chgData name="Nikolaj Bjorner" userId="063a94de-0c49-4d58-b22f-4505b39fd664" providerId="ADAL" clId="{F879EDE7-F446-40D0-A80B-FCC075C0558B}" dt="2022-09-16T00:59:14.287" v="5041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879EDE7-F446-40D0-A80B-FCC075C0558B}" dt="2022-09-07T16:12:35.073" v="28" actId="20577"/>
          <ac:spMkLst>
            <pc:docMk/>
            <pc:sldMk cId="3387305703" sldId="256"/>
            <ac:spMk id="2" creationId="{EF292C5B-0D31-44AD-A960-99E44A0C0FDD}"/>
          </ac:spMkLst>
        </pc:spChg>
        <pc:spChg chg="del">
          <ac:chgData name="Nikolaj Bjorner" userId="063a94de-0c49-4d58-b22f-4505b39fd664" providerId="ADAL" clId="{F879EDE7-F446-40D0-A80B-FCC075C0558B}" dt="2022-09-07T16:12:39.688" v="29" actId="478"/>
          <ac:spMkLst>
            <pc:docMk/>
            <pc:sldMk cId="3387305703" sldId="256"/>
            <ac:spMk id="3" creationId="{099E078C-48D1-4739-AD53-553F93C34EA8}"/>
          </ac:spMkLst>
        </pc:spChg>
        <pc:spChg chg="mod">
          <ac:chgData name="Nikolaj Bjorner" userId="063a94de-0c49-4d58-b22f-4505b39fd664" providerId="ADAL" clId="{F879EDE7-F446-40D0-A80B-FCC075C0558B}" dt="2022-09-16T00:59:14.287" v="5041" actId="20577"/>
          <ac:spMkLst>
            <pc:docMk/>
            <pc:sldMk cId="3387305703" sldId="256"/>
            <ac:spMk id="4" creationId="{2D2A9979-0EE4-44F5-969A-9F830E4DF0F0}"/>
          </ac:spMkLst>
        </pc:spChg>
        <pc:spChg chg="add del mod">
          <ac:chgData name="Nikolaj Bjorner" userId="063a94de-0c49-4d58-b22f-4505b39fd664" providerId="ADAL" clId="{F879EDE7-F446-40D0-A80B-FCC075C0558B}" dt="2022-09-07T16:12:41.330" v="30" actId="478"/>
          <ac:spMkLst>
            <pc:docMk/>
            <pc:sldMk cId="3387305703" sldId="256"/>
            <ac:spMk id="6" creationId="{FB6969ED-058C-D5F7-A520-A3EFD6360F40}"/>
          </ac:spMkLst>
        </pc:spChg>
      </pc:sldChg>
      <pc:sldChg chg="addSp delSp modSp add mod delAnim modAnim">
        <pc:chgData name="Nikolaj Bjorner" userId="063a94de-0c49-4d58-b22f-4505b39fd664" providerId="ADAL" clId="{F879EDE7-F446-40D0-A80B-FCC075C0558B}" dt="2022-09-16T21:48:33.096" v="5909" actId="20577"/>
        <pc:sldMkLst>
          <pc:docMk/>
          <pc:sldMk cId="2260540824" sldId="264"/>
        </pc:sldMkLst>
        <pc:spChg chg="add mod">
          <ac:chgData name="Nikolaj Bjorner" userId="063a94de-0c49-4d58-b22f-4505b39fd664" providerId="ADAL" clId="{F879EDE7-F446-40D0-A80B-FCC075C0558B}" dt="2022-09-16T21:48:33.096" v="5909" actId="20577"/>
          <ac:spMkLst>
            <pc:docMk/>
            <pc:sldMk cId="2260540824" sldId="264"/>
            <ac:spMk id="2" creationId="{392D3635-D938-4886-1668-909FF5812091}"/>
          </ac:spMkLst>
        </pc:spChg>
        <pc:spChg chg="mod">
          <ac:chgData name="Nikolaj Bjorner" userId="063a94de-0c49-4d58-b22f-4505b39fd664" providerId="ADAL" clId="{F879EDE7-F446-40D0-A80B-FCC075C0558B}" dt="2022-09-16T21:48:09.753" v="5899" actId="20577"/>
          <ac:spMkLst>
            <pc:docMk/>
            <pc:sldMk cId="2260540824" sldId="264"/>
            <ac:spMk id="4" creationId="{BC2A44A0-D25B-4F54-AAD5-D5608689381A}"/>
          </ac:spMkLst>
        </pc:spChg>
        <pc:spChg chg="del mod">
          <ac:chgData name="Nikolaj Bjorner" userId="063a94de-0c49-4d58-b22f-4505b39fd664" providerId="ADAL" clId="{F879EDE7-F446-40D0-A80B-FCC075C0558B}" dt="2022-09-16T21:31:33.263" v="5832" actId="478"/>
          <ac:spMkLst>
            <pc:docMk/>
            <pc:sldMk cId="2260540824" sldId="264"/>
            <ac:spMk id="5" creationId="{EF687B89-1E74-429E-B9C1-C6D2B43A25CF}"/>
          </ac:spMkLst>
        </pc:spChg>
        <pc:spChg chg="add del mod">
          <ac:chgData name="Nikolaj Bjorner" userId="063a94de-0c49-4d58-b22f-4505b39fd664" providerId="ADAL" clId="{F879EDE7-F446-40D0-A80B-FCC075C0558B}" dt="2022-09-16T21:31:37.569" v="5833" actId="478"/>
          <ac:spMkLst>
            <pc:docMk/>
            <pc:sldMk cId="2260540824" sldId="264"/>
            <ac:spMk id="6" creationId="{3307562E-95FF-C06D-BD6F-7FB52226F90E}"/>
          </ac:spMkLst>
        </pc:spChg>
        <pc:spChg chg="add mod">
          <ac:chgData name="Nikolaj Bjorner" userId="063a94de-0c49-4d58-b22f-4505b39fd664" providerId="ADAL" clId="{F879EDE7-F446-40D0-A80B-FCC075C0558B}" dt="2022-09-16T21:47:17.045" v="5882" actId="1076"/>
          <ac:spMkLst>
            <pc:docMk/>
            <pc:sldMk cId="2260540824" sldId="264"/>
            <ac:spMk id="7" creationId="{E1E89119-B39D-CB78-0CD5-05060F35B625}"/>
          </ac:spMkLst>
        </pc:spChg>
        <pc:spChg chg="add mod">
          <ac:chgData name="Nikolaj Bjorner" userId="063a94de-0c49-4d58-b22f-4505b39fd664" providerId="ADAL" clId="{F879EDE7-F446-40D0-A80B-FCC075C0558B}" dt="2022-09-16T21:47:11.361" v="5880" actId="1076"/>
          <ac:spMkLst>
            <pc:docMk/>
            <pc:sldMk cId="2260540824" sldId="264"/>
            <ac:spMk id="8" creationId="{03A43E7B-A3DB-B5A2-B138-529047871D17}"/>
          </ac:spMkLst>
        </pc:spChg>
      </pc:sldChg>
      <pc:sldChg chg="add del ord">
        <pc:chgData name="Nikolaj Bjorner" userId="063a94de-0c49-4d58-b22f-4505b39fd664" providerId="ADAL" clId="{F879EDE7-F446-40D0-A80B-FCC075C0558B}" dt="2022-09-19T19:07:56.555" v="6613"/>
        <pc:sldMkLst>
          <pc:docMk/>
          <pc:sldMk cId="2001149462" sldId="278"/>
        </pc:sldMkLst>
      </pc:sldChg>
      <pc:sldChg chg="addSp delSp modSp add del mod">
        <pc:chgData name="Nikolaj Bjorner" userId="063a94de-0c49-4d58-b22f-4505b39fd664" providerId="ADAL" clId="{F879EDE7-F446-40D0-A80B-FCC075C0558B}" dt="2022-09-19T19:09:17.800" v="6660" actId="47"/>
        <pc:sldMkLst>
          <pc:docMk/>
          <pc:sldMk cId="1818336914" sldId="280"/>
        </pc:sldMkLst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" creationId="{0F264BF1-2237-42D8-9B2C-59FC4DF3FE80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4" creationId="{FCD2389C-1D43-405C-9971-28B7F76EF7E1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5" creationId="{240C2263-7544-41E7-893E-DB62D2E607FC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6" creationId="{217E834C-4D2E-4E3D-A9EF-83AF6CBAA82D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8" creationId="{9005CF8B-F986-4DF6-AF7E-921F0A0ED67D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9" creationId="{B1309D99-D15E-451A-A644-238D6167FB5A}"/>
          </ac:spMkLst>
        </pc:spChg>
        <pc:spChg chg="add mod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13" creationId="{C8CD8646-B31C-EC0B-6C1D-A73E9960468E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16" creationId="{BD289986-D136-4AB3-B91F-C0F656AF01A2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0" creationId="{2F56D2C7-1BE1-4AFC-9AE2-DF0013B238CF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2" creationId="{AB5A9DF1-3E05-4731-980A-DFB3D622D6D6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4" creationId="{21561803-CFE1-44C9-B21D-995DDBE43988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5" creationId="{FB2CC3E4-D724-4368-906D-1DE65B18AEEC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7" creationId="{9167D48D-592B-4522-B5E4-94B45F6444A5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39" creationId="{AD217C62-5533-4FD4-A0FC-ADC29E3F916B}"/>
          </ac:spMkLst>
        </pc:spChg>
        <pc:grpChg chg="del">
          <ac:chgData name="Nikolaj Bjorner" userId="063a94de-0c49-4d58-b22f-4505b39fd664" providerId="ADAL" clId="{F879EDE7-F446-40D0-A80B-FCC075C0558B}" dt="2022-09-19T19:08:29.579" v="6616" actId="21"/>
          <ac:grpSpMkLst>
            <pc:docMk/>
            <pc:sldMk cId="1818336914" sldId="280"/>
            <ac:grpSpMk id="17" creationId="{02304931-C026-47E8-A45B-46BDAFB69B85}"/>
          </ac:grpSpMkLst>
        </pc:grpChg>
        <pc:grpChg chg="del">
          <ac:chgData name="Nikolaj Bjorner" userId="063a94de-0c49-4d58-b22f-4505b39fd664" providerId="ADAL" clId="{F879EDE7-F446-40D0-A80B-FCC075C0558B}" dt="2022-09-19T19:08:29.579" v="6616" actId="21"/>
          <ac:grpSpMkLst>
            <pc:docMk/>
            <pc:sldMk cId="1818336914" sldId="280"/>
            <ac:grpSpMk id="18" creationId="{D580A794-0E18-41E7-84FE-07DBCD2ACCB3}"/>
          </ac:grpSpMkLst>
        </pc:grp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" creationId="{7C510ECE-D3FF-4D3B-9902-1EA206C4666F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2" creationId="{F6CF9F6D-16DD-4031-87CC-73EF05F6335E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5" creationId="{6282A685-5756-406A-B765-78EA5AA82916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30" creationId="{65B719CB-26AC-4E76-B0DC-6A3B43D03603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78" creationId="{6B8249F7-DC11-4028-B794-E091E91202DD}"/>
          </ac:picMkLst>
        </pc:picChg>
      </pc:sldChg>
      <pc:sldChg chg="add">
        <pc:chgData name="Nikolaj Bjorner" userId="063a94de-0c49-4d58-b22f-4505b39fd664" providerId="ADAL" clId="{F879EDE7-F446-40D0-A80B-FCC075C0558B}" dt="2022-09-16T01:15:34.412" v="5042"/>
        <pc:sldMkLst>
          <pc:docMk/>
          <pc:sldMk cId="1740245619" sldId="288"/>
        </pc:sldMkLst>
      </pc:sldChg>
      <pc:sldChg chg="add">
        <pc:chgData name="Nikolaj Bjorner" userId="063a94de-0c49-4d58-b22f-4505b39fd664" providerId="ADAL" clId="{F879EDE7-F446-40D0-A80B-FCC075C0558B}" dt="2022-09-16T01:16:23.043" v="5043"/>
        <pc:sldMkLst>
          <pc:docMk/>
          <pc:sldMk cId="3694894834" sldId="296"/>
        </pc:sldMkLst>
      </pc:sldChg>
      <pc:sldChg chg="add del">
        <pc:chgData name="Nikolaj Bjorner" userId="063a94de-0c49-4d58-b22f-4505b39fd664" providerId="ADAL" clId="{F879EDE7-F446-40D0-A80B-FCC075C0558B}" dt="2022-09-16T22:00:27.224" v="6267" actId="47"/>
        <pc:sldMkLst>
          <pc:docMk/>
          <pc:sldMk cId="307628377" sldId="371"/>
        </pc:sldMkLst>
      </pc:sldChg>
      <pc:sldChg chg="modSp add mod modAnim modNotesTx">
        <pc:chgData name="Nikolaj Bjorner" userId="063a94de-0c49-4d58-b22f-4505b39fd664" providerId="ADAL" clId="{F879EDE7-F446-40D0-A80B-FCC075C0558B}" dt="2022-09-24T06:00:59.005" v="7829" actId="20577"/>
        <pc:sldMkLst>
          <pc:docMk/>
          <pc:sldMk cId="866935568" sldId="474"/>
        </pc:sldMkLst>
        <pc:spChg chg="mod">
          <ac:chgData name="Nikolaj Bjorner" userId="063a94de-0c49-4d58-b22f-4505b39fd664" providerId="ADAL" clId="{F879EDE7-F446-40D0-A80B-FCC075C0558B}" dt="2022-09-21T19:03:40.848" v="6859" actId="207"/>
          <ac:spMkLst>
            <pc:docMk/>
            <pc:sldMk cId="866935568" sldId="474"/>
            <ac:spMk id="115" creationId="{8DB74536-F1D8-0B58-0DF5-25F6D29AEF2E}"/>
          </ac:spMkLst>
        </pc:spChg>
      </pc:sldChg>
      <pc:sldChg chg="addSp delSp modSp add mod modTransition">
        <pc:chgData name="Nikolaj Bjorner" userId="063a94de-0c49-4d58-b22f-4505b39fd664" providerId="ADAL" clId="{F879EDE7-F446-40D0-A80B-FCC075C0558B}" dt="2022-09-21T21:20:52.094" v="7822"/>
        <pc:sldMkLst>
          <pc:docMk/>
          <pc:sldMk cId="3539545196" sldId="475"/>
        </pc:sldMkLst>
        <pc:spChg chg="add mod">
          <ac:chgData name="Nikolaj Bjorner" userId="063a94de-0c49-4d58-b22f-4505b39fd664" providerId="ADAL" clId="{F879EDE7-F446-40D0-A80B-FCC075C0558B}" dt="2022-09-21T21:20:14.199" v="7818"/>
          <ac:spMkLst>
            <pc:docMk/>
            <pc:sldMk cId="3539545196" sldId="475"/>
            <ac:spMk id="2" creationId="{741196AF-9660-C5F8-681C-1583B222CF99}"/>
          </ac:spMkLst>
        </pc:spChg>
        <pc:spChg chg="del">
          <ac:chgData name="Nikolaj Bjorner" userId="063a94de-0c49-4d58-b22f-4505b39fd664" providerId="ADAL" clId="{F879EDE7-F446-40D0-A80B-FCC075C0558B}" dt="2022-09-21T21:19:48.717" v="7814" actId="478"/>
          <ac:spMkLst>
            <pc:docMk/>
            <pc:sldMk cId="3539545196" sldId="475"/>
            <ac:spMk id="6" creationId="{E92543EB-A057-C1B8-C244-DBD406E369B9}"/>
          </ac:spMkLst>
        </pc:spChg>
        <pc:spChg chg="del">
          <ac:chgData name="Nikolaj Bjorner" userId="063a94de-0c49-4d58-b22f-4505b39fd664" providerId="ADAL" clId="{F879EDE7-F446-40D0-A80B-FCC075C0558B}" dt="2022-09-21T21:19:39.886" v="7811" actId="478"/>
          <ac:spMkLst>
            <pc:docMk/>
            <pc:sldMk cId="3539545196" sldId="475"/>
            <ac:spMk id="24" creationId="{49F7CF69-9A4A-297F-BCDE-48704353F0CA}"/>
          </ac:spMkLst>
        </pc:spChg>
        <pc:spChg chg="del">
          <ac:chgData name="Nikolaj Bjorner" userId="063a94de-0c49-4d58-b22f-4505b39fd664" providerId="ADAL" clId="{F879EDE7-F446-40D0-A80B-FCC075C0558B}" dt="2022-09-21T21:20:01.682" v="7817" actId="478"/>
          <ac:spMkLst>
            <pc:docMk/>
            <pc:sldMk cId="3539545196" sldId="475"/>
            <ac:spMk id="26" creationId="{1039A1A4-3D25-EB17-705F-3B62218BD5DD}"/>
          </ac:spMkLst>
        </pc:spChg>
        <pc:spChg chg="del">
          <ac:chgData name="Nikolaj Bjorner" userId="063a94de-0c49-4d58-b22f-4505b39fd664" providerId="ADAL" clId="{F879EDE7-F446-40D0-A80B-FCC075C0558B}" dt="2022-09-21T21:19:42.517" v="7812" actId="478"/>
          <ac:spMkLst>
            <pc:docMk/>
            <pc:sldMk cId="3539545196" sldId="475"/>
            <ac:spMk id="28" creationId="{F9DA8A1C-2B40-A653-4878-8D353E977258}"/>
          </ac:spMkLst>
        </pc:spChg>
        <pc:spChg chg="del">
          <ac:chgData name="Nikolaj Bjorner" userId="063a94de-0c49-4d58-b22f-4505b39fd664" providerId="ADAL" clId="{F879EDE7-F446-40D0-A80B-FCC075C0558B}" dt="2022-09-21T21:19:57.731" v="7816" actId="478"/>
          <ac:spMkLst>
            <pc:docMk/>
            <pc:sldMk cId="3539545196" sldId="475"/>
            <ac:spMk id="30" creationId="{C8F792D3-4EC1-46E1-1A46-4CC0205F83A3}"/>
          </ac:spMkLst>
        </pc:spChg>
        <pc:picChg chg="mod">
          <ac:chgData name="Nikolaj Bjorner" userId="063a94de-0c49-4d58-b22f-4505b39fd664" providerId="ADAL" clId="{F879EDE7-F446-40D0-A80B-FCC075C0558B}" dt="2022-09-21T21:19:52.392" v="7815" actId="14100"/>
          <ac:picMkLst>
            <pc:docMk/>
            <pc:sldMk cId="3539545196" sldId="475"/>
            <ac:picMk id="22" creationId="{F7AD07CB-2D30-4F9C-8758-B565B95BC226}"/>
          </ac:picMkLst>
        </pc:picChg>
        <pc:picChg chg="del">
          <ac:chgData name="Nikolaj Bjorner" userId="063a94de-0c49-4d58-b22f-4505b39fd664" providerId="ADAL" clId="{F879EDE7-F446-40D0-A80B-FCC075C0558B}" dt="2022-09-21T21:19:43.867" v="7813" actId="478"/>
          <ac:picMkLst>
            <pc:docMk/>
            <pc:sldMk cId="3539545196" sldId="475"/>
            <ac:picMk id="37" creationId="{0A09C0D5-A149-A707-1C33-FDE8BC3FFE84}"/>
          </ac:picMkLst>
        </pc:picChg>
      </pc:sldChg>
      <pc:sldChg chg="addSp modSp add del mod">
        <pc:chgData name="Nikolaj Bjorner" userId="063a94de-0c49-4d58-b22f-4505b39fd664" providerId="ADAL" clId="{F879EDE7-F446-40D0-A80B-FCC075C0558B}" dt="2022-09-21T21:18:09.962" v="7806" actId="47"/>
        <pc:sldMkLst>
          <pc:docMk/>
          <pc:sldMk cId="4207415789" sldId="489"/>
        </pc:sldMkLst>
        <pc:picChg chg="add mod">
          <ac:chgData name="Nikolaj Bjorner" userId="063a94de-0c49-4d58-b22f-4505b39fd664" providerId="ADAL" clId="{F879EDE7-F446-40D0-A80B-FCC075C0558B}" dt="2022-09-21T21:16:34.820" v="7794"/>
          <ac:picMkLst>
            <pc:docMk/>
            <pc:sldMk cId="4207415789" sldId="489"/>
            <ac:picMk id="4" creationId="{F7AD07CB-2D30-4F9C-8758-B565B95BC226}"/>
          </ac:picMkLst>
        </pc:picChg>
      </pc:sldChg>
      <pc:sldChg chg="addSp delSp modSp add mod">
        <pc:chgData name="Nikolaj Bjorner" userId="063a94de-0c49-4d58-b22f-4505b39fd664" providerId="ADAL" clId="{F879EDE7-F446-40D0-A80B-FCC075C0558B}" dt="2022-09-09T01:11:02.483" v="825" actId="14100"/>
        <pc:sldMkLst>
          <pc:docMk/>
          <pc:sldMk cId="3540523392" sldId="676"/>
        </pc:sldMkLst>
        <pc:spChg chg="mod">
          <ac:chgData name="Nikolaj Bjorner" userId="063a94de-0c49-4d58-b22f-4505b39fd664" providerId="ADAL" clId="{F879EDE7-F446-40D0-A80B-FCC075C0558B}" dt="2022-09-09T01:06:38.680" v="744" actId="20577"/>
          <ac:spMkLst>
            <pc:docMk/>
            <pc:sldMk cId="3540523392" sldId="676"/>
            <ac:spMk id="2" creationId="{7A4919D0-F177-4BBA-9A0B-DBA69E2ED764}"/>
          </ac:spMkLst>
        </pc:spChg>
        <pc:spChg chg="del">
          <ac:chgData name="Nikolaj Bjorner" userId="063a94de-0c49-4d58-b22f-4505b39fd664" providerId="ADAL" clId="{F879EDE7-F446-40D0-A80B-FCC075C0558B}" dt="2022-09-09T01:05:55.734" v="729" actId="478"/>
          <ac:spMkLst>
            <pc:docMk/>
            <pc:sldMk cId="3540523392" sldId="676"/>
            <ac:spMk id="5" creationId="{31EBD985-63E0-4A47-A9A9-7077938C8920}"/>
          </ac:spMkLst>
        </pc:spChg>
        <pc:spChg chg="mod">
          <ac:chgData name="Nikolaj Bjorner" userId="063a94de-0c49-4d58-b22f-4505b39fd664" providerId="ADAL" clId="{F879EDE7-F446-40D0-A80B-FCC075C0558B}" dt="2022-09-09T01:09:44.883" v="817" actId="20577"/>
          <ac:spMkLst>
            <pc:docMk/>
            <pc:sldMk cId="3540523392" sldId="676"/>
            <ac:spMk id="12" creationId="{780B0921-944B-7E58-1C46-090247D201B5}"/>
          </ac:spMkLst>
        </pc:spChg>
        <pc:spChg chg="add mod">
          <ac:chgData name="Nikolaj Bjorner" userId="063a94de-0c49-4d58-b22f-4505b39fd664" providerId="ADAL" clId="{F879EDE7-F446-40D0-A80B-FCC075C0558B}" dt="2022-09-09T01:10:31.266" v="819" actId="208"/>
          <ac:spMkLst>
            <pc:docMk/>
            <pc:sldMk cId="3540523392" sldId="676"/>
            <ac:spMk id="15" creationId="{648A34BC-BC79-6B6B-F43C-018D5EA86DB2}"/>
          </ac:spMkLst>
        </pc:spChg>
        <pc:spChg chg="del">
          <ac:chgData name="Nikolaj Bjorner" userId="063a94de-0c49-4d58-b22f-4505b39fd664" providerId="ADAL" clId="{F879EDE7-F446-40D0-A80B-FCC075C0558B}" dt="2022-09-09T01:06:11.127" v="732" actId="478"/>
          <ac:spMkLst>
            <pc:docMk/>
            <pc:sldMk cId="3540523392" sldId="676"/>
            <ac:spMk id="21" creationId="{D1A384F8-D372-0B43-EF24-A7D730A5DD82}"/>
          </ac:spMkLst>
        </pc:spChg>
        <pc:spChg chg="add mod">
          <ac:chgData name="Nikolaj Bjorner" userId="063a94de-0c49-4d58-b22f-4505b39fd664" providerId="ADAL" clId="{F879EDE7-F446-40D0-A80B-FCC075C0558B}" dt="2022-09-09T01:10:51.177" v="824" actId="208"/>
          <ac:spMkLst>
            <pc:docMk/>
            <pc:sldMk cId="3540523392" sldId="676"/>
            <ac:spMk id="24" creationId="{494ECB47-D63F-C9F3-12E3-7F7608C96C1F}"/>
          </ac:spMkLst>
        </pc:spChg>
        <pc:spChg chg="del">
          <ac:chgData name="Nikolaj Bjorner" userId="063a94de-0c49-4d58-b22f-4505b39fd664" providerId="ADAL" clId="{F879EDE7-F446-40D0-A80B-FCC075C0558B}" dt="2022-09-09T01:06:27.402" v="735" actId="478"/>
          <ac:spMkLst>
            <pc:docMk/>
            <pc:sldMk cId="3540523392" sldId="676"/>
            <ac:spMk id="34" creationId="{03D5331C-4374-42B5-83D1-75036061D0D2}"/>
          </ac:spMkLst>
        </pc:spChg>
        <pc:spChg chg="add mod">
          <ac:chgData name="Nikolaj Bjorner" userId="063a94de-0c49-4d58-b22f-4505b39fd664" providerId="ADAL" clId="{F879EDE7-F446-40D0-A80B-FCC075C0558B}" dt="2022-09-09T01:10:44.794" v="822" actId="208"/>
          <ac:spMkLst>
            <pc:docMk/>
            <pc:sldMk cId="3540523392" sldId="676"/>
            <ac:spMk id="38" creationId="{E57CEB42-C8F5-2581-8850-BA3D404D25E1}"/>
          </ac:spMkLst>
        </pc:spChg>
        <pc:spChg chg="del">
          <ac:chgData name="Nikolaj Bjorner" userId="063a94de-0c49-4d58-b22f-4505b39fd664" providerId="ADAL" clId="{F879EDE7-F446-40D0-A80B-FCC075C0558B}" dt="2022-09-09T01:06:00.801" v="730" actId="478"/>
          <ac:spMkLst>
            <pc:docMk/>
            <pc:sldMk cId="3540523392" sldId="676"/>
            <ac:spMk id="51" creationId="{BBE1F3DE-13CD-48A3-BF16-1CA4467C96B8}"/>
          </ac:spMkLst>
        </pc:spChg>
        <pc:spChg chg="del">
          <ac:chgData name="Nikolaj Bjorner" userId="063a94de-0c49-4d58-b22f-4505b39fd664" providerId="ADAL" clId="{F879EDE7-F446-40D0-A80B-FCC075C0558B}" dt="2022-09-09T01:06:14.295" v="733" actId="478"/>
          <ac:spMkLst>
            <pc:docMk/>
            <pc:sldMk cId="3540523392" sldId="676"/>
            <ac:spMk id="63" creationId="{E13E4CD9-82C2-44C2-ACFB-A112718BDAAB}"/>
          </ac:spMkLst>
        </pc:spChg>
        <pc:spChg chg="del">
          <ac:chgData name="Nikolaj Bjorner" userId="063a94de-0c49-4d58-b22f-4505b39fd664" providerId="ADAL" clId="{F879EDE7-F446-40D0-A80B-FCC075C0558B}" dt="2022-09-09T01:06:07.664" v="731" actId="478"/>
          <ac:spMkLst>
            <pc:docMk/>
            <pc:sldMk cId="3540523392" sldId="676"/>
            <ac:spMk id="78" creationId="{0880461A-189E-49F5-9D3C-41F1D935020B}"/>
          </ac:spMkLst>
        </pc:spChg>
        <pc:spChg chg="del">
          <ac:chgData name="Nikolaj Bjorner" userId="063a94de-0c49-4d58-b22f-4505b39fd664" providerId="ADAL" clId="{F879EDE7-F446-40D0-A80B-FCC075C0558B}" dt="2022-09-09T01:06:20.237" v="734" actId="478"/>
          <ac:spMkLst>
            <pc:docMk/>
            <pc:sldMk cId="3540523392" sldId="676"/>
            <ac:spMk id="86" creationId="{E695093B-5D33-419F-A249-B75963FA1A7D}"/>
          </ac:spMkLst>
        </pc:spChg>
        <pc:spChg chg="mod">
          <ac:chgData name="Nikolaj Bjorner" userId="063a94de-0c49-4d58-b22f-4505b39fd664" providerId="ADAL" clId="{F879EDE7-F446-40D0-A80B-FCC075C0558B}" dt="2022-09-09T01:09:30.485" v="814" actId="20577"/>
          <ac:spMkLst>
            <pc:docMk/>
            <pc:sldMk cId="3540523392" sldId="676"/>
            <ac:spMk id="113" creationId="{214F2226-C9DD-486F-85B1-8F28AAFBB89C}"/>
          </ac:spMkLst>
        </pc:spChg>
        <pc:grpChg chg="add mod">
          <ac:chgData name="Nikolaj Bjorner" userId="063a94de-0c49-4d58-b22f-4505b39fd664" providerId="ADAL" clId="{F879EDE7-F446-40D0-A80B-FCC075C0558B}" dt="2022-09-09T01:06:56.099" v="746" actId="1076"/>
          <ac:grpSpMkLst>
            <pc:docMk/>
            <pc:sldMk cId="3540523392" sldId="676"/>
            <ac:grpSpMk id="3" creationId="{59B8142E-04EF-3E72-3038-04B6EBF56B8B}"/>
          </ac:grpSpMkLst>
        </pc:grpChg>
        <pc:cxnChg chg="mod">
          <ac:chgData name="Nikolaj Bjorner" userId="063a94de-0c49-4d58-b22f-4505b39fd664" providerId="ADAL" clId="{F879EDE7-F446-40D0-A80B-FCC075C0558B}" dt="2022-09-09T01:11:02.483" v="825" actId="14100"/>
          <ac:cxnSpMkLst>
            <pc:docMk/>
            <pc:sldMk cId="3540523392" sldId="676"/>
            <ac:cxnSpMk id="4" creationId="{AD46E573-9A3C-4B2F-A445-B98A72808894}"/>
          </ac:cxnSpMkLst>
        </pc:cxnChg>
        <pc:cxnChg chg="mod">
          <ac:chgData name="Nikolaj Bjorner" userId="063a94de-0c49-4d58-b22f-4505b39fd664" providerId="ADAL" clId="{F879EDE7-F446-40D0-A80B-FCC075C0558B}" dt="2022-09-09T01:07:05.805" v="749" actId="1076"/>
          <ac:cxnSpMkLst>
            <pc:docMk/>
            <pc:sldMk cId="3540523392" sldId="676"/>
            <ac:cxnSpMk id="9" creationId="{DE4B9C14-DB31-CA89-76D3-1D824A7E37D1}"/>
          </ac:cxnSpMkLst>
        </pc:cxnChg>
        <pc:cxnChg chg="mod">
          <ac:chgData name="Nikolaj Bjorner" userId="063a94de-0c49-4d58-b22f-4505b39fd664" providerId="ADAL" clId="{F879EDE7-F446-40D0-A80B-FCC075C0558B}" dt="2022-09-09T01:09:35.877" v="815" actId="14100"/>
          <ac:cxnSpMkLst>
            <pc:docMk/>
            <pc:sldMk cId="3540523392" sldId="676"/>
            <ac:cxnSpMk id="109" creationId="{BD332F6D-915E-4C91-A8B2-57414D016E1D}"/>
          </ac:cxnSpMkLst>
        </pc:cxnChg>
      </pc:sldChg>
      <pc:sldChg chg="modNotesTx">
        <pc:chgData name="Nikolaj Bjorner" userId="063a94de-0c49-4d58-b22f-4505b39fd664" providerId="ADAL" clId="{F879EDE7-F446-40D0-A80B-FCC075C0558B}" dt="2022-09-24T06:00:17.130" v="7823" actId="20577"/>
        <pc:sldMkLst>
          <pc:docMk/>
          <pc:sldMk cId="1021616073" sldId="685"/>
        </pc:sldMkLst>
      </pc:sldChg>
      <pc:sldChg chg="del">
        <pc:chgData name="Nikolaj Bjorner" userId="063a94de-0c49-4d58-b22f-4505b39fd664" providerId="ADAL" clId="{F879EDE7-F446-40D0-A80B-FCC075C0558B}" dt="2022-09-19T19:03:38.605" v="6452" actId="47"/>
        <pc:sldMkLst>
          <pc:docMk/>
          <pc:sldMk cId="644878793" sldId="815"/>
        </pc:sldMkLst>
      </pc:sldChg>
      <pc:sldChg chg="modSp">
        <pc:chgData name="Nikolaj Bjorner" userId="063a94de-0c49-4d58-b22f-4505b39fd664" providerId="ADAL" clId="{F879EDE7-F446-40D0-A80B-FCC075C0558B}" dt="2022-09-19T22:57:24.974" v="6785" actId="20577"/>
        <pc:sldMkLst>
          <pc:docMk/>
          <pc:sldMk cId="988452864" sldId="1052"/>
        </pc:sldMkLst>
        <pc:spChg chg="mod">
          <ac:chgData name="Nikolaj Bjorner" userId="063a94de-0c49-4d58-b22f-4505b39fd664" providerId="ADAL" clId="{F879EDE7-F446-40D0-A80B-FCC075C0558B}" dt="2022-09-19T22:57:24.974" v="6785" actId="20577"/>
          <ac:spMkLst>
            <pc:docMk/>
            <pc:sldMk cId="988452864" sldId="1052"/>
            <ac:spMk id="6" creationId="{4A3CF1E1-1E30-D1A6-68FB-E834CBE3031B}"/>
          </ac:spMkLst>
        </pc:spChg>
      </pc:sldChg>
      <pc:sldChg chg="del">
        <pc:chgData name="Nikolaj Bjorner" userId="063a94de-0c49-4d58-b22f-4505b39fd664" providerId="ADAL" clId="{F879EDE7-F446-40D0-A80B-FCC075C0558B}" dt="2022-09-13T17:21:30.979" v="2299" actId="47"/>
        <pc:sldMkLst>
          <pc:docMk/>
          <pc:sldMk cId="2827763420" sldId="3227"/>
        </pc:sldMkLst>
      </pc:sldChg>
      <pc:sldChg chg="modSp mod delCm modCm modNotesTx">
        <pc:chgData name="Nikolaj Bjorner" userId="063a94de-0c49-4d58-b22f-4505b39fd664" providerId="ADAL" clId="{F879EDE7-F446-40D0-A80B-FCC075C0558B}" dt="2022-09-24T06:00:47.376" v="7826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879EDE7-F446-40D0-A80B-FCC075C0558B}" dt="2022-09-19T23:09:24.364" v="6803" actId="1076"/>
          <ac:spMkLst>
            <pc:docMk/>
            <pc:sldMk cId="2464572420" sldId="2076136330"/>
            <ac:spMk id="44" creationId="{812F5EA2-FEC6-4C85-A275-9A9D76A5EDDB}"/>
          </ac:spMkLst>
        </pc:spChg>
        <pc:spChg chg="mod">
          <ac:chgData name="Nikolaj Bjorner" userId="063a94de-0c49-4d58-b22f-4505b39fd664" providerId="ADAL" clId="{F879EDE7-F446-40D0-A80B-FCC075C0558B}" dt="2022-09-19T23:09:21.905" v="6802" actId="1076"/>
          <ac:spMkLst>
            <pc:docMk/>
            <pc:sldMk cId="2464572420" sldId="2076136330"/>
            <ac:spMk id="46" creationId="{91B209FD-3FEB-4C44-A4DC-7319B7F94B5A}"/>
          </ac:spMkLst>
        </pc:spChg>
        <pc:spChg chg="mod">
          <ac:chgData name="Nikolaj Bjorner" userId="063a94de-0c49-4d58-b22f-4505b39fd664" providerId="ADAL" clId="{F879EDE7-F446-40D0-A80B-FCC075C0558B}" dt="2022-09-19T23:09:28.241" v="6804" actId="113"/>
          <ac:spMkLst>
            <pc:docMk/>
            <pc:sldMk cId="2464572420" sldId="2076136330"/>
            <ac:spMk id="48" creationId="{0D700351-5B8D-48A6-8559-FD97B72311E2}"/>
          </ac:spMkLst>
        </pc:spChg>
      </pc:sldChg>
      <pc:sldChg chg="del">
        <pc:chgData name="Nikolaj Bjorner" userId="063a94de-0c49-4d58-b22f-4505b39fd664" providerId="ADAL" clId="{F879EDE7-F446-40D0-A80B-FCC075C0558B}" dt="2022-09-13T17:21:21.341" v="2298" actId="47"/>
        <pc:sldMkLst>
          <pc:docMk/>
          <pc:sldMk cId="3035857593" sldId="2076136334"/>
        </pc:sldMkLst>
      </pc:sldChg>
      <pc:sldChg chg="modSp new mod">
        <pc:chgData name="Nikolaj Bjorner" userId="063a94de-0c49-4d58-b22f-4505b39fd664" providerId="ADAL" clId="{F879EDE7-F446-40D0-A80B-FCC075C0558B}" dt="2022-09-12T18:45:47.262" v="1404" actId="20577"/>
        <pc:sldMkLst>
          <pc:docMk/>
          <pc:sldMk cId="3132752408" sldId="2076136337"/>
        </pc:sldMkLst>
        <pc:spChg chg="mod">
          <ac:chgData name="Nikolaj Bjorner" userId="063a94de-0c49-4d58-b22f-4505b39fd664" providerId="ADAL" clId="{F879EDE7-F446-40D0-A80B-FCC075C0558B}" dt="2022-09-07T16:17:41.296" v="287" actId="20577"/>
          <ac:spMkLst>
            <pc:docMk/>
            <pc:sldMk cId="3132752408" sldId="2076136337"/>
            <ac:spMk id="2" creationId="{7ABB3E8E-D295-F623-ADBF-D173DFCC8602}"/>
          </ac:spMkLst>
        </pc:spChg>
        <pc:spChg chg="mod">
          <ac:chgData name="Nikolaj Bjorner" userId="063a94de-0c49-4d58-b22f-4505b39fd664" providerId="ADAL" clId="{F879EDE7-F446-40D0-A80B-FCC075C0558B}" dt="2022-09-12T18:45:47.262" v="1404" actId="20577"/>
          <ac:spMkLst>
            <pc:docMk/>
            <pc:sldMk cId="3132752408" sldId="2076136337"/>
            <ac:spMk id="3" creationId="{32DCAA5D-04FD-5FDF-60AB-A90827E78662}"/>
          </ac:spMkLst>
        </pc:spChg>
      </pc:sldChg>
      <pc:sldChg chg="modSp new del mod">
        <pc:chgData name="Nikolaj Bjorner" userId="063a94de-0c49-4d58-b22f-4505b39fd664" providerId="ADAL" clId="{F879EDE7-F446-40D0-A80B-FCC075C0558B}" dt="2022-09-13T17:17:37.233" v="1874" actId="47"/>
        <pc:sldMkLst>
          <pc:docMk/>
          <pc:sldMk cId="3401596172" sldId="2076136338"/>
        </pc:sldMkLst>
        <pc:spChg chg="mod">
          <ac:chgData name="Nikolaj Bjorner" userId="063a94de-0c49-4d58-b22f-4505b39fd664" providerId="ADAL" clId="{F879EDE7-F446-40D0-A80B-FCC075C0558B}" dt="2022-09-07T20:03:00.747" v="609" actId="20577"/>
          <ac:spMkLst>
            <pc:docMk/>
            <pc:sldMk cId="3401596172" sldId="2076136338"/>
            <ac:spMk id="2" creationId="{D6540630-0E6F-F7C7-C5AD-4E7F7071696A}"/>
          </ac:spMkLst>
        </pc:spChg>
        <pc:spChg chg="mod">
          <ac:chgData name="Nikolaj Bjorner" userId="063a94de-0c49-4d58-b22f-4505b39fd664" providerId="ADAL" clId="{F879EDE7-F446-40D0-A80B-FCC075C0558B}" dt="2022-09-07T20:03:58.706" v="705" actId="20577"/>
          <ac:spMkLst>
            <pc:docMk/>
            <pc:sldMk cId="3401596172" sldId="2076136338"/>
            <ac:spMk id="3" creationId="{744C46A6-4659-4823-712D-CD0EF7D3F508}"/>
          </ac:spMkLst>
        </pc:spChg>
      </pc:sldChg>
      <pc:sldChg chg="addSp delSp modSp new mod">
        <pc:chgData name="Nikolaj Bjorner" userId="063a94de-0c49-4d58-b22f-4505b39fd664" providerId="ADAL" clId="{F879EDE7-F446-40D0-A80B-FCC075C0558B}" dt="2022-09-13T17:22:35.644" v="2455" actId="20577"/>
        <pc:sldMkLst>
          <pc:docMk/>
          <pc:sldMk cId="2616257472" sldId="2076136339"/>
        </pc:sldMkLst>
        <pc:spChg chg="del">
          <ac:chgData name="Nikolaj Bjorner" userId="063a94de-0c49-4d58-b22f-4505b39fd664" providerId="ADAL" clId="{F879EDE7-F446-40D0-A80B-FCC075C0558B}" dt="2022-09-12T19:04:56.065" v="1710" actId="478"/>
          <ac:spMkLst>
            <pc:docMk/>
            <pc:sldMk cId="2616257472" sldId="2076136339"/>
            <ac:spMk id="2" creationId="{758EB3BE-2EA7-A581-5779-E2916EA33135}"/>
          </ac:spMkLst>
        </pc:spChg>
        <pc:spChg chg="del">
          <ac:chgData name="Nikolaj Bjorner" userId="063a94de-0c49-4d58-b22f-4505b39fd664" providerId="ADAL" clId="{F879EDE7-F446-40D0-A80B-FCC075C0558B}" dt="2022-09-09T01:03:57.585" v="707" actId="478"/>
          <ac:spMkLst>
            <pc:docMk/>
            <pc:sldMk cId="2616257472" sldId="2076136339"/>
            <ac:spMk id="3" creationId="{229DBC8B-7066-A661-822C-5BE50C9B3E75}"/>
          </ac:spMkLst>
        </pc:spChg>
        <pc:spChg chg="add mod">
          <ac:chgData name="Nikolaj Bjorner" userId="063a94de-0c49-4d58-b22f-4505b39fd664" providerId="ADAL" clId="{F879EDE7-F446-40D0-A80B-FCC075C0558B}" dt="2022-09-13T17:22:35.644" v="2455" actId="20577"/>
          <ac:spMkLst>
            <pc:docMk/>
            <pc:sldMk cId="2616257472" sldId="2076136339"/>
            <ac:spMk id="5" creationId="{9C66408A-556D-C0DC-8391-367DE3C0EA18}"/>
          </ac:spMkLst>
        </pc:spChg>
        <pc:spChg chg="add mod">
          <ac:chgData name="Nikolaj Bjorner" userId="063a94de-0c49-4d58-b22f-4505b39fd664" providerId="ADAL" clId="{F879EDE7-F446-40D0-A80B-FCC075C0558B}" dt="2022-09-13T17:14:30.153" v="1856" actId="1076"/>
          <ac:spMkLst>
            <pc:docMk/>
            <pc:sldMk cId="2616257472" sldId="2076136339"/>
            <ac:spMk id="7" creationId="{3159046B-D9BE-108F-A399-445EB0958F9A}"/>
          </ac:spMkLst>
        </pc:spChg>
        <pc:spChg chg="add del mod">
          <ac:chgData name="Nikolaj Bjorner" userId="063a94de-0c49-4d58-b22f-4505b39fd664" providerId="ADAL" clId="{F879EDE7-F446-40D0-A80B-FCC075C0558B}" dt="2022-09-13T17:15:53.102" v="1861" actId="478"/>
          <ac:spMkLst>
            <pc:docMk/>
            <pc:sldMk cId="2616257472" sldId="2076136339"/>
            <ac:spMk id="11" creationId="{7D39C043-0D96-6D09-D0B4-BCC945834872}"/>
          </ac:spMkLst>
        </pc:spChg>
        <pc:picChg chg="add mod">
          <ac:chgData name="Nikolaj Bjorner" userId="063a94de-0c49-4d58-b22f-4505b39fd664" providerId="ADAL" clId="{F879EDE7-F446-40D0-A80B-FCC075C0558B}" dt="2022-09-09T01:04:18.316" v="712" actId="14100"/>
          <ac:picMkLst>
            <pc:docMk/>
            <pc:sldMk cId="2616257472" sldId="2076136339"/>
            <ac:picMk id="1026" creationId="{8B9C0413-BE3A-178B-90A2-A79743C651D1}"/>
          </ac:picMkLst>
        </pc:picChg>
        <pc:cxnChg chg="add mod">
          <ac:chgData name="Nikolaj Bjorner" userId="063a94de-0c49-4d58-b22f-4505b39fd664" providerId="ADAL" clId="{F879EDE7-F446-40D0-A80B-FCC075C0558B}" dt="2022-09-13T17:15:22.833" v="1858" actId="692"/>
          <ac:cxnSpMkLst>
            <pc:docMk/>
            <pc:sldMk cId="2616257472" sldId="2076136339"/>
            <ac:cxnSpMk id="9" creationId="{648417F3-6FB8-4B88-D346-46AD4DE30C5E}"/>
          </ac:cxnSpMkLst>
        </pc:cxnChg>
      </pc:sldChg>
      <pc:sldChg chg="addSp delSp modSp new mod">
        <pc:chgData name="Nikolaj Bjorner" userId="063a94de-0c49-4d58-b22f-4505b39fd664" providerId="ADAL" clId="{F879EDE7-F446-40D0-A80B-FCC075C0558B}" dt="2022-09-16T21:53:55.681" v="5997" actId="20577"/>
        <pc:sldMkLst>
          <pc:docMk/>
          <pc:sldMk cId="1005740431" sldId="2076136340"/>
        </pc:sldMkLst>
        <pc:spChg chg="del">
          <ac:chgData name="Nikolaj Bjorner" userId="063a94de-0c49-4d58-b22f-4505b39fd664" providerId="ADAL" clId="{F879EDE7-F446-40D0-A80B-FCC075C0558B}" dt="2022-09-12T17:09:04.981" v="827" actId="478"/>
          <ac:spMkLst>
            <pc:docMk/>
            <pc:sldMk cId="1005740431" sldId="2076136340"/>
            <ac:spMk id="2" creationId="{5E071A8C-165D-0B51-8473-42DF0BD1FB3C}"/>
          </ac:spMkLst>
        </pc:spChg>
        <pc:spChg chg="del">
          <ac:chgData name="Nikolaj Bjorner" userId="063a94de-0c49-4d58-b22f-4505b39fd664" providerId="ADAL" clId="{F879EDE7-F446-40D0-A80B-FCC075C0558B}" dt="2022-09-12T17:09:03.961" v="826" actId="478"/>
          <ac:spMkLst>
            <pc:docMk/>
            <pc:sldMk cId="1005740431" sldId="2076136340"/>
            <ac:spMk id="3" creationId="{04A9097F-871B-4B88-CAED-CD48E79849B5}"/>
          </ac:spMkLst>
        </pc:spChg>
        <pc:spChg chg="add mod">
          <ac:chgData name="Nikolaj Bjorner" userId="063a94de-0c49-4d58-b22f-4505b39fd664" providerId="ADAL" clId="{F879EDE7-F446-40D0-A80B-FCC075C0558B}" dt="2022-09-13T17:16:58.068" v="1873" actId="14100"/>
          <ac:spMkLst>
            <pc:docMk/>
            <pc:sldMk cId="1005740431" sldId="2076136340"/>
            <ac:spMk id="4" creationId="{C4D19683-1BAA-B591-72D4-13DFCE454A6E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6" creationId="{8A9ED27C-768D-F257-D5F1-159F91BDBE1A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8" creationId="{27B4A43C-E0C5-C96E-8F10-8F274CBA9FCB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F879EDE7-F446-40D0-A80B-FCC075C0558B}" dt="2022-09-15T17:06:56.931" v="4985" actId="1076"/>
          <ac:spMkLst>
            <pc:docMk/>
            <pc:sldMk cId="1005740431" sldId="2076136340"/>
            <ac:spMk id="12" creationId="{EE91314D-0037-3CF0-78C1-3B92AA341435}"/>
          </ac:spMkLst>
        </pc:spChg>
        <pc:spChg chg="mod">
          <ac:chgData name="Nikolaj Bjorner" userId="063a94de-0c49-4d58-b22f-4505b39fd664" providerId="ADAL" clId="{F879EDE7-F446-40D0-A80B-FCC075C0558B}" dt="2022-09-16T21:53:55.681" v="5997" actId="20577"/>
          <ac:spMkLst>
            <pc:docMk/>
            <pc:sldMk cId="1005740431" sldId="2076136340"/>
            <ac:spMk id="29" creationId="{7457522F-F640-A52B-DABB-E6908708C2C5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37" creationId="{F7D49B64-B874-6163-8BA1-D8269104F245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39" creationId="{2E567645-610F-86BA-80F3-57E5FA97A669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41" creationId="{F2B752B8-FB5A-8151-8244-519ACFFE55AD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43" creationId="{0E167A8B-2447-9472-A8F9-C78A224E28CE}"/>
          </ac:spMkLst>
        </pc:spChg>
        <pc:spChg chg="add mod">
          <ac:chgData name="Nikolaj Bjorner" userId="063a94de-0c49-4d58-b22f-4505b39fd664" providerId="ADAL" clId="{F879EDE7-F446-40D0-A80B-FCC075C0558B}" dt="2022-09-12T17:31:01.506" v="1126" actId="20577"/>
          <ac:spMkLst>
            <pc:docMk/>
            <pc:sldMk cId="1005740431" sldId="2076136340"/>
            <ac:spMk id="45" creationId="{7576FB82-B1B5-0EFE-2CD6-DADFEFFAE353}"/>
          </ac:spMkLst>
        </pc:spChg>
        <pc:spChg chg="add mod">
          <ac:chgData name="Nikolaj Bjorner" userId="063a94de-0c49-4d58-b22f-4505b39fd664" providerId="ADAL" clId="{F879EDE7-F446-40D0-A80B-FCC075C0558B}" dt="2022-09-12T19:04:22.567" v="1684" actId="20577"/>
          <ac:spMkLst>
            <pc:docMk/>
            <pc:sldMk cId="1005740431" sldId="2076136340"/>
            <ac:spMk id="51" creationId="{7E57838B-0FBC-E272-F3D0-5FDDAA053D51}"/>
          </ac:spMkLst>
        </pc:spChg>
        <pc:cxnChg chg="add del mod">
          <ac:chgData name="Nikolaj Bjorner" userId="063a94de-0c49-4d58-b22f-4505b39fd664" providerId="ADAL" clId="{F879EDE7-F446-40D0-A80B-FCC075C0558B}" dt="2022-09-12T17:11:56.952" v="899" actId="478"/>
          <ac:cxnSpMkLst>
            <pc:docMk/>
            <pc:sldMk cId="1005740431" sldId="2076136340"/>
            <ac:cxnSpMk id="14" creationId="{EA072620-8731-F4E7-8636-AF313F7FE06D}"/>
          </ac:cxnSpMkLst>
        </pc:cxnChg>
        <pc:cxnChg chg="add mod">
          <ac:chgData name="Nikolaj Bjorner" userId="063a94de-0c49-4d58-b22f-4505b39fd664" providerId="ADAL" clId="{F879EDE7-F446-40D0-A80B-FCC075C0558B}" dt="2022-09-13T17:16:58.068" v="1873" actId="14100"/>
          <ac:cxnSpMkLst>
            <pc:docMk/>
            <pc:sldMk cId="1005740431" sldId="2076136340"/>
            <ac:cxnSpMk id="16" creationId="{E2D1B5CE-B9FA-82E5-ED30-840F2429E87E}"/>
          </ac:cxnSpMkLst>
        </pc:cxnChg>
        <pc:cxnChg chg="add mod">
          <ac:chgData name="Nikolaj Bjorner" userId="063a94de-0c49-4d58-b22f-4505b39fd664" providerId="ADAL" clId="{F879EDE7-F446-40D0-A80B-FCC075C0558B}" dt="2022-09-13T17:16:58.068" v="1873" actId="14100"/>
          <ac:cxnSpMkLst>
            <pc:docMk/>
            <pc:sldMk cId="1005740431" sldId="2076136340"/>
            <ac:cxnSpMk id="18" creationId="{4E6E1003-6726-7F0E-0E59-2B780F296309}"/>
          </ac:cxnSpMkLst>
        </pc:cxnChg>
        <pc:cxnChg chg="add mod">
          <ac:chgData name="Nikolaj Bjorner" userId="063a94de-0c49-4d58-b22f-4505b39fd664" providerId="ADAL" clId="{F879EDE7-F446-40D0-A80B-FCC075C0558B}" dt="2022-09-15T17:06:56.931" v="4985" actId="1076"/>
          <ac:cxnSpMkLst>
            <pc:docMk/>
            <pc:sldMk cId="1005740431" sldId="2076136340"/>
            <ac:cxnSpMk id="22" creationId="{48FFA860-5116-F42F-73CA-7DEBBBD7089A}"/>
          </ac:cxnSpMkLst>
        </pc:cxnChg>
        <pc:cxnChg chg="add mod">
          <ac:chgData name="Nikolaj Bjorner" userId="063a94de-0c49-4d58-b22f-4505b39fd664" providerId="ADAL" clId="{F879EDE7-F446-40D0-A80B-FCC075C0558B}" dt="2022-09-12T17:30:45.380" v="1112" actId="1076"/>
          <ac:cxnSpMkLst>
            <pc:docMk/>
            <pc:sldMk cId="1005740431" sldId="2076136340"/>
            <ac:cxnSpMk id="26" creationId="{952A4E13-3262-BD7A-0146-FB76E0A13442}"/>
          </ac:cxnSpMkLst>
        </pc:cxnChg>
        <pc:cxnChg chg="add mod">
          <ac:chgData name="Nikolaj Bjorner" userId="063a94de-0c49-4d58-b22f-4505b39fd664" providerId="ADAL" clId="{F879EDE7-F446-40D0-A80B-FCC075C0558B}" dt="2022-09-12T17:31:15.577" v="1129" actId="14100"/>
          <ac:cxnSpMkLst>
            <pc:docMk/>
            <pc:sldMk cId="1005740431" sldId="2076136340"/>
            <ac:cxnSpMk id="47" creationId="{B493F204-0664-FDCD-DEC0-720335839351}"/>
          </ac:cxnSpMkLst>
        </pc:cxnChg>
      </pc:sldChg>
      <pc:sldChg chg="addSp delSp modSp new mod modClrScheme chgLayout">
        <pc:chgData name="Nikolaj Bjorner" userId="063a94de-0c49-4d58-b22f-4505b39fd664" providerId="ADAL" clId="{F879EDE7-F446-40D0-A80B-FCC075C0558B}" dt="2022-09-16T21:57:37.313" v="6258" actId="1076"/>
        <pc:sldMkLst>
          <pc:docMk/>
          <pc:sldMk cId="578625631" sldId="2076136341"/>
        </pc:sldMkLst>
        <pc:spChg chg="del">
          <ac:chgData name="Nikolaj Bjorner" userId="063a94de-0c49-4d58-b22f-4505b39fd664" providerId="ADAL" clId="{F879EDE7-F446-40D0-A80B-FCC075C0558B}" dt="2022-09-12T17:30:31.007" v="1110" actId="478"/>
          <ac:spMkLst>
            <pc:docMk/>
            <pc:sldMk cId="578625631" sldId="2076136341"/>
            <ac:spMk id="2" creationId="{D7CD5ECB-EC09-B258-C63E-2085533627E3}"/>
          </ac:spMkLst>
        </pc:spChg>
        <pc:spChg chg="add mod">
          <ac:chgData name="Nikolaj Bjorner" userId="063a94de-0c49-4d58-b22f-4505b39fd664" providerId="ADAL" clId="{F879EDE7-F446-40D0-A80B-FCC075C0558B}" dt="2022-09-16T21:52:50.217" v="5975" actId="1076"/>
          <ac:spMkLst>
            <pc:docMk/>
            <pc:sldMk cId="578625631" sldId="2076136341"/>
            <ac:spMk id="3" creationId="{9F86BAFB-6836-6D2C-69F8-7AB4E3A65445}"/>
          </ac:spMkLst>
        </pc:spChg>
        <pc:spChg chg="del">
          <ac:chgData name="Nikolaj Bjorner" userId="063a94de-0c49-4d58-b22f-4505b39fd664" providerId="ADAL" clId="{F879EDE7-F446-40D0-A80B-FCC075C0558B}" dt="2022-09-12T17:30:29.121" v="1109" actId="478"/>
          <ac:spMkLst>
            <pc:docMk/>
            <pc:sldMk cId="578625631" sldId="2076136341"/>
            <ac:spMk id="3" creationId="{C39AE3F7-4713-BE31-4312-969DE25475AE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5" creationId="{DFC48DC1-D716-BA12-880D-1667A162D292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7" creationId="{F00E3B36-E328-86E0-88E5-5810A9F8C3ED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9" creationId="{1C0CDE1E-F52E-392E-6DC4-1D5122D95386}"/>
          </ac:spMkLst>
        </pc:spChg>
        <pc:spChg chg="add mod">
          <ac:chgData name="Nikolaj Bjorner" userId="063a94de-0c49-4d58-b22f-4505b39fd664" providerId="ADAL" clId="{F879EDE7-F446-40D0-A80B-FCC075C0558B}" dt="2022-09-16T21:57:37.313" v="6258" actId="1076"/>
          <ac:spMkLst>
            <pc:docMk/>
            <pc:sldMk cId="578625631" sldId="2076136341"/>
            <ac:spMk id="11" creationId="{78857DDD-CC50-C5E2-54D5-327F5D3BAA22}"/>
          </ac:spMkLst>
        </pc:spChg>
        <pc:spChg chg="add del mod">
          <ac:chgData name="Nikolaj Bjorner" userId="063a94de-0c49-4d58-b22f-4505b39fd664" providerId="ADAL" clId="{F879EDE7-F446-40D0-A80B-FCC075C0558B}" dt="2022-09-15T17:07:37.483" v="5009" actId="478"/>
          <ac:spMkLst>
            <pc:docMk/>
            <pc:sldMk cId="578625631" sldId="2076136341"/>
            <ac:spMk id="13" creationId="{784401B9-C3AD-449D-A10C-D7C304515118}"/>
          </ac:spMkLst>
        </pc:spChg>
        <pc:spChg chg="add mod">
          <ac:chgData name="Nikolaj Bjorner" userId="063a94de-0c49-4d58-b22f-4505b39fd664" providerId="ADAL" clId="{F879EDE7-F446-40D0-A80B-FCC075C0558B}" dt="2022-09-16T21:50:07.147" v="5919" actId="1076"/>
          <ac:spMkLst>
            <pc:docMk/>
            <pc:sldMk cId="578625631" sldId="2076136341"/>
            <ac:spMk id="15" creationId="{36FE110C-F1AD-2C9B-2202-42EB0B6D715B}"/>
          </ac:spMkLst>
        </pc:spChg>
        <pc:spChg chg="add mod">
          <ac:chgData name="Nikolaj Bjorner" userId="063a94de-0c49-4d58-b22f-4505b39fd664" providerId="ADAL" clId="{F879EDE7-F446-40D0-A80B-FCC075C0558B}" dt="2022-09-16T21:52:46.039" v="5974" actId="1076"/>
          <ac:spMkLst>
            <pc:docMk/>
            <pc:sldMk cId="578625631" sldId="2076136341"/>
            <ac:spMk id="17" creationId="{4A79097B-7061-8A66-DA52-759C64BEEB65}"/>
          </ac:spMkLst>
        </pc:spChg>
        <pc:spChg chg="add del mod">
          <ac:chgData name="Nikolaj Bjorner" userId="063a94de-0c49-4d58-b22f-4505b39fd664" providerId="ADAL" clId="{F879EDE7-F446-40D0-A80B-FCC075C0558B}" dt="2022-09-16T21:57:20.104" v="6256" actId="478"/>
          <ac:spMkLst>
            <pc:docMk/>
            <pc:sldMk cId="578625631" sldId="2076136341"/>
            <ac:spMk id="18" creationId="{C6789383-D45C-3072-EC5C-879D6C1376BA}"/>
          </ac:spMkLst>
        </pc:spChg>
        <pc:spChg chg="add del mod">
          <ac:chgData name="Nikolaj Bjorner" userId="063a94de-0c49-4d58-b22f-4505b39fd664" providerId="ADAL" clId="{F879EDE7-F446-40D0-A80B-FCC075C0558B}" dt="2022-09-16T21:54:18.542" v="6001" actId="478"/>
          <ac:spMkLst>
            <pc:docMk/>
            <pc:sldMk cId="578625631" sldId="2076136341"/>
            <ac:spMk id="27" creationId="{2A22F461-9824-D674-6DD8-F01BB23DA205}"/>
          </ac:spMkLst>
        </pc:spChg>
        <pc:spChg chg="add mod">
          <ac:chgData name="Nikolaj Bjorner" userId="063a94de-0c49-4d58-b22f-4505b39fd664" providerId="ADAL" clId="{F879EDE7-F446-40D0-A80B-FCC075C0558B}" dt="2022-09-16T21:55:04.223" v="6061" actId="1076"/>
          <ac:spMkLst>
            <pc:docMk/>
            <pc:sldMk cId="578625631" sldId="2076136341"/>
            <ac:spMk id="29" creationId="{E6184FD5-8F32-B1CB-51C4-0C110756DEC4}"/>
          </ac:spMkLst>
        </pc:spChg>
        <pc:spChg chg="add mod">
          <ac:chgData name="Nikolaj Bjorner" userId="063a94de-0c49-4d58-b22f-4505b39fd664" providerId="ADAL" clId="{F879EDE7-F446-40D0-A80B-FCC075C0558B}" dt="2022-09-16T21:55:31.639" v="6104" actId="20577"/>
          <ac:spMkLst>
            <pc:docMk/>
            <pc:sldMk cId="578625631" sldId="2076136341"/>
            <ac:spMk id="31" creationId="{7017C5F9-E00B-02DB-EB20-21A65A465774}"/>
          </ac:spMkLst>
        </pc:spChg>
        <pc:spChg chg="add mod">
          <ac:chgData name="Nikolaj Bjorner" userId="063a94de-0c49-4d58-b22f-4505b39fd664" providerId="ADAL" clId="{F879EDE7-F446-40D0-A80B-FCC075C0558B}" dt="2022-09-16T21:56:06.454" v="6154" actId="20577"/>
          <ac:spMkLst>
            <pc:docMk/>
            <pc:sldMk cId="578625631" sldId="2076136341"/>
            <ac:spMk id="33" creationId="{E17EAFB4-F02C-B2D3-0FBD-7B7A110FB6D2}"/>
          </ac:spMkLst>
        </pc:spChg>
        <pc:spChg chg="add mod">
          <ac:chgData name="Nikolaj Bjorner" userId="063a94de-0c49-4d58-b22f-4505b39fd664" providerId="ADAL" clId="{F879EDE7-F446-40D0-A80B-FCC075C0558B}" dt="2022-09-16T21:56:48.009" v="6214" actId="20577"/>
          <ac:spMkLst>
            <pc:docMk/>
            <pc:sldMk cId="578625631" sldId="2076136341"/>
            <ac:spMk id="35" creationId="{7E401AD2-2F5D-5539-FC01-C95BDCB5CD93}"/>
          </ac:spMkLst>
        </pc:spChg>
        <pc:spChg chg="add mod ord">
          <ac:chgData name="Nikolaj Bjorner" userId="063a94de-0c49-4d58-b22f-4505b39fd664" providerId="ADAL" clId="{F879EDE7-F446-40D0-A80B-FCC075C0558B}" dt="2022-09-16T21:57:25.008" v="6257" actId="1076"/>
          <ac:spMkLst>
            <pc:docMk/>
            <pc:sldMk cId="578625631" sldId="2076136341"/>
            <ac:spMk id="36" creationId="{69640923-B314-B643-E4AC-F91D8D2DC95E}"/>
          </ac:spMkLst>
        </pc:spChg>
        <pc:cxnChg chg="add mod">
          <ac:chgData name="Nikolaj Bjorner" userId="063a94de-0c49-4d58-b22f-4505b39fd664" providerId="ADAL" clId="{F879EDE7-F446-40D0-A80B-FCC075C0558B}" dt="2022-09-16T21:51:30.038" v="5963" actId="692"/>
          <ac:cxnSpMkLst>
            <pc:docMk/>
            <pc:sldMk cId="578625631" sldId="2076136341"/>
            <ac:cxnSpMk id="4" creationId="{DBBCCC5B-DEC6-00B3-4A7C-D36CA4AF4D58}"/>
          </ac:cxnSpMkLst>
        </pc:cxnChg>
        <pc:cxnChg chg="add mod">
          <ac:chgData name="Nikolaj Bjorner" userId="063a94de-0c49-4d58-b22f-4505b39fd664" providerId="ADAL" clId="{F879EDE7-F446-40D0-A80B-FCC075C0558B}" dt="2022-09-16T21:51:41.029" v="5966" actId="14100"/>
          <ac:cxnSpMkLst>
            <pc:docMk/>
            <pc:sldMk cId="578625631" sldId="2076136341"/>
            <ac:cxnSpMk id="12" creationId="{3FE17592-23D1-9FA7-42E8-C06A19DEA038}"/>
          </ac:cxnSpMkLst>
        </pc:cxnChg>
        <pc:cxnChg chg="add mod">
          <ac:chgData name="Nikolaj Bjorner" userId="063a94de-0c49-4d58-b22f-4505b39fd664" providerId="ADAL" clId="{F879EDE7-F446-40D0-A80B-FCC075C0558B}" dt="2022-09-16T21:53:00.731" v="5977" actId="1076"/>
          <ac:cxnSpMkLst>
            <pc:docMk/>
            <pc:sldMk cId="578625631" sldId="2076136341"/>
            <ac:cxnSpMk id="19" creationId="{B5E1DCCB-13D8-F1A8-2D12-48E14533AE34}"/>
          </ac:cxnSpMkLst>
        </pc:cxnChg>
        <pc:cxnChg chg="add mod">
          <ac:chgData name="Nikolaj Bjorner" userId="063a94de-0c49-4d58-b22f-4505b39fd664" providerId="ADAL" clId="{F879EDE7-F446-40D0-A80B-FCC075C0558B}" dt="2022-09-16T21:53:24.439" v="5981" actId="692"/>
          <ac:cxnSpMkLst>
            <pc:docMk/>
            <pc:sldMk cId="578625631" sldId="2076136341"/>
            <ac:cxnSpMk id="23" creationId="{961CE859-9DC9-6860-88AE-22A8985CB35A}"/>
          </ac:cxnSpMkLst>
        </pc:cxnChg>
      </pc:sldChg>
      <pc:sldChg chg="add ord">
        <pc:chgData name="Nikolaj Bjorner" userId="063a94de-0c49-4d58-b22f-4505b39fd664" providerId="ADAL" clId="{F879EDE7-F446-40D0-A80B-FCC075C0558B}" dt="2022-09-19T19:07:52.213" v="6611"/>
        <pc:sldMkLst>
          <pc:docMk/>
          <pc:sldMk cId="871833663" sldId="2076136342"/>
        </pc:sldMkLst>
      </pc:sldChg>
      <pc:sldChg chg="delSp modSp add mod">
        <pc:chgData name="Nikolaj Bjorner" userId="063a94de-0c49-4d58-b22f-4505b39fd664" providerId="ADAL" clId="{F879EDE7-F446-40D0-A80B-FCC075C0558B}" dt="2022-09-19T19:07:32.905" v="6608" actId="207"/>
        <pc:sldMkLst>
          <pc:docMk/>
          <pc:sldMk cId="1898145822" sldId="2076138244"/>
        </pc:sldMkLst>
        <pc:spChg chg="mod">
          <ac:chgData name="Nikolaj Bjorner" userId="063a94de-0c49-4d58-b22f-4505b39fd664" providerId="ADAL" clId="{F879EDE7-F446-40D0-A80B-FCC075C0558B}" dt="2022-09-19T19:05:50.870" v="6477" actId="20577"/>
          <ac:spMkLst>
            <pc:docMk/>
            <pc:sldMk cId="1898145822" sldId="2076138244"/>
            <ac:spMk id="2" creationId="{0E6A9CA9-DC41-45DE-BB61-00A295E0FE21}"/>
          </ac:spMkLst>
        </pc:spChg>
        <pc:spChg chg="mod">
          <ac:chgData name="Nikolaj Bjorner" userId="063a94de-0c49-4d58-b22f-4505b39fd664" providerId="ADAL" clId="{F879EDE7-F446-40D0-A80B-FCC075C0558B}" dt="2022-09-19T19:07:32.905" v="6608" actId="207"/>
          <ac:spMkLst>
            <pc:docMk/>
            <pc:sldMk cId="1898145822" sldId="2076138244"/>
            <ac:spMk id="3" creationId="{0871A8CB-7B26-454C-8420-3E98C43C2C5A}"/>
          </ac:spMkLst>
        </pc:spChg>
        <pc:spChg chg="del">
          <ac:chgData name="Nikolaj Bjorner" userId="063a94de-0c49-4d58-b22f-4505b39fd664" providerId="ADAL" clId="{F879EDE7-F446-40D0-A80B-FCC075C0558B}" dt="2022-09-19T19:05:44.911" v="6466" actId="478"/>
          <ac:spMkLst>
            <pc:docMk/>
            <pc:sldMk cId="1898145822" sldId="2076138244"/>
            <ac:spMk id="7" creationId="{5F25D6D5-CBC7-4BFF-D939-B33998FB5EB1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9T21:04:30.398" v="6761" actId="20577"/>
        <pc:sldMkLst>
          <pc:docMk/>
          <pc:sldMk cId="1430412418" sldId="2076138281"/>
        </pc:sldMkLst>
        <pc:spChg chg="add mod">
          <ac:chgData name="Nikolaj Bjorner" userId="063a94de-0c49-4d58-b22f-4505b39fd664" providerId="ADAL" clId="{F879EDE7-F446-40D0-A80B-FCC075C0558B}" dt="2022-09-19T21:01:35.559" v="6730" actId="14100"/>
          <ac:spMkLst>
            <pc:docMk/>
            <pc:sldMk cId="1430412418" sldId="2076138281"/>
            <ac:spMk id="8" creationId="{C36AA2EB-1F25-C04E-213E-354AC3B37883}"/>
          </ac:spMkLst>
        </pc:spChg>
        <pc:spChg chg="add del mod">
          <ac:chgData name="Nikolaj Bjorner" userId="063a94de-0c49-4d58-b22f-4505b39fd664" providerId="ADAL" clId="{F879EDE7-F446-40D0-A80B-FCC075C0558B}" dt="2022-09-19T21:01:52.885" v="6733" actId="478"/>
          <ac:spMkLst>
            <pc:docMk/>
            <pc:sldMk cId="1430412418" sldId="2076138281"/>
            <ac:spMk id="9" creationId="{27511FD4-812D-182E-AE6B-3869B2C75CAA}"/>
          </ac:spMkLst>
        </pc:spChg>
        <pc:spChg chg="mod">
          <ac:chgData name="Nikolaj Bjorner" userId="063a94de-0c49-4d58-b22f-4505b39fd664" providerId="ADAL" clId="{F879EDE7-F446-40D0-A80B-FCC075C0558B}" dt="2022-09-19T21:02:32.366" v="6739" actId="1076"/>
          <ac:spMkLst>
            <pc:docMk/>
            <pc:sldMk cId="1430412418" sldId="2076138281"/>
            <ac:spMk id="22" creationId="{D8F9E096-E6BF-D2B7-5261-287BC16E9DE0}"/>
          </ac:spMkLst>
        </pc:spChg>
        <pc:spChg chg="add del mod">
          <ac:chgData name="Nikolaj Bjorner" userId="063a94de-0c49-4d58-b22f-4505b39fd664" providerId="ADAL" clId="{F879EDE7-F446-40D0-A80B-FCC075C0558B}" dt="2022-09-19T21:02:12.142" v="6736" actId="478"/>
          <ac:spMkLst>
            <pc:docMk/>
            <pc:sldMk cId="1430412418" sldId="2076138281"/>
            <ac:spMk id="24" creationId="{46DEC5AF-F7C7-81FB-E1E5-277D951C3098}"/>
          </ac:spMkLst>
        </pc:spChg>
        <pc:spChg chg="add mod">
          <ac:chgData name="Nikolaj Bjorner" userId="063a94de-0c49-4d58-b22f-4505b39fd664" providerId="ADAL" clId="{F879EDE7-F446-40D0-A80B-FCC075C0558B}" dt="2022-09-19T21:04:30.398" v="6761" actId="20577"/>
          <ac:spMkLst>
            <pc:docMk/>
            <pc:sldMk cId="1430412418" sldId="2076138281"/>
            <ac:spMk id="25" creationId="{209CA903-3A0D-9A06-478A-7F188394F364}"/>
          </ac:spMkLst>
        </pc:spChg>
        <pc:picChg chg="mod">
          <ac:chgData name="Nikolaj Bjorner" userId="063a94de-0c49-4d58-b22f-4505b39fd664" providerId="ADAL" clId="{F879EDE7-F446-40D0-A80B-FCC075C0558B}" dt="2022-09-19T21:04:02.564" v="6757" actId="1076"/>
          <ac:picMkLst>
            <pc:docMk/>
            <pc:sldMk cId="1430412418" sldId="2076138281"/>
            <ac:picMk id="4" creationId="{00319591-8CB1-9A41-B76A-A390B38E17C5}"/>
          </ac:picMkLst>
        </pc:picChg>
        <pc:picChg chg="add mod">
          <ac:chgData name="Nikolaj Bjorner" userId="063a94de-0c49-4d58-b22f-4505b39fd664" providerId="ADAL" clId="{F879EDE7-F446-40D0-A80B-FCC075C0558B}" dt="2022-09-19T21:04:08.139" v="6758" actId="1076"/>
          <ac:picMkLst>
            <pc:docMk/>
            <pc:sldMk cId="1430412418" sldId="2076138281"/>
            <ac:picMk id="26" creationId="{342E4BD7-86B7-20A5-4DA7-F4DCAA46887F}"/>
          </ac:picMkLst>
        </pc:picChg>
      </pc:sldChg>
      <pc:sldChg chg="modSp add mod modNotesTx">
        <pc:chgData name="Nikolaj Bjorner" userId="063a94de-0c49-4d58-b22f-4505b39fd664" providerId="ADAL" clId="{F879EDE7-F446-40D0-A80B-FCC075C0558B}" dt="2022-09-24T06:00:40.045" v="7825" actId="20577"/>
        <pc:sldMkLst>
          <pc:docMk/>
          <pc:sldMk cId="4187298183" sldId="2145706661"/>
        </pc:sldMkLst>
        <pc:spChg chg="mod">
          <ac:chgData name="Nikolaj Bjorner" userId="063a94de-0c49-4d58-b22f-4505b39fd664" providerId="ADAL" clId="{F879EDE7-F446-40D0-A80B-FCC075C0558B}" dt="2022-09-19T19:30:28.531" v="6709" actId="20577"/>
          <ac:spMkLst>
            <pc:docMk/>
            <pc:sldMk cId="4187298183" sldId="2145706661"/>
            <ac:spMk id="8" creationId="{81BDCEDE-4092-0184-44B9-26B20EBFC59D}"/>
          </ac:spMkLst>
        </pc:spChg>
      </pc:sldChg>
      <pc:sldChg chg="modSp add mod modAnim modNotesTx">
        <pc:chgData name="Nikolaj Bjorner" userId="063a94de-0c49-4d58-b22f-4505b39fd664" providerId="ADAL" clId="{F879EDE7-F446-40D0-A80B-FCC075C0558B}" dt="2022-09-24T06:01:03.708" v="7830" actId="20577"/>
        <pc:sldMkLst>
          <pc:docMk/>
          <pc:sldMk cId="2028359324" sldId="2145706671"/>
        </pc:sldMkLst>
        <pc:spChg chg="mod">
          <ac:chgData name="Nikolaj Bjorner" userId="063a94de-0c49-4d58-b22f-4505b39fd664" providerId="ADAL" clId="{F879EDE7-F446-40D0-A80B-FCC075C0558B}" dt="2022-09-21T19:03:46.728" v="6860" actId="207"/>
          <ac:spMkLst>
            <pc:docMk/>
            <pc:sldMk cId="2028359324" sldId="2145706671"/>
            <ac:spMk id="3" creationId="{09FE06E1-86B7-4530-AF3F-4E7B4E5A182B}"/>
          </ac:spMkLst>
        </pc:spChg>
      </pc:sldChg>
      <pc:sldChg chg="del">
        <pc:chgData name="Nikolaj Bjorner" userId="063a94de-0c49-4d58-b22f-4505b39fd664" providerId="ADAL" clId="{F879EDE7-F446-40D0-A80B-FCC075C0558B}" dt="2022-09-19T19:07:38.665" v="6609" actId="47"/>
        <pc:sldMkLst>
          <pc:docMk/>
          <pc:sldMk cId="1411113025" sldId="2146847078"/>
        </pc:sldMkLst>
      </pc:sldChg>
      <pc:sldChg chg="addSp modSp add del mod ord">
        <pc:chgData name="Nikolaj Bjorner" userId="063a94de-0c49-4d58-b22f-4505b39fd664" providerId="ADAL" clId="{F879EDE7-F446-40D0-A80B-FCC075C0558B}" dt="2022-09-21T20:41:07.335" v="7761" actId="47"/>
        <pc:sldMkLst>
          <pc:docMk/>
          <pc:sldMk cId="1154596716" sldId="2146847081"/>
        </pc:sldMkLst>
        <pc:spChg chg="mod">
          <ac:chgData name="Nikolaj Bjorner" userId="063a94de-0c49-4d58-b22f-4505b39fd664" providerId="ADAL" clId="{F879EDE7-F446-40D0-A80B-FCC075C0558B}" dt="2022-09-19T16:16:11.583" v="6445" actId="14100"/>
          <ac:spMkLst>
            <pc:docMk/>
            <pc:sldMk cId="1154596716" sldId="2146847081"/>
            <ac:spMk id="2" creationId="{B2066677-02B0-B6C1-2D80-E325D574FE3F}"/>
          </ac:spMkLst>
        </pc:spChg>
        <pc:picChg chg="add">
          <ac:chgData name="Nikolaj Bjorner" userId="063a94de-0c49-4d58-b22f-4505b39fd664" providerId="ADAL" clId="{F879EDE7-F446-40D0-A80B-FCC075C0558B}" dt="2022-09-19T16:16:22.707" v="6446" actId="22"/>
          <ac:picMkLst>
            <pc:docMk/>
            <pc:sldMk cId="1154596716" sldId="2146847081"/>
            <ac:picMk id="4" creationId="{69E1F926-D1EB-DF6D-0E58-B164DE6996BC}"/>
          </ac:picMkLst>
        </pc:picChg>
      </pc:sldChg>
      <pc:sldChg chg="delSp modSp mod">
        <pc:chgData name="Nikolaj Bjorner" userId="063a94de-0c49-4d58-b22f-4505b39fd664" providerId="ADAL" clId="{F879EDE7-F446-40D0-A80B-FCC075C0558B}" dt="2022-09-21T18:59:26.661" v="6858" actId="20577"/>
        <pc:sldMkLst>
          <pc:docMk/>
          <pc:sldMk cId="2318796787" sldId="2146847088"/>
        </pc:sldMkLst>
        <pc:spChg chg="mod">
          <ac:chgData name="Nikolaj Bjorner" userId="063a94de-0c49-4d58-b22f-4505b39fd664" providerId="ADAL" clId="{F879EDE7-F446-40D0-A80B-FCC075C0558B}" dt="2022-09-21T18:59:26.661" v="6858" actId="20577"/>
          <ac:spMkLst>
            <pc:docMk/>
            <pc:sldMk cId="2318796787" sldId="2146847088"/>
            <ac:spMk id="3" creationId="{CECCA393-ABDB-4977-86CC-BD6EE9E96F14}"/>
          </ac:spMkLst>
        </pc:spChg>
        <pc:spChg chg="del mod">
          <ac:chgData name="Nikolaj Bjorner" userId="063a94de-0c49-4d58-b22f-4505b39fd664" providerId="ADAL" clId="{F879EDE7-F446-40D0-A80B-FCC075C0558B}" dt="2022-09-19T16:15:13.284" v="6434" actId="478"/>
          <ac:spMkLst>
            <pc:docMk/>
            <pc:sldMk cId="2318796787" sldId="2146847088"/>
            <ac:spMk id="12" creationId="{EFDBBF4D-8F1C-8C59-6A71-326808648D55}"/>
          </ac:spMkLst>
        </pc:spChg>
        <pc:picChg chg="del">
          <ac:chgData name="Nikolaj Bjorner" userId="063a94de-0c49-4d58-b22f-4505b39fd664" providerId="ADAL" clId="{F879EDE7-F446-40D0-A80B-FCC075C0558B}" dt="2022-09-19T16:15:14.475" v="6435" actId="478"/>
          <ac:picMkLst>
            <pc:docMk/>
            <pc:sldMk cId="2318796787" sldId="2146847088"/>
            <ac:picMk id="11" creationId="{9B24ED02-BB7F-D363-48C5-EB8FA52A1A7F}"/>
          </ac:picMkLst>
        </pc:picChg>
      </pc:sldChg>
      <pc:sldChg chg="add">
        <pc:chgData name="Nikolaj Bjorner" userId="063a94de-0c49-4d58-b22f-4505b39fd664" providerId="ADAL" clId="{F879EDE7-F446-40D0-A80B-FCC075C0558B}" dt="2022-09-12T18:44:20.346" v="1264"/>
        <pc:sldMkLst>
          <pc:docMk/>
          <pc:sldMk cId="3462069699" sldId="2146847093"/>
        </pc:sldMkLst>
      </pc:sldChg>
      <pc:sldChg chg="addSp delSp modSp new mod">
        <pc:chgData name="Nikolaj Bjorner" userId="063a94de-0c49-4d58-b22f-4505b39fd664" providerId="ADAL" clId="{F879EDE7-F446-40D0-A80B-FCC075C0558B}" dt="2022-09-12T19:04:44.061" v="1708" actId="1076"/>
        <pc:sldMkLst>
          <pc:docMk/>
          <pc:sldMk cId="1165496914" sldId="2146847094"/>
        </pc:sldMkLst>
        <pc:spChg chg="del">
          <ac:chgData name="Nikolaj Bjorner" userId="063a94de-0c49-4d58-b22f-4505b39fd664" providerId="ADAL" clId="{F879EDE7-F446-40D0-A80B-FCC075C0558B}" dt="2022-09-12T18:46:16.502" v="1406" actId="478"/>
          <ac:spMkLst>
            <pc:docMk/>
            <pc:sldMk cId="1165496914" sldId="2146847094"/>
            <ac:spMk id="2" creationId="{A694722E-E53F-7B78-A679-E879BDBE2125}"/>
          </ac:spMkLst>
        </pc:spChg>
        <pc:spChg chg="del">
          <ac:chgData name="Nikolaj Bjorner" userId="063a94de-0c49-4d58-b22f-4505b39fd664" providerId="ADAL" clId="{F879EDE7-F446-40D0-A80B-FCC075C0558B}" dt="2022-09-12T18:46:18.834" v="1407" actId="478"/>
          <ac:spMkLst>
            <pc:docMk/>
            <pc:sldMk cId="1165496914" sldId="2146847094"/>
            <ac:spMk id="3" creationId="{2F918BA2-D03F-2F9C-B858-92DBDBD4425F}"/>
          </ac:spMkLst>
        </pc:spChg>
        <pc:spChg chg="add mod">
          <ac:chgData name="Nikolaj Bjorner" userId="063a94de-0c49-4d58-b22f-4505b39fd664" providerId="ADAL" clId="{F879EDE7-F446-40D0-A80B-FCC075C0558B}" dt="2022-09-12T18:46:31.091" v="1425" actId="20577"/>
          <ac:spMkLst>
            <pc:docMk/>
            <pc:sldMk cId="1165496914" sldId="2146847094"/>
            <ac:spMk id="5" creationId="{0B1C28DD-039E-E3D8-50B9-A391C5FF6959}"/>
          </ac:spMkLst>
        </pc:spChg>
        <pc:spChg chg="add mod">
          <ac:chgData name="Nikolaj Bjorner" userId="063a94de-0c49-4d58-b22f-4505b39fd664" providerId="ADAL" clId="{F879EDE7-F446-40D0-A80B-FCC075C0558B}" dt="2022-09-12T18:58:34.997" v="1646" actId="1076"/>
          <ac:spMkLst>
            <pc:docMk/>
            <pc:sldMk cId="1165496914" sldId="2146847094"/>
            <ac:spMk id="7" creationId="{7AA1FE7E-81CC-6508-F1BB-D48E0C46F003}"/>
          </ac:spMkLst>
        </pc:spChg>
        <pc:spChg chg="add mod">
          <ac:chgData name="Nikolaj Bjorner" userId="063a94de-0c49-4d58-b22f-4505b39fd664" providerId="ADAL" clId="{F879EDE7-F446-40D0-A80B-FCC075C0558B}" dt="2022-09-12T18:58:31.820" v="1645" actId="1076"/>
          <ac:spMkLst>
            <pc:docMk/>
            <pc:sldMk cId="1165496914" sldId="2146847094"/>
            <ac:spMk id="9" creationId="{6708FB13-BC4B-F6AF-7AC2-0F36E6AD0786}"/>
          </ac:spMkLst>
        </pc:spChg>
        <pc:spChg chg="add mod">
          <ac:chgData name="Nikolaj Bjorner" userId="063a94de-0c49-4d58-b22f-4505b39fd664" providerId="ADAL" clId="{F879EDE7-F446-40D0-A80B-FCC075C0558B}" dt="2022-09-12T18:47:00.144" v="1457" actId="20577"/>
          <ac:spMkLst>
            <pc:docMk/>
            <pc:sldMk cId="1165496914" sldId="2146847094"/>
            <ac:spMk id="11" creationId="{39677E2C-8EF8-DE89-F3A1-6D3F4B3BD50A}"/>
          </ac:spMkLst>
        </pc:spChg>
        <pc:spChg chg="add mod">
          <ac:chgData name="Nikolaj Bjorner" userId="063a94de-0c49-4d58-b22f-4505b39fd664" providerId="ADAL" clId="{F879EDE7-F446-40D0-A80B-FCC075C0558B}" dt="2022-09-12T18:47:11.026" v="1464" actId="20577"/>
          <ac:spMkLst>
            <pc:docMk/>
            <pc:sldMk cId="1165496914" sldId="2146847094"/>
            <ac:spMk id="13" creationId="{D66CDCBC-DA3F-5545-CF16-1AA7A2E1C90A}"/>
          </ac:spMkLst>
        </pc:spChg>
        <pc:spChg chg="add mod">
          <ac:chgData name="Nikolaj Bjorner" userId="063a94de-0c49-4d58-b22f-4505b39fd664" providerId="ADAL" clId="{F879EDE7-F446-40D0-A80B-FCC075C0558B}" dt="2022-09-12T18:49:39.965" v="1602" actId="1076"/>
          <ac:spMkLst>
            <pc:docMk/>
            <pc:sldMk cId="1165496914" sldId="2146847094"/>
            <ac:spMk id="15" creationId="{F5ABE5A4-96E8-0843-5BBF-A3823F8746D8}"/>
          </ac:spMkLst>
        </pc:spChg>
        <pc:spChg chg="add mod">
          <ac:chgData name="Nikolaj Bjorner" userId="063a94de-0c49-4d58-b22f-4505b39fd664" providerId="ADAL" clId="{F879EDE7-F446-40D0-A80B-FCC075C0558B}" dt="2022-09-12T18:48:58.252" v="1559" actId="1076"/>
          <ac:spMkLst>
            <pc:docMk/>
            <pc:sldMk cId="1165496914" sldId="2146847094"/>
            <ac:spMk id="17" creationId="{8A1D94A9-DFD2-9B2D-8E23-B5F717A77540}"/>
          </ac:spMkLst>
        </pc:spChg>
        <pc:spChg chg="add mod">
          <ac:chgData name="Nikolaj Bjorner" userId="063a94de-0c49-4d58-b22f-4505b39fd664" providerId="ADAL" clId="{F879EDE7-F446-40D0-A80B-FCC075C0558B}" dt="2022-09-12T18:58:29.558" v="1644" actId="1076"/>
          <ac:spMkLst>
            <pc:docMk/>
            <pc:sldMk cId="1165496914" sldId="2146847094"/>
            <ac:spMk id="19" creationId="{4AF05BD2-F2B5-E9CB-E3B7-1A55BC0E4090}"/>
          </ac:spMkLst>
        </pc:spChg>
        <pc:spChg chg="add mod">
          <ac:chgData name="Nikolaj Bjorner" userId="063a94de-0c49-4d58-b22f-4505b39fd664" providerId="ADAL" clId="{F879EDE7-F446-40D0-A80B-FCC075C0558B}" dt="2022-09-12T18:58:24.219" v="1642" actId="1076"/>
          <ac:spMkLst>
            <pc:docMk/>
            <pc:sldMk cId="1165496914" sldId="2146847094"/>
            <ac:spMk id="21" creationId="{1CD4B987-89C0-0240-2537-D56A368CE058}"/>
          </ac:spMkLst>
        </pc:spChg>
        <pc:spChg chg="add mod">
          <ac:chgData name="Nikolaj Bjorner" userId="063a94de-0c49-4d58-b22f-4505b39fd664" providerId="ADAL" clId="{F879EDE7-F446-40D0-A80B-FCC075C0558B}" dt="2022-09-12T18:49:47.766" v="1605" actId="1076"/>
          <ac:spMkLst>
            <pc:docMk/>
            <pc:sldMk cId="1165496914" sldId="2146847094"/>
            <ac:spMk id="23" creationId="{3C5A005B-5AB9-E843-5E51-D41A5312BA6B}"/>
          </ac:spMkLst>
        </pc:spChg>
        <pc:spChg chg="add mod">
          <ac:chgData name="Nikolaj Bjorner" userId="063a94de-0c49-4d58-b22f-4505b39fd664" providerId="ADAL" clId="{F879EDE7-F446-40D0-A80B-FCC075C0558B}" dt="2022-09-12T18:49:51.267" v="1606" actId="1076"/>
          <ac:spMkLst>
            <pc:docMk/>
            <pc:sldMk cId="1165496914" sldId="2146847094"/>
            <ac:spMk id="25" creationId="{67567193-3D22-0BD9-4A8F-133F9BE96C1B}"/>
          </ac:spMkLst>
        </pc:spChg>
        <pc:spChg chg="add mod">
          <ac:chgData name="Nikolaj Bjorner" userId="063a94de-0c49-4d58-b22f-4505b39fd664" providerId="ADAL" clId="{F879EDE7-F446-40D0-A80B-FCC075C0558B}" dt="2022-09-12T18:49:08.070" v="1572" actId="20577"/>
          <ac:spMkLst>
            <pc:docMk/>
            <pc:sldMk cId="1165496914" sldId="2146847094"/>
            <ac:spMk id="27" creationId="{0B80C791-460F-9DA7-8AD5-A2641F9C2721}"/>
          </ac:spMkLst>
        </pc:spChg>
        <pc:spChg chg="add mod">
          <ac:chgData name="Nikolaj Bjorner" userId="063a94de-0c49-4d58-b22f-4505b39fd664" providerId="ADAL" clId="{F879EDE7-F446-40D0-A80B-FCC075C0558B}" dt="2022-09-12T18:49:16.905" v="1584" actId="20577"/>
          <ac:spMkLst>
            <pc:docMk/>
            <pc:sldMk cId="1165496914" sldId="2146847094"/>
            <ac:spMk id="29" creationId="{E561B918-E010-7140-213B-D4D798C4BCCC}"/>
          </ac:spMkLst>
        </pc:spChg>
        <pc:spChg chg="add mod">
          <ac:chgData name="Nikolaj Bjorner" userId="063a94de-0c49-4d58-b22f-4505b39fd664" providerId="ADAL" clId="{F879EDE7-F446-40D0-A80B-FCC075C0558B}" dt="2022-09-12T18:49:26.174" v="1600" actId="20577"/>
          <ac:spMkLst>
            <pc:docMk/>
            <pc:sldMk cId="1165496914" sldId="2146847094"/>
            <ac:spMk id="31" creationId="{2E5EA6F7-0B1F-E590-50D3-3DD8D1719988}"/>
          </ac:spMkLst>
        </pc:spChg>
        <pc:spChg chg="add mod">
          <ac:chgData name="Nikolaj Bjorner" userId="063a94de-0c49-4d58-b22f-4505b39fd664" providerId="ADAL" clId="{F879EDE7-F446-40D0-A80B-FCC075C0558B}" dt="2022-09-12T18:58:36.835" v="1647" actId="1076"/>
          <ac:spMkLst>
            <pc:docMk/>
            <pc:sldMk cId="1165496914" sldId="2146847094"/>
            <ac:spMk id="33" creationId="{F522D082-13DC-DEBF-4B25-83CDA6036B8C}"/>
          </ac:spMkLst>
        </pc:spChg>
        <pc:spChg chg="add mod">
          <ac:chgData name="Nikolaj Bjorner" userId="063a94de-0c49-4d58-b22f-4505b39fd664" providerId="ADAL" clId="{F879EDE7-F446-40D0-A80B-FCC075C0558B}" dt="2022-09-12T18:58:11.389" v="1640" actId="20577"/>
          <ac:spMkLst>
            <pc:docMk/>
            <pc:sldMk cId="1165496914" sldId="2146847094"/>
            <ac:spMk id="35" creationId="{EEDB7EFA-8201-1A21-7612-A11D594C6A5A}"/>
          </ac:spMkLst>
        </pc:spChg>
        <pc:spChg chg="add mod">
          <ac:chgData name="Nikolaj Bjorner" userId="063a94de-0c49-4d58-b22f-4505b39fd664" providerId="ADAL" clId="{F879EDE7-F446-40D0-A80B-FCC075C0558B}" dt="2022-09-12T19:04:44.061" v="1708" actId="1076"/>
          <ac:spMkLst>
            <pc:docMk/>
            <pc:sldMk cId="1165496914" sldId="2146847094"/>
            <ac:spMk id="36" creationId="{5193E2C5-5FB1-6698-231B-139CE20F85AB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6T22:15:11.051" v="6385" actId="478"/>
        <pc:sldMkLst>
          <pc:docMk/>
          <pc:sldMk cId="318683191" sldId="2146847095"/>
        </pc:sldMkLst>
        <pc:spChg chg="add del mod">
          <ac:chgData name="Nikolaj Bjorner" userId="063a94de-0c49-4d58-b22f-4505b39fd664" providerId="ADAL" clId="{F879EDE7-F446-40D0-A80B-FCC075C0558B}" dt="2022-09-16T22:13:21.564" v="6373"/>
          <ac:spMkLst>
            <pc:docMk/>
            <pc:sldMk cId="318683191" sldId="2146847095"/>
            <ac:spMk id="2" creationId="{0EAC5740-8039-CCE0-9022-8C57BC039845}"/>
          </ac:spMkLst>
        </pc:spChg>
        <pc:spChg chg="add mod">
          <ac:chgData name="Nikolaj Bjorner" userId="063a94de-0c49-4d58-b22f-4505b39fd664" providerId="ADAL" clId="{F879EDE7-F446-40D0-A80B-FCC075C0558B}" dt="2022-09-13T21:33:01.203" v="3019" actId="20577"/>
          <ac:spMkLst>
            <pc:docMk/>
            <pc:sldMk cId="318683191" sldId="2146847095"/>
            <ac:spMk id="3" creationId="{33A40633-3C12-C523-48C0-2BFEA66FADA8}"/>
          </ac:spMkLst>
        </pc:spChg>
        <pc:spChg chg="add del mod">
          <ac:chgData name="Nikolaj Bjorner" userId="063a94de-0c49-4d58-b22f-4505b39fd664" providerId="ADAL" clId="{F879EDE7-F446-40D0-A80B-FCC075C0558B}" dt="2022-09-13T17:04:44.282" v="1826" actId="478"/>
          <ac:spMkLst>
            <pc:docMk/>
            <pc:sldMk cId="318683191" sldId="2146847095"/>
            <ac:spMk id="3" creationId="{4CAF2D62-11F4-3259-23EF-9CC58D67058E}"/>
          </ac:spMkLst>
        </pc:spChg>
        <pc:spChg chg="del">
          <ac:chgData name="Nikolaj Bjorner" userId="063a94de-0c49-4d58-b22f-4505b39fd664" providerId="ADAL" clId="{F879EDE7-F446-40D0-A80B-FCC075C0558B}" dt="2022-09-13T17:04:23.899" v="1819" actId="478"/>
          <ac:spMkLst>
            <pc:docMk/>
            <pc:sldMk cId="318683191" sldId="2146847095"/>
            <ac:spMk id="5" creationId="{0B1C28DD-039E-E3D8-50B9-A391C5FF6959}"/>
          </ac:spMkLst>
        </pc:spChg>
        <pc:spChg chg="add del mod">
          <ac:chgData name="Nikolaj Bjorner" userId="063a94de-0c49-4d58-b22f-4505b39fd664" providerId="ADAL" clId="{F879EDE7-F446-40D0-A80B-FCC075C0558B}" dt="2022-09-13T21:23:56.602" v="2878" actId="478"/>
          <ac:spMkLst>
            <pc:docMk/>
            <pc:sldMk cId="318683191" sldId="2146847095"/>
            <ac:spMk id="5" creationId="{18B76E7D-D0A2-D63A-4FE3-03DFA6CAA51B}"/>
          </ac:spMkLst>
        </pc:spChg>
        <pc:spChg chg="add del mod">
          <ac:chgData name="Nikolaj Bjorner" userId="063a94de-0c49-4d58-b22f-4505b39fd664" providerId="ADAL" clId="{F879EDE7-F446-40D0-A80B-FCC075C0558B}" dt="2022-09-16T22:13:21.562" v="6371" actId="478"/>
          <ac:spMkLst>
            <pc:docMk/>
            <pc:sldMk cId="318683191" sldId="2146847095"/>
            <ac:spMk id="5" creationId="{281BCDB1-752F-0316-FAC1-478A8539C595}"/>
          </ac:spMkLst>
        </pc:spChg>
        <pc:spChg chg="add mod">
          <ac:chgData name="Nikolaj Bjorner" userId="063a94de-0c49-4d58-b22f-4505b39fd664" providerId="ADAL" clId="{F879EDE7-F446-40D0-A80B-FCC075C0558B}" dt="2022-09-13T21:23:42.442" v="2872" actId="20577"/>
          <ac:spMkLst>
            <pc:docMk/>
            <pc:sldMk cId="318683191" sldId="2146847095"/>
            <ac:spMk id="6" creationId="{48E3FC3B-978C-7E0E-2D07-41C6E84C0CF5}"/>
          </ac:spMkLst>
        </pc:spChg>
        <pc:spChg chg="del">
          <ac:chgData name="Nikolaj Bjorner" userId="063a94de-0c49-4d58-b22f-4505b39fd664" providerId="ADAL" clId="{F879EDE7-F446-40D0-A80B-FCC075C0558B}" dt="2022-09-13T17:04:02.419" v="1816" actId="478"/>
          <ac:spMkLst>
            <pc:docMk/>
            <pc:sldMk cId="318683191" sldId="2146847095"/>
            <ac:spMk id="7" creationId="{7AA1FE7E-81CC-6508-F1BB-D48E0C46F003}"/>
          </ac:spMkLst>
        </pc:spChg>
        <pc:spChg chg="add del mod">
          <ac:chgData name="Nikolaj Bjorner" userId="063a94de-0c49-4d58-b22f-4505b39fd664" providerId="ADAL" clId="{F879EDE7-F446-40D0-A80B-FCC075C0558B}" dt="2022-09-16T22:13:01.715" v="6360" actId="478"/>
          <ac:spMkLst>
            <pc:docMk/>
            <pc:sldMk cId="318683191" sldId="2146847095"/>
            <ac:spMk id="8" creationId="{A206736C-AFE4-BF04-C5AA-A7127D0AED60}"/>
          </ac:spMkLst>
        </pc:spChg>
        <pc:spChg chg="del">
          <ac:chgData name="Nikolaj Bjorner" userId="063a94de-0c49-4d58-b22f-4505b39fd664" providerId="ADAL" clId="{F879EDE7-F446-40D0-A80B-FCC075C0558B}" dt="2022-09-13T17:03:58.743" v="1813" actId="478"/>
          <ac:spMkLst>
            <pc:docMk/>
            <pc:sldMk cId="318683191" sldId="2146847095"/>
            <ac:spMk id="9" creationId="{6708FB13-BC4B-F6AF-7AC2-0F36E6AD0786}"/>
          </ac:spMkLst>
        </pc:spChg>
        <pc:spChg chg="add mod">
          <ac:chgData name="Nikolaj Bjorner" userId="063a94de-0c49-4d58-b22f-4505b39fd664" providerId="ADAL" clId="{F879EDE7-F446-40D0-A80B-FCC075C0558B}" dt="2022-09-16T22:12:27.592" v="6357" actId="20577"/>
          <ac:spMkLst>
            <pc:docMk/>
            <pc:sldMk cId="318683191" sldId="2146847095"/>
            <ac:spMk id="9" creationId="{B9B12362-2E42-B0D4-AACD-0C62CA0D2DE7}"/>
          </ac:spMkLst>
        </pc:spChg>
        <pc:spChg chg="add del mod">
          <ac:chgData name="Nikolaj Bjorner" userId="063a94de-0c49-4d58-b22f-4505b39fd664" providerId="ADAL" clId="{F879EDE7-F446-40D0-A80B-FCC075C0558B}" dt="2022-09-13T21:24:14.748" v="2883" actId="478"/>
          <ac:spMkLst>
            <pc:docMk/>
            <pc:sldMk cId="318683191" sldId="2146847095"/>
            <ac:spMk id="9" creationId="{D7737561-8159-81EF-E884-03F6A46CFBF8}"/>
          </ac:spMkLst>
        </pc:spChg>
        <pc:spChg chg="mod">
          <ac:chgData name="Nikolaj Bjorner" userId="063a94de-0c49-4d58-b22f-4505b39fd664" providerId="ADAL" clId="{F879EDE7-F446-40D0-A80B-FCC075C0558B}" dt="2022-09-16T22:12:06.424" v="6345" actId="1076"/>
          <ac:spMkLst>
            <pc:docMk/>
            <pc:sldMk cId="318683191" sldId="2146847095"/>
            <ac:spMk id="11" creationId="{39677E2C-8EF8-DE89-F3A1-6D3F4B3BD50A}"/>
          </ac:spMkLst>
        </pc:spChg>
        <pc:spChg chg="add mod">
          <ac:chgData name="Nikolaj Bjorner" userId="063a94de-0c49-4d58-b22f-4505b39fd664" providerId="ADAL" clId="{F879EDE7-F446-40D0-A80B-FCC075C0558B}" dt="2022-09-13T22:47:17.141" v="3913" actId="21"/>
          <ac:spMkLst>
            <pc:docMk/>
            <pc:sldMk cId="318683191" sldId="2146847095"/>
            <ac:spMk id="12" creationId="{6DAEB78C-A187-63C5-370E-27884FB996CD}"/>
          </ac:spMkLst>
        </pc:spChg>
        <pc:spChg chg="mod">
          <ac:chgData name="Nikolaj Bjorner" userId="063a94de-0c49-4d58-b22f-4505b39fd664" providerId="ADAL" clId="{F879EDE7-F446-40D0-A80B-FCC075C0558B}" dt="2022-09-13T21:29:11.098" v="2944" actId="1076"/>
          <ac:spMkLst>
            <pc:docMk/>
            <pc:sldMk cId="318683191" sldId="2146847095"/>
            <ac:spMk id="13" creationId="{D66CDCBC-DA3F-5545-CF16-1AA7A2E1C90A}"/>
          </ac:spMkLst>
        </pc:spChg>
        <pc:spChg chg="add mod">
          <ac:chgData name="Nikolaj Bjorner" userId="063a94de-0c49-4d58-b22f-4505b39fd664" providerId="ADAL" clId="{F879EDE7-F446-40D0-A80B-FCC075C0558B}" dt="2022-09-16T22:14:16.316" v="6380" actId="3062"/>
          <ac:spMkLst>
            <pc:docMk/>
            <pc:sldMk cId="318683191" sldId="2146847095"/>
            <ac:spMk id="14" creationId="{055B0905-7BDC-E40F-C2E4-D92C5DFAF591}"/>
          </ac:spMkLst>
        </pc:spChg>
        <pc:spChg chg="add mod">
          <ac:chgData name="Nikolaj Bjorner" userId="063a94de-0c49-4d58-b22f-4505b39fd664" providerId="ADAL" clId="{F879EDE7-F446-40D0-A80B-FCC075C0558B}" dt="2022-09-13T21:30:50.797" v="2967" actId="1076"/>
          <ac:spMkLst>
            <pc:docMk/>
            <pc:sldMk cId="318683191" sldId="2146847095"/>
            <ac:spMk id="15" creationId="{7644E576-BAF8-81D9-8862-185793C2DB04}"/>
          </ac:spMkLst>
        </pc:spChg>
        <pc:spChg chg="del">
          <ac:chgData name="Nikolaj Bjorner" userId="063a94de-0c49-4d58-b22f-4505b39fd664" providerId="ADAL" clId="{F879EDE7-F446-40D0-A80B-FCC075C0558B}" dt="2022-09-13T17:03:28.494" v="1781" actId="478"/>
          <ac:spMkLst>
            <pc:docMk/>
            <pc:sldMk cId="318683191" sldId="2146847095"/>
            <ac:spMk id="15" creationId="{F5ABE5A4-96E8-0843-5BBF-A3823F8746D8}"/>
          </ac:spMkLst>
        </pc:spChg>
        <pc:spChg chg="add mod">
          <ac:chgData name="Nikolaj Bjorner" userId="063a94de-0c49-4d58-b22f-4505b39fd664" providerId="ADAL" clId="{F879EDE7-F446-40D0-A80B-FCC075C0558B}" dt="2022-09-16T22:04:36.434" v="6315" actId="14100"/>
          <ac:spMkLst>
            <pc:docMk/>
            <pc:sldMk cId="318683191" sldId="2146847095"/>
            <ac:spMk id="17" creationId="{1B49BFC3-153F-4C3D-6DB5-9FFCC9E7F7F2}"/>
          </ac:spMkLst>
        </pc:spChg>
        <pc:spChg chg="del">
          <ac:chgData name="Nikolaj Bjorner" userId="063a94de-0c49-4d58-b22f-4505b39fd664" providerId="ADAL" clId="{F879EDE7-F446-40D0-A80B-FCC075C0558B}" dt="2022-09-13T17:03:29.555" v="1782" actId="478"/>
          <ac:spMkLst>
            <pc:docMk/>
            <pc:sldMk cId="318683191" sldId="2146847095"/>
            <ac:spMk id="17" creationId="{8A1D94A9-DFD2-9B2D-8E23-B5F717A77540}"/>
          </ac:spMkLst>
        </pc:spChg>
        <pc:spChg chg="add del">
          <ac:chgData name="Nikolaj Bjorner" userId="063a94de-0c49-4d58-b22f-4505b39fd664" providerId="ADAL" clId="{F879EDE7-F446-40D0-A80B-FCC075C0558B}" dt="2022-09-16T22:13:08.649" v="6362" actId="478"/>
          <ac:spMkLst>
            <pc:docMk/>
            <pc:sldMk cId="318683191" sldId="2146847095"/>
            <ac:spMk id="18" creationId="{8947253B-8808-258B-EBD6-E2461907CE13}"/>
          </ac:spMkLst>
        </pc:spChg>
        <pc:spChg chg="del">
          <ac:chgData name="Nikolaj Bjorner" userId="063a94de-0c49-4d58-b22f-4505b39fd664" providerId="ADAL" clId="{F879EDE7-F446-40D0-A80B-FCC075C0558B}" dt="2022-09-13T17:04:00.046" v="1814" actId="478"/>
          <ac:spMkLst>
            <pc:docMk/>
            <pc:sldMk cId="318683191" sldId="2146847095"/>
            <ac:spMk id="19" creationId="{4AF05BD2-F2B5-E9CB-E3B7-1A55BC0E4090}"/>
          </ac:spMkLst>
        </pc:spChg>
        <pc:spChg chg="add mod">
          <ac:chgData name="Nikolaj Bjorner" userId="063a94de-0c49-4d58-b22f-4505b39fd664" providerId="ADAL" clId="{F879EDE7-F446-40D0-A80B-FCC075C0558B}" dt="2022-09-16T22:05:08.526" v="6319" actId="1076"/>
          <ac:spMkLst>
            <pc:docMk/>
            <pc:sldMk cId="318683191" sldId="2146847095"/>
            <ac:spMk id="19" creationId="{58188857-DABD-5C0A-4C71-6964B510EA32}"/>
          </ac:spMkLst>
        </pc:spChg>
        <pc:spChg chg="add del mod">
          <ac:chgData name="Nikolaj Bjorner" userId="063a94de-0c49-4d58-b22f-4505b39fd664" providerId="ADAL" clId="{F879EDE7-F446-40D0-A80B-FCC075C0558B}" dt="2022-09-16T22:14:49.482" v="6383" actId="478"/>
          <ac:spMkLst>
            <pc:docMk/>
            <pc:sldMk cId="318683191" sldId="2146847095"/>
            <ac:spMk id="20" creationId="{09E1988D-9365-22C6-6CF3-FF6E35150837}"/>
          </ac:spMkLst>
        </pc:spChg>
        <pc:spChg chg="del">
          <ac:chgData name="Nikolaj Bjorner" userId="063a94de-0c49-4d58-b22f-4505b39fd664" providerId="ADAL" clId="{F879EDE7-F446-40D0-A80B-FCC075C0558B}" dt="2022-09-13T17:03:57.503" v="1812" actId="478"/>
          <ac:spMkLst>
            <pc:docMk/>
            <pc:sldMk cId="318683191" sldId="2146847095"/>
            <ac:spMk id="21" creationId="{1CD4B987-89C0-0240-2537-D56A368CE058}"/>
          </ac:spMkLst>
        </pc:spChg>
        <pc:spChg chg="add mod">
          <ac:chgData name="Nikolaj Bjorner" userId="063a94de-0c49-4d58-b22f-4505b39fd664" providerId="ADAL" clId="{F879EDE7-F446-40D0-A80B-FCC075C0558B}" dt="2022-09-16T22:12:00.541" v="6344" actId="1076"/>
          <ac:spMkLst>
            <pc:docMk/>
            <pc:sldMk cId="318683191" sldId="2146847095"/>
            <ac:spMk id="21" creationId="{903041E4-D368-D691-177C-2F53B6F5D6DC}"/>
          </ac:spMkLst>
        </pc:spChg>
        <pc:spChg chg="add del">
          <ac:chgData name="Nikolaj Bjorner" userId="063a94de-0c49-4d58-b22f-4505b39fd664" providerId="ADAL" clId="{F879EDE7-F446-40D0-A80B-FCC075C0558B}" dt="2022-09-16T22:15:11.051" v="6385" actId="478"/>
          <ac:spMkLst>
            <pc:docMk/>
            <pc:sldMk cId="318683191" sldId="2146847095"/>
            <ac:spMk id="22" creationId="{7760BC5A-E8EE-0FAD-CF75-E555952CB8E2}"/>
          </ac:spMkLst>
        </pc:spChg>
        <pc:spChg chg="mod">
          <ac:chgData name="Nikolaj Bjorner" userId="063a94de-0c49-4d58-b22f-4505b39fd664" providerId="ADAL" clId="{F879EDE7-F446-40D0-A80B-FCC075C0558B}" dt="2022-09-16T22:12:00.541" v="6344" actId="1076"/>
          <ac:spMkLst>
            <pc:docMk/>
            <pc:sldMk cId="318683191" sldId="2146847095"/>
            <ac:spMk id="23" creationId="{3C5A005B-5AB9-E843-5E51-D41A5312BA6B}"/>
          </ac:spMkLst>
        </pc:spChg>
        <pc:spChg chg="add mod">
          <ac:chgData name="Nikolaj Bjorner" userId="063a94de-0c49-4d58-b22f-4505b39fd664" providerId="ADAL" clId="{F879EDE7-F446-40D0-A80B-FCC075C0558B}" dt="2022-09-16T22:13:41.100" v="6377" actId="1076"/>
          <ac:spMkLst>
            <pc:docMk/>
            <pc:sldMk cId="318683191" sldId="2146847095"/>
            <ac:spMk id="24" creationId="{1D55966D-A5CC-DF68-1B26-0D04AFD4D828}"/>
          </ac:spMkLst>
        </pc:spChg>
        <pc:spChg chg="mod">
          <ac:chgData name="Nikolaj Bjorner" userId="063a94de-0c49-4d58-b22f-4505b39fd664" providerId="ADAL" clId="{F879EDE7-F446-40D0-A80B-FCC075C0558B}" dt="2022-09-16T22:05:13.699" v="6320" actId="14100"/>
          <ac:spMkLst>
            <pc:docMk/>
            <pc:sldMk cId="318683191" sldId="2146847095"/>
            <ac:spMk id="25" creationId="{67567193-3D22-0BD9-4A8F-133F9BE96C1B}"/>
          </ac:spMkLst>
        </pc:spChg>
        <pc:spChg chg="del">
          <ac:chgData name="Nikolaj Bjorner" userId="063a94de-0c49-4d58-b22f-4505b39fd664" providerId="ADAL" clId="{F879EDE7-F446-40D0-A80B-FCC075C0558B}" dt="2022-09-13T17:03:25.533" v="1779" actId="478"/>
          <ac:spMkLst>
            <pc:docMk/>
            <pc:sldMk cId="318683191" sldId="2146847095"/>
            <ac:spMk id="27" creationId="{0B80C791-460F-9DA7-8AD5-A2641F9C2721}"/>
          </ac:spMkLst>
        </pc:spChg>
        <pc:spChg chg="add mod">
          <ac:chgData name="Nikolaj Bjorner" userId="063a94de-0c49-4d58-b22f-4505b39fd664" providerId="ADAL" clId="{F879EDE7-F446-40D0-A80B-FCC075C0558B}" dt="2022-09-13T22:48:51.261" v="3920" actId="20577"/>
          <ac:spMkLst>
            <pc:docMk/>
            <pc:sldMk cId="318683191" sldId="2146847095"/>
            <ac:spMk id="27" creationId="{9152D55D-36A6-3F40-116F-BA19619EF704}"/>
          </ac:spMkLst>
        </pc:spChg>
        <pc:spChg chg="del">
          <ac:chgData name="Nikolaj Bjorner" userId="063a94de-0c49-4d58-b22f-4505b39fd664" providerId="ADAL" clId="{F879EDE7-F446-40D0-A80B-FCC075C0558B}" dt="2022-09-13T17:03:26.640" v="1780" actId="478"/>
          <ac:spMkLst>
            <pc:docMk/>
            <pc:sldMk cId="318683191" sldId="2146847095"/>
            <ac:spMk id="29" creationId="{E561B918-E010-7140-213B-D4D798C4BCCC}"/>
          </ac:spMkLst>
        </pc:spChg>
        <pc:spChg chg="add del mod">
          <ac:chgData name="Nikolaj Bjorner" userId="063a94de-0c49-4d58-b22f-4505b39fd664" providerId="ADAL" clId="{F879EDE7-F446-40D0-A80B-FCC075C0558B}" dt="2022-09-13T21:29:06.297" v="2943" actId="1076"/>
          <ac:spMkLst>
            <pc:docMk/>
            <pc:sldMk cId="318683191" sldId="2146847095"/>
            <ac:spMk id="31" creationId="{2E5EA6F7-0B1F-E590-50D3-3DD8D1719988}"/>
          </ac:spMkLst>
        </pc:spChg>
        <pc:spChg chg="mod">
          <ac:chgData name="Nikolaj Bjorner" userId="063a94de-0c49-4d58-b22f-4505b39fd664" providerId="ADAL" clId="{F879EDE7-F446-40D0-A80B-FCC075C0558B}" dt="2022-09-16T22:12:13.279" v="6347" actId="1076"/>
          <ac:spMkLst>
            <pc:docMk/>
            <pc:sldMk cId="318683191" sldId="2146847095"/>
            <ac:spMk id="33" creationId="{F522D082-13DC-DEBF-4B25-83CDA6036B8C}"/>
          </ac:spMkLst>
        </pc:spChg>
        <pc:spChg chg="del">
          <ac:chgData name="Nikolaj Bjorner" userId="063a94de-0c49-4d58-b22f-4505b39fd664" providerId="ADAL" clId="{F879EDE7-F446-40D0-A80B-FCC075C0558B}" dt="2022-09-13T17:04:01.286" v="1815" actId="478"/>
          <ac:spMkLst>
            <pc:docMk/>
            <pc:sldMk cId="318683191" sldId="2146847095"/>
            <ac:spMk id="35" creationId="{EEDB7EFA-8201-1A21-7612-A11D594C6A5A}"/>
          </ac:spMkLst>
        </pc:spChg>
        <pc:spChg chg="mod">
          <ac:chgData name="Nikolaj Bjorner" userId="063a94de-0c49-4d58-b22f-4505b39fd664" providerId="ADAL" clId="{F879EDE7-F446-40D0-A80B-FCC075C0558B}" dt="2022-09-16T22:04:16.334" v="6310" actId="20577"/>
          <ac:spMkLst>
            <pc:docMk/>
            <pc:sldMk cId="318683191" sldId="2146847095"/>
            <ac:spMk id="36" creationId="{5193E2C5-5FB1-6698-231B-139CE20F85AB}"/>
          </ac:spMkLst>
        </pc:spChg>
      </pc:sldChg>
      <pc:sldChg chg="modSp new mod">
        <pc:chgData name="Nikolaj Bjorner" userId="063a94de-0c49-4d58-b22f-4505b39fd664" providerId="ADAL" clId="{F879EDE7-F446-40D0-A80B-FCC075C0558B}" dt="2022-09-13T17:21:07.212" v="2297" actId="20577"/>
        <pc:sldMkLst>
          <pc:docMk/>
          <pc:sldMk cId="2518942202" sldId="2146847096"/>
        </pc:sldMkLst>
        <pc:spChg chg="mod">
          <ac:chgData name="Nikolaj Bjorner" userId="063a94de-0c49-4d58-b22f-4505b39fd664" providerId="ADAL" clId="{F879EDE7-F446-40D0-A80B-FCC075C0558B}" dt="2022-09-13T17:18:52.150" v="1998" actId="20577"/>
          <ac:spMkLst>
            <pc:docMk/>
            <pc:sldMk cId="2518942202" sldId="2146847096"/>
            <ac:spMk id="2" creationId="{79C53A06-69D1-22F6-DC5B-B8977286DF3A}"/>
          </ac:spMkLst>
        </pc:spChg>
        <pc:spChg chg="mod">
          <ac:chgData name="Nikolaj Bjorner" userId="063a94de-0c49-4d58-b22f-4505b39fd664" providerId="ADAL" clId="{F879EDE7-F446-40D0-A80B-FCC075C0558B}" dt="2022-09-13T17:21:07.212" v="2297" actId="20577"/>
          <ac:spMkLst>
            <pc:docMk/>
            <pc:sldMk cId="2518942202" sldId="2146847096"/>
            <ac:spMk id="3" creationId="{195D2225-43C6-A629-96F3-80CEE36A727E}"/>
          </ac:spMkLst>
        </pc:spChg>
      </pc:sldChg>
      <pc:sldChg chg="delSp new mod">
        <pc:chgData name="Nikolaj Bjorner" userId="063a94de-0c49-4d58-b22f-4505b39fd664" providerId="ADAL" clId="{F879EDE7-F446-40D0-A80B-FCC075C0558B}" dt="2022-09-13T17:22:57.740" v="2457" actId="478"/>
        <pc:sldMkLst>
          <pc:docMk/>
          <pc:sldMk cId="3924716555" sldId="2146847097"/>
        </pc:sldMkLst>
        <pc:spChg chg="del">
          <ac:chgData name="Nikolaj Bjorner" userId="063a94de-0c49-4d58-b22f-4505b39fd664" providerId="ADAL" clId="{F879EDE7-F446-40D0-A80B-FCC075C0558B}" dt="2022-09-13T17:22:57.740" v="2457" actId="478"/>
          <ac:spMkLst>
            <pc:docMk/>
            <pc:sldMk cId="3924716555" sldId="2146847097"/>
            <ac:spMk id="3" creationId="{C5CBD2F1-2AEA-606E-70B6-BD5FCE63DBF3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5T17:06:33.383" v="4984" actId="14100"/>
        <pc:sldMkLst>
          <pc:docMk/>
          <pc:sldMk cId="4033139336" sldId="2146847098"/>
        </pc:sldMkLst>
        <pc:spChg chg="add mod">
          <ac:chgData name="Nikolaj Bjorner" userId="063a94de-0c49-4d58-b22f-4505b39fd664" providerId="ADAL" clId="{F879EDE7-F446-40D0-A80B-FCC075C0558B}" dt="2022-09-15T17:05:22.178" v="4757" actId="20577"/>
          <ac:spMkLst>
            <pc:docMk/>
            <pc:sldMk cId="4033139336" sldId="2146847098"/>
            <ac:spMk id="3" creationId="{A2C00C90-F975-6C81-D0EE-C66A4F612676}"/>
          </ac:spMkLst>
        </pc:spChg>
        <pc:spChg chg="mod">
          <ac:chgData name="Nikolaj Bjorner" userId="063a94de-0c49-4d58-b22f-4505b39fd664" providerId="ADAL" clId="{F879EDE7-F446-40D0-A80B-FCC075C0558B}" dt="2022-09-13T17:28:31.293" v="2798" actId="1076"/>
          <ac:spMkLst>
            <pc:docMk/>
            <pc:sldMk cId="4033139336" sldId="2146847098"/>
            <ac:spMk id="4" creationId="{C4D19683-1BAA-B591-72D4-13DFCE454A6E}"/>
          </ac:spMkLst>
        </pc:spChg>
        <pc:spChg chg="del mod">
          <ac:chgData name="Nikolaj Bjorner" userId="063a94de-0c49-4d58-b22f-4505b39fd664" providerId="ADAL" clId="{F879EDE7-F446-40D0-A80B-FCC075C0558B}" dt="2022-09-13T17:24:12.330" v="2571" actId="478"/>
          <ac:spMkLst>
            <pc:docMk/>
            <pc:sldMk cId="4033139336" sldId="2146847098"/>
            <ac:spMk id="6" creationId="{8A9ED27C-768D-F257-D5F1-159F91BDBE1A}"/>
          </ac:spMkLst>
        </pc:spChg>
        <pc:spChg chg="add mod">
          <ac:chgData name="Nikolaj Bjorner" userId="063a94de-0c49-4d58-b22f-4505b39fd664" providerId="ADAL" clId="{F879EDE7-F446-40D0-A80B-FCC075C0558B}" dt="2022-09-13T17:27:35.719" v="2784" actId="20577"/>
          <ac:spMkLst>
            <pc:docMk/>
            <pc:sldMk cId="4033139336" sldId="2146847098"/>
            <ac:spMk id="7" creationId="{E7722DB7-C49E-6144-6C2E-6A9976F90658}"/>
          </ac:spMkLst>
        </pc:spChg>
        <pc:spChg chg="del">
          <ac:chgData name="Nikolaj Bjorner" userId="063a94de-0c49-4d58-b22f-4505b39fd664" providerId="ADAL" clId="{F879EDE7-F446-40D0-A80B-FCC075C0558B}" dt="2022-09-13T17:23:39.489" v="2554" actId="478"/>
          <ac:spMkLst>
            <pc:docMk/>
            <pc:sldMk cId="4033139336" sldId="2146847098"/>
            <ac:spMk id="8" creationId="{27B4A43C-E0C5-C96E-8F10-8F274CBA9FCB}"/>
          </ac:spMkLst>
        </pc:spChg>
        <pc:spChg chg="mod">
          <ac:chgData name="Nikolaj Bjorner" userId="063a94de-0c49-4d58-b22f-4505b39fd664" providerId="ADAL" clId="{F879EDE7-F446-40D0-A80B-FCC075C0558B}" dt="2022-09-15T16:56:51.629" v="4743" actId="20577"/>
          <ac:spMkLst>
            <pc:docMk/>
            <pc:sldMk cId="4033139336" sldId="2146847098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F879EDE7-F446-40D0-A80B-FCC075C0558B}" dt="2022-09-13T17:25:47.229" v="2677" actId="207"/>
          <ac:spMkLst>
            <pc:docMk/>
            <pc:sldMk cId="4033139336" sldId="2146847098"/>
            <ac:spMk id="11" creationId="{D7B1AD29-69CA-E207-B888-4B586DF78D61}"/>
          </ac:spMkLst>
        </pc:spChg>
        <pc:spChg chg="mod">
          <ac:chgData name="Nikolaj Bjorner" userId="063a94de-0c49-4d58-b22f-4505b39fd664" providerId="ADAL" clId="{F879EDE7-F446-40D0-A80B-FCC075C0558B}" dt="2022-09-15T17:06:33.383" v="4984" actId="14100"/>
          <ac:spMkLst>
            <pc:docMk/>
            <pc:sldMk cId="4033139336" sldId="2146847098"/>
            <ac:spMk id="12" creationId="{EE91314D-0037-3CF0-78C1-3B92AA341435}"/>
          </ac:spMkLst>
        </pc:spChg>
        <pc:spChg chg="add mod">
          <ac:chgData name="Nikolaj Bjorner" userId="063a94de-0c49-4d58-b22f-4505b39fd664" providerId="ADAL" clId="{F879EDE7-F446-40D0-A80B-FCC075C0558B}" dt="2022-09-13T17:27:30.493" v="2777" actId="20577"/>
          <ac:spMkLst>
            <pc:docMk/>
            <pc:sldMk cId="4033139336" sldId="2146847098"/>
            <ac:spMk id="14" creationId="{F1084AD6-7B7F-11A2-FF66-B7D49B4A6A67}"/>
          </ac:spMkLst>
        </pc:spChg>
        <pc:spChg chg="add mod">
          <ac:chgData name="Nikolaj Bjorner" userId="063a94de-0c49-4d58-b22f-4505b39fd664" providerId="ADAL" clId="{F879EDE7-F446-40D0-A80B-FCC075C0558B}" dt="2022-09-13T17:27:43.851" v="2791" actId="20577"/>
          <ac:spMkLst>
            <pc:docMk/>
            <pc:sldMk cId="4033139336" sldId="2146847098"/>
            <ac:spMk id="17" creationId="{5FD8A2E1-92A8-FE61-94FD-7F8CA918CA0D}"/>
          </ac:spMkLst>
        </pc:spChg>
        <pc:spChg chg="add mod">
          <ac:chgData name="Nikolaj Bjorner" userId="063a94de-0c49-4d58-b22f-4505b39fd664" providerId="ADAL" clId="{F879EDE7-F446-40D0-A80B-FCC075C0558B}" dt="2022-09-15T16:57:54.216" v="4750" actId="20577"/>
          <ac:spMkLst>
            <pc:docMk/>
            <pc:sldMk cId="4033139336" sldId="2146847098"/>
            <ac:spMk id="20" creationId="{96F813DD-E2AF-27CB-C864-92447540E2A0}"/>
          </ac:spMkLst>
        </pc:spChg>
        <pc:spChg chg="add mod">
          <ac:chgData name="Nikolaj Bjorner" userId="063a94de-0c49-4d58-b22f-4505b39fd664" providerId="ADAL" clId="{F879EDE7-F446-40D0-A80B-FCC075C0558B}" dt="2022-09-13T17:28:01.550" v="2795" actId="1076"/>
          <ac:spMkLst>
            <pc:docMk/>
            <pc:sldMk cId="4033139336" sldId="2146847098"/>
            <ac:spMk id="23" creationId="{FE8F0453-73BB-12FF-1237-FCC52023AE92}"/>
          </ac:spMkLst>
        </pc:spChg>
        <pc:spChg chg="add mod">
          <ac:chgData name="Nikolaj Bjorner" userId="063a94de-0c49-4d58-b22f-4505b39fd664" providerId="ADAL" clId="{F879EDE7-F446-40D0-A80B-FCC075C0558B}" dt="2022-09-13T17:27:56.333" v="2794" actId="1076"/>
          <ac:spMkLst>
            <pc:docMk/>
            <pc:sldMk cId="4033139336" sldId="2146847098"/>
            <ac:spMk id="25" creationId="{BDE61943-B249-5FD8-0D44-01F07C11E870}"/>
          </ac:spMkLst>
        </pc:spChg>
        <pc:spChg chg="del">
          <ac:chgData name="Nikolaj Bjorner" userId="063a94de-0c49-4d58-b22f-4505b39fd664" providerId="ADAL" clId="{F879EDE7-F446-40D0-A80B-FCC075C0558B}" dt="2022-09-13T17:23:41.759" v="2555" actId="478"/>
          <ac:spMkLst>
            <pc:docMk/>
            <pc:sldMk cId="4033139336" sldId="2146847098"/>
            <ac:spMk id="45" creationId="{7576FB82-B1B5-0EFE-2CD6-DADFEFFAE353}"/>
          </ac:spMkLst>
        </pc:spChg>
        <pc:spChg chg="mod">
          <ac:chgData name="Nikolaj Bjorner" userId="063a94de-0c49-4d58-b22f-4505b39fd664" providerId="ADAL" clId="{F879EDE7-F446-40D0-A80B-FCC075C0558B}" dt="2022-09-13T17:23:11.700" v="2488" actId="20577"/>
          <ac:spMkLst>
            <pc:docMk/>
            <pc:sldMk cId="4033139336" sldId="2146847098"/>
            <ac:spMk id="51" creationId="{7E57838B-0FBC-E272-F3D0-5FDDAA053D51}"/>
          </ac:spMkLst>
        </pc:spChg>
        <pc:cxnChg chg="mod">
          <ac:chgData name="Nikolaj Bjorner" userId="063a94de-0c49-4d58-b22f-4505b39fd664" providerId="ADAL" clId="{F879EDE7-F446-40D0-A80B-FCC075C0558B}" dt="2022-09-13T17:28:31.293" v="2798" actId="1076"/>
          <ac:cxnSpMkLst>
            <pc:docMk/>
            <pc:sldMk cId="4033139336" sldId="2146847098"/>
            <ac:cxnSpMk id="16" creationId="{E2D1B5CE-B9FA-82E5-ED30-840F2429E87E}"/>
          </ac:cxnSpMkLst>
        </pc:cxnChg>
        <pc:cxnChg chg="del mod">
          <ac:chgData name="Nikolaj Bjorner" userId="063a94de-0c49-4d58-b22f-4505b39fd664" providerId="ADAL" clId="{F879EDE7-F446-40D0-A80B-FCC075C0558B}" dt="2022-09-13T17:26:45.082" v="2717" actId="478"/>
          <ac:cxnSpMkLst>
            <pc:docMk/>
            <pc:sldMk cId="4033139336" sldId="2146847098"/>
            <ac:cxnSpMk id="18" creationId="{4E6E1003-6726-7F0E-0E59-2B780F296309}"/>
          </ac:cxnSpMkLst>
        </pc:cxnChg>
        <pc:cxnChg chg="del mod">
          <ac:chgData name="Nikolaj Bjorner" userId="063a94de-0c49-4d58-b22f-4505b39fd664" providerId="ADAL" clId="{F879EDE7-F446-40D0-A80B-FCC075C0558B}" dt="2022-09-13T17:23:44.493" v="2557" actId="478"/>
          <ac:cxnSpMkLst>
            <pc:docMk/>
            <pc:sldMk cId="4033139336" sldId="2146847098"/>
            <ac:cxnSpMk id="22" creationId="{48FFA860-5116-F42F-73CA-7DEBBBD7089A}"/>
          </ac:cxnSpMkLst>
        </pc:cxnChg>
        <pc:cxnChg chg="mod">
          <ac:chgData name="Nikolaj Bjorner" userId="063a94de-0c49-4d58-b22f-4505b39fd664" providerId="ADAL" clId="{F879EDE7-F446-40D0-A80B-FCC075C0558B}" dt="2022-09-13T17:28:42.462" v="2801" actId="1076"/>
          <ac:cxnSpMkLst>
            <pc:docMk/>
            <pc:sldMk cId="4033139336" sldId="2146847098"/>
            <ac:cxnSpMk id="26" creationId="{952A4E13-3262-BD7A-0146-FB76E0A13442}"/>
          </ac:cxnSpMkLst>
        </pc:cxnChg>
        <pc:cxnChg chg="del mod">
          <ac:chgData name="Nikolaj Bjorner" userId="063a94de-0c49-4d58-b22f-4505b39fd664" providerId="ADAL" clId="{F879EDE7-F446-40D0-A80B-FCC075C0558B}" dt="2022-09-13T17:23:43.705" v="2556" actId="478"/>
          <ac:cxnSpMkLst>
            <pc:docMk/>
            <pc:sldMk cId="4033139336" sldId="2146847098"/>
            <ac:cxnSpMk id="47" creationId="{B493F204-0664-FDCD-DEC0-720335839351}"/>
          </ac:cxnSpMkLst>
        </pc:cxnChg>
      </pc:sldChg>
      <pc:sldChg chg="modSp new mod">
        <pc:chgData name="Nikolaj Bjorner" userId="063a94de-0c49-4d58-b22f-4505b39fd664" providerId="ADAL" clId="{F879EDE7-F446-40D0-A80B-FCC075C0558B}" dt="2022-09-13T21:42:08.838" v="3558" actId="20577"/>
        <pc:sldMkLst>
          <pc:docMk/>
          <pc:sldMk cId="3667456671" sldId="2146847099"/>
        </pc:sldMkLst>
        <pc:spChg chg="mod">
          <ac:chgData name="Nikolaj Bjorner" userId="063a94de-0c49-4d58-b22f-4505b39fd664" providerId="ADAL" clId="{F879EDE7-F446-40D0-A80B-FCC075C0558B}" dt="2022-09-13T21:37:41.813" v="3138" actId="20577"/>
          <ac:spMkLst>
            <pc:docMk/>
            <pc:sldMk cId="3667456671" sldId="2146847099"/>
            <ac:spMk id="2" creationId="{6F7C2584-EFC1-6D4C-9AFE-AA6C21F6D429}"/>
          </ac:spMkLst>
        </pc:spChg>
        <pc:spChg chg="mod">
          <ac:chgData name="Nikolaj Bjorner" userId="063a94de-0c49-4d58-b22f-4505b39fd664" providerId="ADAL" clId="{F879EDE7-F446-40D0-A80B-FCC075C0558B}" dt="2022-09-13T21:42:08.838" v="3558" actId="20577"/>
          <ac:spMkLst>
            <pc:docMk/>
            <pc:sldMk cId="3667456671" sldId="2146847099"/>
            <ac:spMk id="3" creationId="{8C2463F8-AD0F-BED8-47EF-E9DD0ADCBD3C}"/>
          </ac:spMkLst>
        </pc:spChg>
      </pc:sldChg>
      <pc:sldChg chg="modSp add mod">
        <pc:chgData name="Nikolaj Bjorner" userId="063a94de-0c49-4d58-b22f-4505b39fd664" providerId="ADAL" clId="{F879EDE7-F446-40D0-A80B-FCC075C0558B}" dt="2022-09-14T22:48:41.986" v="4476" actId="20577"/>
        <pc:sldMkLst>
          <pc:docMk/>
          <pc:sldMk cId="2801681308" sldId="2146847100"/>
        </pc:sldMkLst>
        <pc:spChg chg="mod">
          <ac:chgData name="Nikolaj Bjorner" userId="063a94de-0c49-4d58-b22f-4505b39fd664" providerId="ADAL" clId="{F879EDE7-F446-40D0-A80B-FCC075C0558B}" dt="2022-09-13T21:43:18.038" v="3577" actId="20577"/>
          <ac:spMkLst>
            <pc:docMk/>
            <pc:sldMk cId="2801681308" sldId="2146847100"/>
            <ac:spMk id="2" creationId="{6F7C2584-EFC1-6D4C-9AFE-AA6C21F6D429}"/>
          </ac:spMkLst>
        </pc:spChg>
        <pc:spChg chg="mod">
          <ac:chgData name="Nikolaj Bjorner" userId="063a94de-0c49-4d58-b22f-4505b39fd664" providerId="ADAL" clId="{F879EDE7-F446-40D0-A80B-FCC075C0558B}" dt="2022-09-14T22:48:41.986" v="4476" actId="20577"/>
          <ac:spMkLst>
            <pc:docMk/>
            <pc:sldMk cId="2801681308" sldId="2146847100"/>
            <ac:spMk id="3" creationId="{8C2463F8-AD0F-BED8-47EF-E9DD0ADCBD3C}"/>
          </ac:spMkLst>
        </pc:spChg>
      </pc:sldChg>
      <pc:sldChg chg="addSp delSp modSp new mod">
        <pc:chgData name="Nikolaj Bjorner" userId="063a94de-0c49-4d58-b22f-4505b39fd664" providerId="ADAL" clId="{F879EDE7-F446-40D0-A80B-FCC075C0558B}" dt="2022-09-15T01:59:58.504" v="4735" actId="1076"/>
        <pc:sldMkLst>
          <pc:docMk/>
          <pc:sldMk cId="2916702200" sldId="2146847101"/>
        </pc:sldMkLst>
        <pc:spChg chg="add mod">
          <ac:chgData name="Nikolaj Bjorner" userId="063a94de-0c49-4d58-b22f-4505b39fd664" providerId="ADAL" clId="{F879EDE7-F446-40D0-A80B-FCC075C0558B}" dt="2022-09-15T01:59:58.504" v="4735" actId="1076"/>
          <ac:spMkLst>
            <pc:docMk/>
            <pc:sldMk cId="2916702200" sldId="2146847101"/>
            <ac:spMk id="5" creationId="{C3F457E0-4267-D9FF-5F86-A90523AFFF2F}"/>
          </ac:spMkLst>
        </pc:spChg>
        <pc:spChg chg="add mod">
          <ac:chgData name="Nikolaj Bjorner" userId="063a94de-0c49-4d58-b22f-4505b39fd664" providerId="ADAL" clId="{F879EDE7-F446-40D0-A80B-FCC075C0558B}" dt="2022-09-15T01:59:19.128" v="4732" actId="1076"/>
          <ac:spMkLst>
            <pc:docMk/>
            <pc:sldMk cId="2916702200" sldId="2146847101"/>
            <ac:spMk id="6" creationId="{2A988114-1909-597F-7565-490CC972BCF4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7" creationId="{0C59365E-ACE6-BFD4-5C98-ABA6892B3E28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9" creationId="{F08FC947-866D-9BE7-E93E-3D657FCDDD70}"/>
          </ac:spMkLst>
        </pc:spChg>
        <pc:spChg chg="add mod">
          <ac:chgData name="Nikolaj Bjorner" userId="063a94de-0c49-4d58-b22f-4505b39fd664" providerId="ADAL" clId="{F879EDE7-F446-40D0-A80B-FCC075C0558B}" dt="2022-09-15T01:59:54.243" v="4734" actId="14100"/>
          <ac:spMkLst>
            <pc:docMk/>
            <pc:sldMk cId="2916702200" sldId="2146847101"/>
            <ac:spMk id="10" creationId="{7D4184A7-1E3A-7DD0-0A69-67429BBB0B46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12" creationId="{0D5F7770-7AF9-3B25-875F-ED3665638CEE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14" creationId="{CA1056BF-0880-D580-1626-23D63523531D}"/>
          </ac:spMkLst>
        </pc:spChg>
        <pc:spChg chg="add del mod">
          <ac:chgData name="Nikolaj Bjorner" userId="063a94de-0c49-4d58-b22f-4505b39fd664" providerId="ADAL" clId="{F879EDE7-F446-40D0-A80B-FCC075C0558B}" dt="2022-09-15T01:59:45.374" v="4733" actId="478"/>
          <ac:spMkLst>
            <pc:docMk/>
            <pc:sldMk cId="2916702200" sldId="2146847101"/>
            <ac:spMk id="16" creationId="{A810C183-0189-5A92-1643-C77DD9F1758D}"/>
          </ac:spMkLst>
        </pc:spChg>
        <pc:graphicFrameChg chg="add del mod modGraphic">
          <ac:chgData name="Nikolaj Bjorner" userId="063a94de-0c49-4d58-b22f-4505b39fd664" providerId="ADAL" clId="{F879EDE7-F446-40D0-A80B-FCC075C0558B}" dt="2022-09-15T01:28:16.738" v="4577" actId="478"/>
          <ac:graphicFrameMkLst>
            <pc:docMk/>
            <pc:sldMk cId="2916702200" sldId="2146847101"/>
            <ac:graphicFrameMk id="4" creationId="{CBCB03CF-F0F5-53A5-77CC-E5B6E29118E2}"/>
          </ac:graphicFrameMkLst>
        </pc:graphicFrameChg>
        <pc:picChg chg="add mod">
          <ac:chgData name="Nikolaj Bjorner" userId="063a94de-0c49-4d58-b22f-4505b39fd664" providerId="ADAL" clId="{F879EDE7-F446-40D0-A80B-FCC075C0558B}" dt="2022-09-15T01:33:31.142" v="4719" actId="1076"/>
          <ac:picMkLst>
            <pc:docMk/>
            <pc:sldMk cId="2916702200" sldId="2146847101"/>
            <ac:picMk id="3" creationId="{01425899-B1F4-DA39-C90F-5279CEADA8AD}"/>
          </ac:picMkLst>
        </pc:picChg>
      </pc:sldChg>
      <pc:sldChg chg="modSp del mod">
        <pc:chgData name="Nikolaj Bjorner" userId="063a94de-0c49-4d58-b22f-4505b39fd664" providerId="ADAL" clId="{F879EDE7-F446-40D0-A80B-FCC075C0558B}" dt="2022-09-16T21:27:47.615" v="5564" actId="47"/>
        <pc:sldMkLst>
          <pc:docMk/>
          <pc:sldMk cId="2481966207" sldId="2146847105"/>
        </pc:sldMkLst>
        <pc:spChg chg="mod">
          <ac:chgData name="Nikolaj Bjorner" userId="063a94de-0c49-4d58-b22f-4505b39fd664" providerId="ADAL" clId="{F879EDE7-F446-40D0-A80B-FCC075C0558B}" dt="2022-09-16T21:26:42.666" v="5553" actId="20577"/>
          <ac:spMkLst>
            <pc:docMk/>
            <pc:sldMk cId="2481966207" sldId="2146847105"/>
            <ac:spMk id="2" creationId="{1E09044A-9570-5D40-E4D5-F99D91CE6A72}"/>
          </ac:spMkLst>
        </pc:spChg>
      </pc:sldChg>
      <pc:sldChg chg="addSp modSp mod">
        <pc:chgData name="Nikolaj Bjorner" userId="063a94de-0c49-4d58-b22f-4505b39fd664" providerId="ADAL" clId="{F879EDE7-F446-40D0-A80B-FCC075C0558B}" dt="2022-09-19T21:00:24.646" v="6725" actId="1076"/>
        <pc:sldMkLst>
          <pc:docMk/>
          <pc:sldMk cId="572120537" sldId="2146847106"/>
        </pc:sldMkLst>
        <pc:picChg chg="add mod">
          <ac:chgData name="Nikolaj Bjorner" userId="063a94de-0c49-4d58-b22f-4505b39fd664" providerId="ADAL" clId="{F879EDE7-F446-40D0-A80B-FCC075C0558B}" dt="2022-09-19T21:00:24.646" v="6725" actId="1076"/>
          <ac:picMkLst>
            <pc:docMk/>
            <pc:sldMk cId="572120537" sldId="2146847106"/>
            <ac:picMk id="6" creationId="{13AB551B-DFD4-F2C9-46CB-3DA5B7675DCC}"/>
          </ac:picMkLst>
        </pc:picChg>
      </pc:sldChg>
      <pc:sldChg chg="modSp mod">
        <pc:chgData name="Nikolaj Bjorner" userId="063a94de-0c49-4d58-b22f-4505b39fd664" providerId="ADAL" clId="{F879EDE7-F446-40D0-A80B-FCC075C0558B}" dt="2022-09-16T21:29:44.970" v="5727" actId="20577"/>
        <pc:sldMkLst>
          <pc:docMk/>
          <pc:sldMk cId="835063435" sldId="2146847108"/>
        </pc:sldMkLst>
        <pc:spChg chg="mod">
          <ac:chgData name="Nikolaj Bjorner" userId="063a94de-0c49-4d58-b22f-4505b39fd664" providerId="ADAL" clId="{F879EDE7-F446-40D0-A80B-FCC075C0558B}" dt="2022-09-16T21:23:52.676" v="5413" actId="20577"/>
          <ac:spMkLst>
            <pc:docMk/>
            <pc:sldMk cId="835063435" sldId="2146847108"/>
            <ac:spMk id="2" creationId="{A15E7B88-D843-4C6D-BCA1-0FB3749DBB58}"/>
          </ac:spMkLst>
        </pc:spChg>
        <pc:spChg chg="mod">
          <ac:chgData name="Nikolaj Bjorner" userId="063a94de-0c49-4d58-b22f-4505b39fd664" providerId="ADAL" clId="{F879EDE7-F446-40D0-A80B-FCC075C0558B}" dt="2022-09-16T21:29:44.970" v="5727" actId="20577"/>
          <ac:spMkLst>
            <pc:docMk/>
            <pc:sldMk cId="835063435" sldId="2146847108"/>
            <ac:spMk id="4" creationId="{2E64BD23-7B88-163D-E7C8-F2287C7A7628}"/>
          </ac:spMkLst>
        </pc:spChg>
        <pc:picChg chg="mod">
          <ac:chgData name="Nikolaj Bjorner" userId="063a94de-0c49-4d58-b22f-4505b39fd664" providerId="ADAL" clId="{F879EDE7-F446-40D0-A80B-FCC075C0558B}" dt="2022-09-16T21:25:12.114" v="5494" actId="1076"/>
          <ac:picMkLst>
            <pc:docMk/>
            <pc:sldMk cId="835063435" sldId="2146847108"/>
            <ac:picMk id="3074" creationId="{7A69B488-B608-930C-5667-10D06EABAEE1}"/>
          </ac:picMkLst>
        </pc:picChg>
      </pc:sldChg>
      <pc:sldChg chg="addSp delSp modSp add mod delAnim modAnim">
        <pc:chgData name="Nikolaj Bjorner" userId="063a94de-0c49-4d58-b22f-4505b39fd664" providerId="ADAL" clId="{F879EDE7-F446-40D0-A80B-FCC075C0558B}" dt="2022-09-16T22:00:51.331" v="6272" actId="20577"/>
        <pc:sldMkLst>
          <pc:docMk/>
          <pc:sldMk cId="624467947" sldId="2146847109"/>
        </pc:sldMkLst>
        <pc:spChg chg="mod">
          <ac:chgData name="Nikolaj Bjorner" userId="063a94de-0c49-4d58-b22f-4505b39fd664" providerId="ADAL" clId="{F879EDE7-F446-40D0-A80B-FCC075C0558B}" dt="2022-09-16T22:00:51.331" v="6272" actId="20577"/>
          <ac:spMkLst>
            <pc:docMk/>
            <pc:sldMk cId="624467947" sldId="2146847109"/>
            <ac:spMk id="2" creationId="{868A282D-E55B-42F8-9D85-2D800139A032}"/>
          </ac:spMkLst>
        </pc:spChg>
        <pc:spChg chg="del">
          <ac:chgData name="Nikolaj Bjorner" userId="063a94de-0c49-4d58-b22f-4505b39fd664" providerId="ADAL" clId="{F879EDE7-F446-40D0-A80B-FCC075C0558B}" dt="2022-09-16T16:59:29.968" v="5052" actId="478"/>
          <ac:spMkLst>
            <pc:docMk/>
            <pc:sldMk cId="624467947" sldId="2146847109"/>
            <ac:spMk id="9" creationId="{87280AEC-C44F-4EED-B8CD-D51608880C06}"/>
          </ac:spMkLst>
        </pc:spChg>
        <pc:spChg chg="add mod">
          <ac:chgData name="Nikolaj Bjorner" userId="063a94de-0c49-4d58-b22f-4505b39fd664" providerId="ADAL" clId="{F879EDE7-F446-40D0-A80B-FCC075C0558B}" dt="2022-09-16T16:59:39.864" v="5063" actId="20577"/>
          <ac:spMkLst>
            <pc:docMk/>
            <pc:sldMk cId="624467947" sldId="2146847109"/>
            <ac:spMk id="11" creationId="{B734C0E0-6B8A-0AB7-A54B-951A2054A8A6}"/>
          </ac:spMkLst>
        </pc:spChg>
        <pc:spChg chg="add del mod">
          <ac:chgData name="Nikolaj Bjorner" userId="063a94de-0c49-4d58-b22f-4505b39fd664" providerId="ADAL" clId="{F879EDE7-F446-40D0-A80B-FCC075C0558B}" dt="2022-09-16T17:00:00.886" v="5066" actId="478"/>
          <ac:spMkLst>
            <pc:docMk/>
            <pc:sldMk cId="624467947" sldId="2146847109"/>
            <ac:spMk id="13" creationId="{40E6E29C-EC09-38D9-9B51-AF4103C2AC89}"/>
          </ac:spMkLst>
        </pc:spChg>
        <pc:spChg chg="add mod">
          <ac:chgData name="Nikolaj Bjorner" userId="063a94de-0c49-4d58-b22f-4505b39fd664" providerId="ADAL" clId="{F879EDE7-F446-40D0-A80B-FCC075C0558B}" dt="2022-09-16T17:00:10.095" v="5078" actId="20577"/>
          <ac:spMkLst>
            <pc:docMk/>
            <pc:sldMk cId="624467947" sldId="2146847109"/>
            <ac:spMk id="16" creationId="{D3671F0B-F6E7-73A2-F6CB-B1BC5C0C1F6E}"/>
          </ac:spMkLst>
        </pc:spChg>
        <pc:spChg chg="add mod">
          <ac:chgData name="Nikolaj Bjorner" userId="063a94de-0c49-4d58-b22f-4505b39fd664" providerId="ADAL" clId="{F879EDE7-F446-40D0-A80B-FCC075C0558B}" dt="2022-09-16T17:02:44.403" v="5192" actId="14100"/>
          <ac:spMkLst>
            <pc:docMk/>
            <pc:sldMk cId="624467947" sldId="2146847109"/>
            <ac:spMk id="17" creationId="{3F63D64E-15CF-7DB5-AD87-3E90DA9AD6BB}"/>
          </ac:spMkLst>
        </pc:spChg>
        <pc:spChg chg="del">
          <ac:chgData name="Nikolaj Bjorner" userId="063a94de-0c49-4d58-b22f-4505b39fd664" providerId="ADAL" clId="{F879EDE7-F446-40D0-A80B-FCC075C0558B}" dt="2022-09-16T16:59:20.356" v="5049" actId="478"/>
          <ac:spMkLst>
            <pc:docMk/>
            <pc:sldMk cId="624467947" sldId="2146847109"/>
            <ac:spMk id="18" creationId="{573A4264-533E-4E94-9B51-A5B2330F3A72}"/>
          </ac:spMkLst>
        </pc:spChg>
        <pc:spChg chg="add mod">
          <ac:chgData name="Nikolaj Bjorner" userId="063a94de-0c49-4d58-b22f-4505b39fd664" providerId="ADAL" clId="{F879EDE7-F446-40D0-A80B-FCC075C0558B}" dt="2022-09-16T17:02:09.884" v="5189" actId="1076"/>
          <ac:spMkLst>
            <pc:docMk/>
            <pc:sldMk cId="624467947" sldId="2146847109"/>
            <ac:spMk id="21" creationId="{D6063A82-8FE5-A0F7-9EF4-440403A21ECE}"/>
          </ac:spMkLst>
        </pc:spChg>
        <pc:spChg chg="del">
          <ac:chgData name="Nikolaj Bjorner" userId="063a94de-0c49-4d58-b22f-4505b39fd664" providerId="ADAL" clId="{F879EDE7-F446-40D0-A80B-FCC075C0558B}" dt="2022-09-16T16:59:07.413" v="5045" actId="478"/>
          <ac:spMkLst>
            <pc:docMk/>
            <pc:sldMk cId="624467947" sldId="2146847109"/>
            <ac:spMk id="22" creationId="{D6DA60C0-5267-47F6-AF7C-7DF60D7F26E4}"/>
          </ac:spMkLst>
        </pc:spChg>
        <pc:spChg chg="add del mod">
          <ac:chgData name="Nikolaj Bjorner" userId="063a94de-0c49-4d58-b22f-4505b39fd664" providerId="ADAL" clId="{F879EDE7-F446-40D0-A80B-FCC075C0558B}" dt="2022-09-16T17:03:13.925" v="5214"/>
          <ac:spMkLst>
            <pc:docMk/>
            <pc:sldMk cId="624467947" sldId="2146847109"/>
            <ac:spMk id="25" creationId="{AD51D4CA-A47E-E021-7D3E-2B01FBD11326}"/>
          </ac:spMkLst>
        </pc:spChg>
        <pc:spChg chg="del">
          <ac:chgData name="Nikolaj Bjorner" userId="063a94de-0c49-4d58-b22f-4505b39fd664" providerId="ADAL" clId="{F879EDE7-F446-40D0-A80B-FCC075C0558B}" dt="2022-09-16T16:59:10.295" v="5046" actId="478"/>
          <ac:spMkLst>
            <pc:docMk/>
            <pc:sldMk cId="624467947" sldId="2146847109"/>
            <ac:spMk id="26" creationId="{D2BB22A5-F345-4045-9D06-381136E03EA8}"/>
          </ac:spMkLst>
        </pc:spChg>
        <pc:spChg chg="add mod">
          <ac:chgData name="Nikolaj Bjorner" userId="063a94de-0c49-4d58-b22f-4505b39fd664" providerId="ADAL" clId="{F879EDE7-F446-40D0-A80B-FCC075C0558B}" dt="2022-09-16T17:04:14.730" v="5252" actId="14100"/>
          <ac:spMkLst>
            <pc:docMk/>
            <pc:sldMk cId="624467947" sldId="2146847109"/>
            <ac:spMk id="27" creationId="{57225BE2-E02B-972F-F551-359CFCEE5A8F}"/>
          </ac:spMkLst>
        </pc:spChg>
        <pc:spChg chg="add mod">
          <ac:chgData name="Nikolaj Bjorner" userId="063a94de-0c49-4d58-b22f-4505b39fd664" providerId="ADAL" clId="{F879EDE7-F446-40D0-A80B-FCC075C0558B}" dt="2022-09-16T17:04:38.973" v="5266" actId="20577"/>
          <ac:spMkLst>
            <pc:docMk/>
            <pc:sldMk cId="624467947" sldId="2146847109"/>
            <ac:spMk id="29" creationId="{B2DEB7A2-4524-3C8A-F2AB-A249F88DD962}"/>
          </ac:spMkLst>
        </pc:spChg>
        <pc:spChg chg="add mod">
          <ac:chgData name="Nikolaj Bjorner" userId="063a94de-0c49-4d58-b22f-4505b39fd664" providerId="ADAL" clId="{F879EDE7-F446-40D0-A80B-FCC075C0558B}" dt="2022-09-16T17:05:49.926" v="5334" actId="1076"/>
          <ac:spMkLst>
            <pc:docMk/>
            <pc:sldMk cId="624467947" sldId="2146847109"/>
            <ac:spMk id="30" creationId="{D371B6C0-02A3-0CD1-4D17-9F38B6ADDF88}"/>
          </ac:spMkLst>
        </pc:spChg>
        <pc:grpChg chg="add">
          <ac:chgData name="Nikolaj Bjorner" userId="063a94de-0c49-4d58-b22f-4505b39fd664" providerId="ADAL" clId="{F879EDE7-F446-40D0-A80B-FCC075C0558B}" dt="2022-09-16T17:06:45.528" v="5345" actId="164"/>
          <ac:grpSpMkLst>
            <pc:docMk/>
            <pc:sldMk cId="624467947" sldId="2146847109"/>
            <ac:grpSpMk id="40" creationId="{1F03C94C-78DE-5333-C81C-6309CBF38681}"/>
          </ac:grpSpMkLst>
        </pc:grpChg>
        <pc:grpChg chg="add">
          <ac:chgData name="Nikolaj Bjorner" userId="063a94de-0c49-4d58-b22f-4505b39fd664" providerId="ADAL" clId="{F879EDE7-F446-40D0-A80B-FCC075C0558B}" dt="2022-09-16T17:08:25.329" v="5346" actId="164"/>
          <ac:grpSpMkLst>
            <pc:docMk/>
            <pc:sldMk cId="624467947" sldId="2146847109"/>
            <ac:grpSpMk id="41" creationId="{C6DB332F-018F-8886-3178-D32008A864A5}"/>
          </ac:grpSpMkLst>
        </pc:grpChg>
        <pc:grpChg chg="add">
          <ac:chgData name="Nikolaj Bjorner" userId="063a94de-0c49-4d58-b22f-4505b39fd664" providerId="ADAL" clId="{F879EDE7-F446-40D0-A80B-FCC075C0558B}" dt="2022-09-16T17:08:35.329" v="5347" actId="164"/>
          <ac:grpSpMkLst>
            <pc:docMk/>
            <pc:sldMk cId="624467947" sldId="2146847109"/>
            <ac:grpSpMk id="42" creationId="{3109113C-E515-42B9-9527-986494399A32}"/>
          </ac:grpSpMkLst>
        </pc:grpChg>
        <pc:cxnChg chg="del mod">
          <ac:chgData name="Nikolaj Bjorner" userId="063a94de-0c49-4d58-b22f-4505b39fd664" providerId="ADAL" clId="{F879EDE7-F446-40D0-A80B-FCC075C0558B}" dt="2022-09-16T16:59:14.963" v="5048" actId="478"/>
          <ac:cxnSpMkLst>
            <pc:docMk/>
            <pc:sldMk cId="624467947" sldId="2146847109"/>
            <ac:cxnSpMk id="14" creationId="{4F0E3CF5-1BF5-4D5C-B968-617D3BA92D32}"/>
          </ac:cxnSpMkLst>
        </pc:cxnChg>
        <pc:cxnChg chg="del mod">
          <ac:chgData name="Nikolaj Bjorner" userId="063a94de-0c49-4d58-b22f-4505b39fd664" providerId="ADAL" clId="{F879EDE7-F446-40D0-A80B-FCC075C0558B}" dt="2022-09-16T16:59:23.989" v="5050" actId="478"/>
          <ac:cxnSpMkLst>
            <pc:docMk/>
            <pc:sldMk cId="624467947" sldId="2146847109"/>
            <ac:cxnSpMk id="20" creationId="{1D260B3D-72B3-4351-B525-A634D4E3871F}"/>
          </ac:cxnSpMkLst>
        </pc:cxnChg>
        <pc:cxnChg chg="del mod">
          <ac:chgData name="Nikolaj Bjorner" userId="063a94de-0c49-4d58-b22f-4505b39fd664" providerId="ADAL" clId="{F879EDE7-F446-40D0-A80B-FCC075C0558B}" dt="2022-09-16T16:59:13.209" v="5047" actId="478"/>
          <ac:cxnSpMkLst>
            <pc:docMk/>
            <pc:sldMk cId="624467947" sldId="2146847109"/>
            <ac:cxnSpMk id="24" creationId="{F03FA2CD-CD2B-45A7-B793-A2180C5BFB8C}"/>
          </ac:cxnSpMkLst>
        </pc:cxnChg>
        <pc:cxnChg chg="add mod">
          <ac:chgData name="Nikolaj Bjorner" userId="063a94de-0c49-4d58-b22f-4505b39fd664" providerId="ADAL" clId="{F879EDE7-F446-40D0-A80B-FCC075C0558B}" dt="2022-09-16T17:06:08.441" v="5337" actId="14100"/>
          <ac:cxnSpMkLst>
            <pc:docMk/>
            <pc:sldMk cId="624467947" sldId="2146847109"/>
            <ac:cxnSpMk id="31" creationId="{BB88D59E-7F8B-3F52-1279-99276A16F6A1}"/>
          </ac:cxnSpMkLst>
        </pc:cxnChg>
        <pc:cxnChg chg="add mod">
          <ac:chgData name="Nikolaj Bjorner" userId="063a94de-0c49-4d58-b22f-4505b39fd664" providerId="ADAL" clId="{F879EDE7-F446-40D0-A80B-FCC075C0558B}" dt="2022-09-16T17:06:21.079" v="5341" actId="14100"/>
          <ac:cxnSpMkLst>
            <pc:docMk/>
            <pc:sldMk cId="624467947" sldId="2146847109"/>
            <ac:cxnSpMk id="34" creationId="{44937CF4-E6F7-1050-56B0-7539513BFC02}"/>
          </ac:cxnSpMkLst>
        </pc:cxnChg>
        <pc:cxnChg chg="add mod">
          <ac:chgData name="Nikolaj Bjorner" userId="063a94de-0c49-4d58-b22f-4505b39fd664" providerId="ADAL" clId="{F879EDE7-F446-40D0-A80B-FCC075C0558B}" dt="2022-09-16T17:06:30.052" v="5344" actId="14100"/>
          <ac:cxnSpMkLst>
            <pc:docMk/>
            <pc:sldMk cId="624467947" sldId="2146847109"/>
            <ac:cxnSpMk id="37" creationId="{658B4D2F-166A-7F99-1087-9DA730132DE9}"/>
          </ac:cxnSpMkLst>
        </pc:cxnChg>
      </pc:sldChg>
      <pc:sldChg chg="addSp delSp modSp mod">
        <pc:chgData name="Nikolaj Bjorner" userId="063a94de-0c49-4d58-b22f-4505b39fd664" providerId="ADAL" clId="{F879EDE7-F446-40D0-A80B-FCC075C0558B}" dt="2022-09-16T22:03:41.484" v="6293" actId="14100"/>
        <pc:sldMkLst>
          <pc:docMk/>
          <pc:sldMk cId="385552030" sldId="2146847111"/>
        </pc:sldMkLst>
        <pc:spChg chg="add del mod">
          <ac:chgData name="Nikolaj Bjorner" userId="063a94de-0c49-4d58-b22f-4505b39fd664" providerId="ADAL" clId="{F879EDE7-F446-40D0-A80B-FCC075C0558B}" dt="2022-09-16T22:03:10.195" v="6279" actId="478"/>
          <ac:spMkLst>
            <pc:docMk/>
            <pc:sldMk cId="385552030" sldId="2146847111"/>
            <ac:spMk id="12" creationId="{FAC8FCF2-DE14-F1E7-32FC-531C1CD4FBD9}"/>
          </ac:spMkLst>
        </pc:spChg>
        <pc:spChg chg="mod">
          <ac:chgData name="Nikolaj Bjorner" userId="063a94de-0c49-4d58-b22f-4505b39fd664" providerId="ADAL" clId="{F879EDE7-F446-40D0-A80B-FCC075C0558B}" dt="2022-09-16T22:03:22.333" v="6290" actId="20577"/>
          <ac:spMkLst>
            <pc:docMk/>
            <pc:sldMk cId="385552030" sldId="2146847111"/>
            <ac:spMk id="39" creationId="{5F128248-A70A-6D88-DEB7-88BB2495BC5B}"/>
          </ac:spMkLst>
        </pc:spChg>
        <pc:picChg chg="add mod">
          <ac:chgData name="Nikolaj Bjorner" userId="063a94de-0c49-4d58-b22f-4505b39fd664" providerId="ADAL" clId="{F879EDE7-F446-40D0-A80B-FCC075C0558B}" dt="2022-09-16T22:03:13.902" v="6280" actId="14100"/>
          <ac:picMkLst>
            <pc:docMk/>
            <pc:sldMk cId="385552030" sldId="2146847111"/>
            <ac:picMk id="10" creationId="{AEFF334D-D0DB-4183-8F3B-1FD02A4E5D3A}"/>
          </ac:picMkLst>
        </pc:picChg>
        <pc:cxnChg chg="add mod">
          <ac:chgData name="Nikolaj Bjorner" userId="063a94de-0c49-4d58-b22f-4505b39fd664" providerId="ADAL" clId="{F879EDE7-F446-40D0-A80B-FCC075C0558B}" dt="2022-09-16T22:03:41.484" v="6293" actId="14100"/>
          <ac:cxnSpMkLst>
            <pc:docMk/>
            <pc:sldMk cId="385552030" sldId="2146847111"/>
            <ac:cxnSpMk id="14" creationId="{1894AB62-2C7D-3F37-E436-4307FC4021A0}"/>
          </ac:cxnSpMkLst>
        </pc:cxnChg>
      </pc:sldChg>
      <pc:sldChg chg="modSp new mod">
        <pc:chgData name="Nikolaj Bjorner" userId="063a94de-0c49-4d58-b22f-4505b39fd664" providerId="ADAL" clId="{F879EDE7-F446-40D0-A80B-FCC075C0558B}" dt="2022-09-16T21:58:13.117" v="6266" actId="20577"/>
        <pc:sldMkLst>
          <pc:docMk/>
          <pc:sldMk cId="2844834672" sldId="2146847112"/>
        </pc:sldMkLst>
        <pc:spChg chg="mod">
          <ac:chgData name="Nikolaj Bjorner" userId="063a94de-0c49-4d58-b22f-4505b39fd664" providerId="ADAL" clId="{F879EDE7-F446-40D0-A80B-FCC075C0558B}" dt="2022-09-16T21:58:13.117" v="6266" actId="20577"/>
          <ac:spMkLst>
            <pc:docMk/>
            <pc:sldMk cId="2844834672" sldId="2146847112"/>
            <ac:spMk id="2" creationId="{1772C856-FAE2-40D9-6807-FDAA5489586E}"/>
          </ac:spMkLst>
        </pc:spChg>
      </pc:sldChg>
      <pc:sldChg chg="modSp mod modNotesTx">
        <pc:chgData name="Nikolaj Bjorner" userId="063a94de-0c49-4d58-b22f-4505b39fd664" providerId="ADAL" clId="{F879EDE7-F446-40D0-A80B-FCC075C0558B}" dt="2022-09-24T06:00:52.342" v="7827" actId="20577"/>
        <pc:sldMkLst>
          <pc:docMk/>
          <pc:sldMk cId="3359321293" sldId="2146847115"/>
        </pc:sldMkLst>
        <pc:spChg chg="mod">
          <ac:chgData name="Nikolaj Bjorner" userId="063a94de-0c49-4d58-b22f-4505b39fd664" providerId="ADAL" clId="{F879EDE7-F446-40D0-A80B-FCC075C0558B}" dt="2022-09-19T19:32:56.266" v="6718" actId="207"/>
          <ac:spMkLst>
            <pc:docMk/>
            <pc:sldMk cId="3359321293" sldId="2146847115"/>
            <ac:spMk id="37" creationId="{39B782F1-5315-4814-9E02-636139A81C6C}"/>
          </ac:spMkLst>
        </pc:spChg>
      </pc:sldChg>
      <pc:sldChg chg="addSp delSp modSp mod">
        <pc:chgData name="Nikolaj Bjorner" userId="063a94de-0c49-4d58-b22f-4505b39fd664" providerId="ADAL" clId="{F879EDE7-F446-40D0-A80B-FCC075C0558B}" dt="2022-09-21T20:42:52.271" v="7768" actId="478"/>
        <pc:sldMkLst>
          <pc:docMk/>
          <pc:sldMk cId="4424935" sldId="2146847120"/>
        </pc:sldMkLst>
        <pc:spChg chg="mod">
          <ac:chgData name="Nikolaj Bjorner" userId="063a94de-0c49-4d58-b22f-4505b39fd664" providerId="ADAL" clId="{F879EDE7-F446-40D0-A80B-FCC075C0558B}" dt="2022-09-21T18:49:49.950" v="6848" actId="27636"/>
          <ac:spMkLst>
            <pc:docMk/>
            <pc:sldMk cId="4424935" sldId="2146847120"/>
            <ac:spMk id="3" creationId="{3E499FE2-9498-4652-D713-13E86832E754}"/>
          </ac:spMkLst>
        </pc:spChg>
        <pc:spChg chg="add del">
          <ac:chgData name="Nikolaj Bjorner" userId="063a94de-0c49-4d58-b22f-4505b39fd664" providerId="ADAL" clId="{F879EDE7-F446-40D0-A80B-FCC075C0558B}" dt="2022-09-21T20:42:49.431" v="7767" actId="478"/>
          <ac:spMkLst>
            <pc:docMk/>
            <pc:sldMk cId="4424935" sldId="2146847120"/>
            <ac:spMk id="4" creationId="{CF0ACB89-60CD-C0E3-F85D-E49EB575BAE5}"/>
          </ac:spMkLst>
        </pc:spChg>
        <pc:spChg chg="add del mod">
          <ac:chgData name="Nikolaj Bjorner" userId="063a94de-0c49-4d58-b22f-4505b39fd664" providerId="ADAL" clId="{F879EDE7-F446-40D0-A80B-FCC075C0558B}" dt="2022-09-21T20:42:52.271" v="7768" actId="478"/>
          <ac:spMkLst>
            <pc:docMk/>
            <pc:sldMk cId="4424935" sldId="2146847120"/>
            <ac:spMk id="5" creationId="{8F36FD88-A296-82BF-5CDD-C9228DEACBF9}"/>
          </ac:spMkLst>
        </pc:spChg>
        <pc:spChg chg="mod">
          <ac:chgData name="Nikolaj Bjorner" userId="063a94de-0c49-4d58-b22f-4505b39fd664" providerId="ADAL" clId="{F879EDE7-F446-40D0-A80B-FCC075C0558B}" dt="2022-09-21T18:49:49.931" v="6847" actId="27636"/>
          <ac:spMkLst>
            <pc:docMk/>
            <pc:sldMk cId="4424935" sldId="2146847120"/>
            <ac:spMk id="6" creationId="{0945C830-9D99-F4AE-60F6-667AD9F82933}"/>
          </ac:spMkLst>
        </pc:spChg>
      </pc:sldChg>
      <pc:sldChg chg="addSp delSp modSp new del mod modClrScheme chgLayout">
        <pc:chgData name="Nikolaj Bjorner" userId="063a94de-0c49-4d58-b22f-4505b39fd664" providerId="ADAL" clId="{F879EDE7-F446-40D0-A80B-FCC075C0558B}" dt="2022-09-19T21:04:51.097" v="6762" actId="47"/>
        <pc:sldMkLst>
          <pc:docMk/>
          <pc:sldMk cId="1497228217" sldId="2146847124"/>
        </pc:sldMkLst>
        <pc:spChg chg="del mod ord">
          <ac:chgData name="Nikolaj Bjorner" userId="063a94de-0c49-4d58-b22f-4505b39fd664" providerId="ADAL" clId="{F879EDE7-F446-40D0-A80B-FCC075C0558B}" dt="2022-09-19T19:08:21.417" v="6615" actId="700"/>
          <ac:spMkLst>
            <pc:docMk/>
            <pc:sldMk cId="1497228217" sldId="2146847124"/>
            <ac:spMk id="2" creationId="{7C3CCBAC-2638-1F3B-4840-9354ADBC4B2E}"/>
          </ac:spMkLst>
        </pc:spChg>
        <pc:spChg chg="add del mod ord">
          <ac:chgData name="Nikolaj Bjorner" userId="063a94de-0c49-4d58-b22f-4505b39fd664" providerId="ADAL" clId="{F879EDE7-F446-40D0-A80B-FCC075C0558B}" dt="2022-09-19T19:08:39.954" v="6619" actId="478"/>
          <ac:spMkLst>
            <pc:docMk/>
            <pc:sldMk cId="1497228217" sldId="2146847124"/>
            <ac:spMk id="3" creationId="{2B04ACE4-0FBC-4AEC-41C6-9B965F646604}"/>
          </ac:spMkLst>
        </pc:spChg>
        <pc:spChg chg="add del mod ord">
          <ac:chgData name="Nikolaj Bjorner" userId="063a94de-0c49-4d58-b22f-4505b39fd664" providerId="ADAL" clId="{F879EDE7-F446-40D0-A80B-FCC075C0558B}" dt="2022-09-19T19:08:35.184" v="6617" actId="478"/>
          <ac:spMkLst>
            <pc:docMk/>
            <pc:sldMk cId="1497228217" sldId="2146847124"/>
            <ac:spMk id="4" creationId="{F96C79CF-C764-BEE5-EB08-F311B9B2F197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5" creationId="{D70217BD-728D-1F17-6867-1AE48D9D3593}"/>
          </ac:spMkLst>
        </pc:spChg>
        <pc:spChg chg="add mod">
          <ac:chgData name="Nikolaj Bjorner" userId="063a94de-0c49-4d58-b22f-4505b39fd664" providerId="ADAL" clId="{F879EDE7-F446-40D0-A80B-FCC075C0558B}" dt="2022-09-19T19:09:08.068" v="6641" actId="207"/>
          <ac:spMkLst>
            <pc:docMk/>
            <pc:sldMk cId="1497228217" sldId="2146847124"/>
            <ac:spMk id="6" creationId="{9C59A816-3258-2B4F-658F-25FB89AD412A}"/>
          </ac:spMkLst>
        </pc:spChg>
        <pc:spChg chg="mod">
          <ac:chgData name="Nikolaj Bjorner" userId="063a94de-0c49-4d58-b22f-4505b39fd664" providerId="ADAL" clId="{F879EDE7-F446-40D0-A80B-FCC075C0558B}" dt="2022-09-19T19:08:35.781" v="6618"/>
          <ac:spMkLst>
            <pc:docMk/>
            <pc:sldMk cId="1497228217" sldId="2146847124"/>
            <ac:spMk id="9" creationId="{8B7465A9-4D7C-DB10-E7B0-F6775F61BD3E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15" creationId="{CC400539-3470-D8D0-BA37-E8B4D30FFF62}"/>
          </ac:spMkLst>
        </pc:spChg>
        <pc:spChg chg="mod">
          <ac:chgData name="Nikolaj Bjorner" userId="063a94de-0c49-4d58-b22f-4505b39fd664" providerId="ADAL" clId="{F879EDE7-F446-40D0-A80B-FCC075C0558B}" dt="2022-09-19T19:08:35.781" v="6618"/>
          <ac:spMkLst>
            <pc:docMk/>
            <pc:sldMk cId="1497228217" sldId="2146847124"/>
            <ac:spMk id="19" creationId="{B7A448C1-BF05-D6D2-DB67-3DA15717F8F1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3" creationId="{F9FBAB39-321E-7148-D363-ABFAE649A943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4" creationId="{2B6B3695-E0FA-92D3-9494-C43EE352E0DF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5" creationId="{141205C7-4EE7-6651-7EEB-E5166889F30D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6" creationId="{5E90FA8C-3124-534F-A1CC-4EACFAB653D8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7" creationId="{0158C636-2A25-25D1-EC90-E90708ABF7CD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8" creationId="{454EAA5E-99DA-A48D-FDE2-1BE9BDB4A286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9" creationId="{AB9C6173-0CA8-554F-377C-D69142C5ED0C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0" creationId="{97C03AFA-DE49-BB85-E8B0-4821935C3497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3" creationId="{9981398F-0B05-F130-D8F9-64978C355F80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5" creationId="{D88B367C-9E3A-3FDA-DB0F-152A299EB3AF}"/>
          </ac:spMkLst>
        </pc:spChg>
        <pc:grpChg chg="add mod">
          <ac:chgData name="Nikolaj Bjorner" userId="063a94de-0c49-4d58-b22f-4505b39fd664" providerId="ADAL" clId="{F879EDE7-F446-40D0-A80B-FCC075C0558B}" dt="2022-09-19T19:09:15.750" v="6659" actId="1035"/>
          <ac:grpSpMkLst>
            <pc:docMk/>
            <pc:sldMk cId="1497228217" sldId="2146847124"/>
            <ac:grpSpMk id="7" creationId="{474B1D9A-FB8D-1A70-0D4B-F5BA2D6A78FA}"/>
          </ac:grpSpMkLst>
        </pc:grpChg>
        <pc:grpChg chg="add mod">
          <ac:chgData name="Nikolaj Bjorner" userId="063a94de-0c49-4d58-b22f-4505b39fd664" providerId="ADAL" clId="{F879EDE7-F446-40D0-A80B-FCC075C0558B}" dt="2022-09-19T19:09:15.750" v="6659" actId="1035"/>
          <ac:grpSpMkLst>
            <pc:docMk/>
            <pc:sldMk cId="1497228217" sldId="2146847124"/>
            <ac:grpSpMk id="16" creationId="{DF728744-E1C4-C01F-E9AB-2D8A6C956ACB}"/>
          </ac:grpSpMkLst>
        </pc:grp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8" creationId="{C6EEDDE7-1BB7-B074-39B0-863C6EE311DF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0" creationId="{748FD35D-FF50-9CA1-E0C8-D60A26B5E31D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1" creationId="{10F3593B-4B90-ECE7-7F60-B15375E34466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2" creationId="{9DFFCB1F-E95B-51AB-231F-0A9E33F4F756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3" creationId="{D74E2758-4B44-9C8D-9952-DE082036E166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14" creationId="{2B1360E9-67CD-D300-4763-104CDC04BE11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7" creationId="{769F16E3-3167-8EAE-2800-9DAB08BF036A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8" creationId="{EE85282B-AB38-D9D5-630B-B87031140C34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20" creationId="{9FEF5E3B-EE1B-FD01-2406-4D350CDA9654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21" creationId="{4E597BCB-52B7-4DE6-851F-2BD68E6F86F6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22" creationId="{A9B687C0-6BDC-08F1-705A-3C8D7B2A18B5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1" creationId="{8CB38D8A-8F70-DC69-8336-AEC1CC0FAC69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2" creationId="{FC234308-3972-A44A-F557-3F69C56CF5AE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4" creationId="{1E0F0ABA-67E5-F9C2-64B3-152D71AFB033}"/>
          </ac:picMkLst>
        </pc:picChg>
      </pc:sldChg>
      <pc:sldChg chg="addSp delSp modSp new del mod modClrScheme chgLayout">
        <pc:chgData name="Nikolaj Bjorner" userId="063a94de-0c49-4d58-b22f-4505b39fd664" providerId="ADAL" clId="{F879EDE7-F446-40D0-A80B-FCC075C0558B}" dt="2022-09-24T06:01:32.972" v="7837" actId="47"/>
        <pc:sldMkLst>
          <pc:docMk/>
          <pc:sldMk cId="2385205481" sldId="2146847124"/>
        </pc:sldMkLst>
        <pc:spChg chg="del mod ord">
          <ac:chgData name="Nikolaj Bjorner" userId="063a94de-0c49-4d58-b22f-4505b39fd664" providerId="ADAL" clId="{F879EDE7-F446-40D0-A80B-FCC075C0558B}" dt="2022-09-21T20:04:51.639" v="6862" actId="700"/>
          <ac:spMkLst>
            <pc:docMk/>
            <pc:sldMk cId="2385205481" sldId="2146847124"/>
            <ac:spMk id="2" creationId="{E8E9FEA6-D3CD-138C-05E5-4040974E2184}"/>
          </ac:spMkLst>
        </pc:spChg>
        <pc:spChg chg="del mod ord">
          <ac:chgData name="Nikolaj Bjorner" userId="063a94de-0c49-4d58-b22f-4505b39fd664" providerId="ADAL" clId="{F879EDE7-F446-40D0-A80B-FCC075C0558B}" dt="2022-09-21T20:04:51.639" v="6862" actId="700"/>
          <ac:spMkLst>
            <pc:docMk/>
            <pc:sldMk cId="2385205481" sldId="2146847124"/>
            <ac:spMk id="3" creationId="{B1A64C98-43D8-911D-9603-1F904767446B}"/>
          </ac:spMkLst>
        </pc:spChg>
        <pc:spChg chg="add mod ord">
          <ac:chgData name="Nikolaj Bjorner" userId="063a94de-0c49-4d58-b22f-4505b39fd664" providerId="ADAL" clId="{F879EDE7-F446-40D0-A80B-FCC075C0558B}" dt="2022-09-21T20:04:56.411" v="6870" actId="20577"/>
          <ac:spMkLst>
            <pc:docMk/>
            <pc:sldMk cId="2385205481" sldId="2146847124"/>
            <ac:spMk id="4" creationId="{6D4CE70C-599A-94C4-E45E-CB615C11CC1C}"/>
          </ac:spMkLst>
        </pc:spChg>
        <pc:spChg chg="add del mod ord">
          <ac:chgData name="Nikolaj Bjorner" userId="063a94de-0c49-4d58-b22f-4505b39fd664" providerId="ADAL" clId="{F879EDE7-F446-40D0-A80B-FCC075C0558B}" dt="2022-09-21T20:12:03.891" v="7231" actId="478"/>
          <ac:spMkLst>
            <pc:docMk/>
            <pc:sldMk cId="2385205481" sldId="2146847124"/>
            <ac:spMk id="5" creationId="{3A74E79D-45B3-B485-99CA-7F1667D130DF}"/>
          </ac:spMkLst>
        </pc:spChg>
        <pc:spChg chg="add mod">
          <ac:chgData name="Nikolaj Bjorner" userId="063a94de-0c49-4d58-b22f-4505b39fd664" providerId="ADAL" clId="{F879EDE7-F446-40D0-A80B-FCC075C0558B}" dt="2022-09-21T20:05:05.865" v="6872"/>
          <ac:spMkLst>
            <pc:docMk/>
            <pc:sldMk cId="2385205481" sldId="2146847124"/>
            <ac:spMk id="6" creationId="{755794F1-EB06-453A-4A0A-608A79AA07FB}"/>
          </ac:spMkLst>
        </pc:spChg>
      </pc:sldChg>
      <pc:sldChg chg="addSp delSp modSp new del mod">
        <pc:chgData name="Nikolaj Bjorner" userId="063a94de-0c49-4d58-b22f-4505b39fd664" providerId="ADAL" clId="{F879EDE7-F446-40D0-A80B-FCC075C0558B}" dt="2022-09-24T06:01:32.430" v="7836" actId="47"/>
        <pc:sldMkLst>
          <pc:docMk/>
          <pc:sldMk cId="1859893555" sldId="2146847125"/>
        </pc:sldMkLst>
        <pc:spChg chg="mod">
          <ac:chgData name="Nikolaj Bjorner" userId="063a94de-0c49-4d58-b22f-4505b39fd664" providerId="ADAL" clId="{F879EDE7-F446-40D0-A80B-FCC075C0558B}" dt="2022-09-21T20:06:00.858" v="6920" actId="20577"/>
          <ac:spMkLst>
            <pc:docMk/>
            <pc:sldMk cId="1859893555" sldId="2146847125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26.375" v="7782" actId="20577"/>
          <ac:spMkLst>
            <pc:docMk/>
            <pc:sldMk cId="1859893555" sldId="2146847125"/>
            <ac:spMk id="3" creationId="{E033D54F-38C5-29A1-EF1E-5ABAA316FF33}"/>
          </ac:spMkLst>
        </pc:spChg>
        <pc:spChg chg="add del mod">
          <ac:chgData name="Nikolaj Bjorner" userId="063a94de-0c49-4d58-b22f-4505b39fd664" providerId="ADAL" clId="{F879EDE7-F446-40D0-A80B-FCC075C0558B}" dt="2022-09-21T20:05:22.963" v="6877" actId="478"/>
          <ac:spMkLst>
            <pc:docMk/>
            <pc:sldMk cId="1859893555" sldId="2146847125"/>
            <ac:spMk id="4" creationId="{755794F1-EB06-453A-4A0A-608A79AA07FB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1.993" v="7835" actId="47"/>
        <pc:sldMkLst>
          <pc:docMk/>
          <pc:sldMk cId="4264390110" sldId="2146847126"/>
        </pc:sldMkLst>
        <pc:spChg chg="mod">
          <ac:chgData name="Nikolaj Bjorner" userId="063a94de-0c49-4d58-b22f-4505b39fd664" providerId="ADAL" clId="{F879EDE7-F446-40D0-A80B-FCC075C0558B}" dt="2022-09-21T20:06:11.001" v="6940" actId="20577"/>
          <ac:spMkLst>
            <pc:docMk/>
            <pc:sldMk cId="4264390110" sldId="2146847126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57.987" v="7783" actId="255"/>
          <ac:spMkLst>
            <pc:docMk/>
            <pc:sldMk cId="4264390110" sldId="2146847126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1.121" v="7834" actId="47"/>
        <pc:sldMkLst>
          <pc:docMk/>
          <pc:sldMk cId="2796264552" sldId="2146847127"/>
        </pc:sldMkLst>
        <pc:spChg chg="mod">
          <ac:chgData name="Nikolaj Bjorner" userId="063a94de-0c49-4d58-b22f-4505b39fd664" providerId="ADAL" clId="{F879EDE7-F446-40D0-A80B-FCC075C0558B}" dt="2022-09-21T20:06:27.534" v="6969" actId="20577"/>
          <ac:spMkLst>
            <pc:docMk/>
            <pc:sldMk cId="2796264552" sldId="2146847127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11:46.735" v="7230" actId="20577"/>
          <ac:spMkLst>
            <pc:docMk/>
            <pc:sldMk cId="2796264552" sldId="2146847127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0.767" v="7833" actId="47"/>
        <pc:sldMkLst>
          <pc:docMk/>
          <pc:sldMk cId="2844140685" sldId="2146847128"/>
        </pc:sldMkLst>
        <pc:spChg chg="mod">
          <ac:chgData name="Nikolaj Bjorner" userId="063a94de-0c49-4d58-b22f-4505b39fd664" providerId="ADAL" clId="{F879EDE7-F446-40D0-A80B-FCC075C0558B}" dt="2022-09-21T20:06:40.622" v="6992" actId="20577"/>
          <ac:spMkLst>
            <pc:docMk/>
            <pc:sldMk cId="2844140685" sldId="2146847128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7:09.778" v="7784" actId="113"/>
          <ac:spMkLst>
            <pc:docMk/>
            <pc:sldMk cId="2844140685" sldId="2146847128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0.362" v="7832" actId="47"/>
        <pc:sldMkLst>
          <pc:docMk/>
          <pc:sldMk cId="3825369083" sldId="2146847129"/>
        </pc:sldMkLst>
        <pc:spChg chg="mod">
          <ac:chgData name="Nikolaj Bjorner" userId="063a94de-0c49-4d58-b22f-4505b39fd664" providerId="ADAL" clId="{F879EDE7-F446-40D0-A80B-FCC075C0558B}" dt="2022-09-21T20:06:49.638" v="7000" actId="20577"/>
          <ac:spMkLst>
            <pc:docMk/>
            <pc:sldMk cId="3825369083" sldId="2146847129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31:11.856" v="7433" actId="20577"/>
          <ac:spMkLst>
            <pc:docMk/>
            <pc:sldMk cId="3825369083" sldId="2146847129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29.966" v="7831" actId="47"/>
        <pc:sldMkLst>
          <pc:docMk/>
          <pc:sldMk cId="1274386956" sldId="2146847130"/>
        </pc:sldMkLst>
        <pc:spChg chg="mod">
          <ac:chgData name="Nikolaj Bjorner" userId="063a94de-0c49-4d58-b22f-4505b39fd664" providerId="ADAL" clId="{F879EDE7-F446-40D0-A80B-FCC075C0558B}" dt="2022-09-21T20:28:19.838" v="7345" actId="20577"/>
          <ac:spMkLst>
            <pc:docMk/>
            <pc:sldMk cId="1274386956" sldId="2146847130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09.666" v="7781" actId="20577"/>
          <ac:spMkLst>
            <pc:docMk/>
            <pc:sldMk cId="1274386956" sldId="2146847130"/>
            <ac:spMk id="3" creationId="{E033D54F-38C5-29A1-EF1E-5ABAA316FF33}"/>
          </ac:spMkLst>
        </pc:spChg>
      </pc:sldChg>
      <pc:sldChg chg="addSp modSp add mod modNotesTx">
        <pc:chgData name="Nikolaj Bjorner" userId="063a94de-0c49-4d58-b22f-4505b39fd664" providerId="ADAL" clId="{F879EDE7-F446-40D0-A80B-FCC075C0558B}" dt="2022-09-24T06:00:26.712" v="7824" actId="20577"/>
        <pc:sldMkLst>
          <pc:docMk/>
          <pc:sldMk cId="1341996141" sldId="2146847131"/>
        </pc:sldMkLst>
        <pc:spChg chg="add mod">
          <ac:chgData name="Nikolaj Bjorner" userId="063a94de-0c49-4d58-b22f-4505b39fd664" providerId="ADAL" clId="{F879EDE7-F446-40D0-A80B-FCC075C0558B}" dt="2022-09-21T20:40:44.170" v="7757" actId="1076"/>
          <ac:spMkLst>
            <pc:docMk/>
            <pc:sldMk cId="1341996141" sldId="2146847131"/>
            <ac:spMk id="3" creationId="{D354DD96-530A-3D3C-BFBC-6AFCC51FA6EB}"/>
          </ac:spMkLst>
        </pc:spChg>
        <pc:spChg chg="add mod">
          <ac:chgData name="Nikolaj Bjorner" userId="063a94de-0c49-4d58-b22f-4505b39fd664" providerId="ADAL" clId="{F879EDE7-F446-40D0-A80B-FCC075C0558B}" dt="2022-09-21T20:40:36.586" v="7755" actId="1076"/>
          <ac:spMkLst>
            <pc:docMk/>
            <pc:sldMk cId="1341996141" sldId="2146847131"/>
            <ac:spMk id="6" creationId="{7F753CED-4C70-E2A3-A5BA-874D059B3F2B}"/>
          </ac:spMkLst>
        </pc:spChg>
        <pc:spChg chg="mod">
          <ac:chgData name="Nikolaj Bjorner" userId="063a94de-0c49-4d58-b22f-4505b39fd664" providerId="ADAL" clId="{F879EDE7-F446-40D0-A80B-FCC075C0558B}" dt="2022-09-21T20:33:50.513" v="7452" actId="1076"/>
          <ac:spMkLst>
            <pc:docMk/>
            <pc:sldMk cId="1341996141" sldId="2146847131"/>
            <ac:spMk id="8" creationId="{A184E4DA-EAF8-9EF7-6BE9-4FE4C9200147}"/>
          </ac:spMkLst>
        </pc:spChg>
        <pc:spChg chg="mod">
          <ac:chgData name="Nikolaj Bjorner" userId="063a94de-0c49-4d58-b22f-4505b39fd664" providerId="ADAL" clId="{F879EDE7-F446-40D0-A80B-FCC075C0558B}" dt="2022-09-21T20:34:07.502" v="7458" actId="1076"/>
          <ac:spMkLst>
            <pc:docMk/>
            <pc:sldMk cId="1341996141" sldId="2146847131"/>
            <ac:spMk id="9" creationId="{E2D7EFAF-E146-09FB-922E-379F71EA34F6}"/>
          </ac:spMkLst>
        </pc:spChg>
        <pc:spChg chg="mod">
          <ac:chgData name="Nikolaj Bjorner" userId="063a94de-0c49-4d58-b22f-4505b39fd664" providerId="ADAL" clId="{F879EDE7-F446-40D0-A80B-FCC075C0558B}" dt="2022-09-21T20:34:52.789" v="7468" actId="1076"/>
          <ac:spMkLst>
            <pc:docMk/>
            <pc:sldMk cId="1341996141" sldId="2146847131"/>
            <ac:spMk id="10" creationId="{F4A84435-3E8F-6DDA-FD05-ECA2A11CD33F}"/>
          </ac:spMkLst>
        </pc:spChg>
        <pc:spChg chg="add mod">
          <ac:chgData name="Nikolaj Bjorner" userId="063a94de-0c49-4d58-b22f-4505b39fd664" providerId="ADAL" clId="{F879EDE7-F446-40D0-A80B-FCC075C0558B}" dt="2022-09-21T20:41:17.016" v="7766" actId="20577"/>
          <ac:spMkLst>
            <pc:docMk/>
            <pc:sldMk cId="1341996141" sldId="2146847131"/>
            <ac:spMk id="11" creationId="{3FA904A8-DB05-F81F-C7ED-25B08F526EA6}"/>
          </ac:spMkLst>
        </pc:spChg>
        <pc:spChg chg="add mod">
          <ac:chgData name="Nikolaj Bjorner" userId="063a94de-0c49-4d58-b22f-4505b39fd664" providerId="ADAL" clId="{F879EDE7-F446-40D0-A80B-FCC075C0558B}" dt="2022-09-21T20:39:38.057" v="7724" actId="1035"/>
          <ac:spMkLst>
            <pc:docMk/>
            <pc:sldMk cId="1341996141" sldId="2146847131"/>
            <ac:spMk id="12" creationId="{EF5BF4DB-4951-6228-F129-68CD18AFA65B}"/>
          </ac:spMkLst>
        </pc:spChg>
        <pc:graphicFrameChg chg="mod">
          <ac:chgData name="Nikolaj Bjorner" userId="063a94de-0c49-4d58-b22f-4505b39fd664" providerId="ADAL" clId="{F879EDE7-F446-40D0-A80B-FCC075C0558B}" dt="2022-09-21T20:41:01.056" v="7760"/>
          <ac:graphicFrameMkLst>
            <pc:docMk/>
            <pc:sldMk cId="1341996141" sldId="2146847131"/>
            <ac:graphicFrameMk id="7" creationId="{5350AC4F-5BB4-5A77-94D8-FE1CC8CD6C51}"/>
          </ac:graphicFrameMkLst>
        </pc:graphicFrameChg>
      </pc:sldChg>
      <pc:sldChg chg="addSp modSp new del">
        <pc:chgData name="Nikolaj Bjorner" userId="063a94de-0c49-4d58-b22f-4505b39fd664" providerId="ADAL" clId="{F879EDE7-F446-40D0-A80B-FCC075C0558B}" dt="2022-09-21T21:18:12.032" v="7807" actId="47"/>
        <pc:sldMkLst>
          <pc:docMk/>
          <pc:sldMk cId="1582794023" sldId="2146847132"/>
        </pc:sldMkLst>
        <pc:spChg chg="add mod">
          <ac:chgData name="Nikolaj Bjorner" userId="063a94de-0c49-4d58-b22f-4505b39fd664" providerId="ADAL" clId="{F879EDE7-F446-40D0-A80B-FCC075C0558B}" dt="2022-09-21T21:17:36.922" v="7804"/>
          <ac:spMkLst>
            <pc:docMk/>
            <pc:sldMk cId="1582794023" sldId="2146847132"/>
            <ac:spMk id="2" creationId="{3A99B1CA-19C0-1619-66D6-E9E7E53583B2}"/>
          </ac:spMkLst>
        </pc:spChg>
      </pc:sldChg>
      <pc:sldChg chg="addSp delSp modSp add del mod">
        <pc:chgData name="Nikolaj Bjorner" userId="063a94de-0c49-4d58-b22f-4505b39fd664" providerId="ADAL" clId="{F879EDE7-F446-40D0-A80B-FCC075C0558B}" dt="2022-09-21T21:20:20.313" v="7819" actId="47"/>
        <pc:sldMkLst>
          <pc:docMk/>
          <pc:sldMk cId="2579620525" sldId="2146847133"/>
        </pc:sldMkLst>
        <pc:spChg chg="add mod">
          <ac:chgData name="Nikolaj Bjorner" userId="063a94de-0c49-4d58-b22f-4505b39fd664" providerId="ADAL" clId="{F879EDE7-F446-40D0-A80B-FCC075C0558B}" dt="2022-09-21T21:17:45.577" v="7805"/>
          <ac:spMkLst>
            <pc:docMk/>
            <pc:sldMk cId="2579620525" sldId="2146847133"/>
            <ac:spMk id="7" creationId="{F55F686E-E541-BDB7-9D8E-7DF5BA4FCC1A}"/>
          </ac:spMkLst>
        </pc:spChg>
        <pc:picChg chg="del">
          <ac:chgData name="Nikolaj Bjorner" userId="063a94de-0c49-4d58-b22f-4505b39fd664" providerId="ADAL" clId="{F879EDE7-F446-40D0-A80B-FCC075C0558B}" dt="2022-09-21T21:16:57.609" v="7798" actId="478"/>
          <ac:picMkLst>
            <pc:docMk/>
            <pc:sldMk cId="2579620525" sldId="2146847133"/>
            <ac:picMk id="2" creationId="{AF71CEB5-5133-4C84-9651-129540EF321F}"/>
          </ac:picMkLst>
        </pc:picChg>
        <pc:picChg chg="mod">
          <ac:chgData name="Nikolaj Bjorner" userId="063a94de-0c49-4d58-b22f-4505b39fd664" providerId="ADAL" clId="{F879EDE7-F446-40D0-A80B-FCC075C0558B}" dt="2022-09-21T21:17:10.288" v="7801" actId="14100"/>
          <ac:picMkLst>
            <pc:docMk/>
            <pc:sldMk cId="2579620525" sldId="2146847133"/>
            <ac:picMk id="4" creationId="{F7AD07CB-2D30-4F9C-8758-B565B95BC226}"/>
          </ac:picMkLst>
        </pc:picChg>
        <pc:picChg chg="add del mod">
          <ac:chgData name="Nikolaj Bjorner" userId="063a94de-0c49-4d58-b22f-4505b39fd664" providerId="ADAL" clId="{F879EDE7-F446-40D0-A80B-FCC075C0558B}" dt="2022-09-21T21:17:20.135" v="7803" actId="478"/>
          <ac:picMkLst>
            <pc:docMk/>
            <pc:sldMk cId="2579620525" sldId="2146847133"/>
            <ac:picMk id="5" creationId="{B2BA8E08-9809-82F7-FB49-4824DEB98621}"/>
          </ac:picMkLst>
        </pc:picChg>
      </pc:sldChg>
      <pc:sldChg chg="addSp modSp new del">
        <pc:chgData name="Nikolaj Bjorner" userId="063a94de-0c49-4d58-b22f-4505b39fd664" providerId="ADAL" clId="{F879EDE7-F446-40D0-A80B-FCC075C0558B}" dt="2022-09-21T21:20:21.701" v="7820" actId="47"/>
        <pc:sldMkLst>
          <pc:docMk/>
          <pc:sldMk cId="3179547659" sldId="2146847134"/>
        </pc:sldMkLst>
        <pc:picChg chg="add mod">
          <ac:chgData name="Nikolaj Bjorner" userId="063a94de-0c49-4d58-b22f-4505b39fd664" providerId="ADAL" clId="{F879EDE7-F446-40D0-A80B-FCC075C0558B}" dt="2022-09-21T21:19:09.334" v="7809"/>
          <ac:picMkLst>
            <pc:docMk/>
            <pc:sldMk cId="3179547659" sldId="2146847134"/>
            <ac:picMk id="2" creationId="{F7AD07CB-2D30-4F9C-8758-B565B95BC226}"/>
          </ac:picMkLst>
        </pc:picChg>
      </pc:sldChg>
      <pc:sldMasterChg chg="delSldLayout">
        <pc:chgData name="Nikolaj Bjorner" userId="063a94de-0c49-4d58-b22f-4505b39fd664" providerId="ADAL" clId="{F879EDE7-F446-40D0-A80B-FCC075C0558B}" dt="2022-09-19T19:03:38.605" v="6452" actId="47"/>
        <pc:sldMasterMkLst>
          <pc:docMk/>
          <pc:sldMasterMk cId="1379129640" sldId="2147483648"/>
        </pc:sldMasterMkLst>
        <pc:sldLayoutChg chg="del">
          <pc:chgData name="Nikolaj Bjorner" userId="063a94de-0c49-4d58-b22f-4505b39fd664" providerId="ADAL" clId="{F879EDE7-F446-40D0-A80B-FCC075C0558B}" dt="2022-09-19T19:03:38.605" v="6452" actId="47"/>
          <pc:sldLayoutMkLst>
            <pc:docMk/>
            <pc:sldMasterMk cId="1379129640" sldId="2147483648"/>
            <pc:sldLayoutMk cId="258620730" sldId="2147483660"/>
          </pc:sldLayoutMkLst>
        </pc:sldLayoutChg>
      </pc:sldMasterChg>
    </pc:docChg>
  </pc:docChgLst>
  <pc:docChgLst>
    <pc:chgData name="Nikolaj Bjorner" userId="063a94de-0c49-4d58-b22f-4505b39fd664" providerId="ADAL" clId="{FEFEB17E-125B-4410-9C0B-304768AE0513}"/>
    <pc:docChg chg="undo custSel addSld modSld sldOrd">
      <pc:chgData name="Nikolaj Bjorner" userId="063a94de-0c49-4d58-b22f-4505b39fd664" providerId="ADAL" clId="{FEFEB17E-125B-4410-9C0B-304768AE0513}" dt="2021-11-16T01:58:33.115" v="12791" actId="20577"/>
      <pc:docMkLst>
        <pc:docMk/>
      </pc:docMkLst>
      <pc:sldChg chg="addSp delSp modSp mod">
        <pc:chgData name="Nikolaj Bjorner" userId="063a94de-0c49-4d58-b22f-4505b39fd664" providerId="ADAL" clId="{FEFEB17E-125B-4410-9C0B-304768AE0513}" dt="2021-11-05T22:48:19.346" v="4308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EFEB17E-125B-4410-9C0B-304768AE0513}" dt="2021-11-05T22:48:19.346" v="4308" actId="20577"/>
          <ac:spMkLst>
            <pc:docMk/>
            <pc:sldMk cId="3387305703" sldId="256"/>
            <ac:spMk id="4" creationId="{2D2A9979-0EE4-44F5-969A-9F830E4DF0F0}"/>
          </ac:spMkLst>
        </pc:spChg>
        <pc:spChg chg="add del mod">
          <ac:chgData name="Nikolaj Bjorner" userId="063a94de-0c49-4d58-b22f-4505b39fd664" providerId="ADAL" clId="{FEFEB17E-125B-4410-9C0B-304768AE0513}" dt="2021-11-05T22:48:18.483" v="4307"/>
          <ac:spMkLst>
            <pc:docMk/>
            <pc:sldMk cId="3387305703" sldId="256"/>
            <ac:spMk id="14" creationId="{12538F76-A5B5-4028-8BB4-1F3316607076}"/>
          </ac:spMkLst>
        </pc:spChg>
      </pc:sldChg>
      <pc:sldChg chg="addSp modSp mod modNotesTx">
        <pc:chgData name="Nikolaj Bjorner" userId="063a94de-0c49-4d58-b22f-4505b39fd664" providerId="ADAL" clId="{FEFEB17E-125B-4410-9C0B-304768AE0513}" dt="2021-11-08T23:59:55.853" v="11554" actId="20577"/>
        <pc:sldMkLst>
          <pc:docMk/>
          <pc:sldMk cId="1678540725" sldId="266"/>
        </pc:sldMkLst>
        <pc:spChg chg="add mod">
          <ac:chgData name="Nikolaj Bjorner" userId="063a94de-0c49-4d58-b22f-4505b39fd664" providerId="ADAL" clId="{FEFEB17E-125B-4410-9C0B-304768AE0513}" dt="2021-11-05T22:52:34.483" v="4623" actId="1076"/>
          <ac:spMkLst>
            <pc:docMk/>
            <pc:sldMk cId="1678540725" sldId="266"/>
            <ac:spMk id="3" creationId="{4FF3AEB9-F37E-4791-A8CE-E333B4F9C879}"/>
          </ac:spMkLst>
        </pc:spChg>
      </pc:sldChg>
      <pc:sldChg chg="modNotesTx">
        <pc:chgData name="Nikolaj Bjorner" userId="063a94de-0c49-4d58-b22f-4505b39fd664" providerId="ADAL" clId="{FEFEB17E-125B-4410-9C0B-304768AE0513}" dt="2021-11-09T18:15:00.193" v="12737" actId="20577"/>
        <pc:sldMkLst>
          <pc:docMk/>
          <pc:sldMk cId="866935568" sldId="474"/>
        </pc:sldMkLst>
      </pc:sldChg>
      <pc:sldChg chg="addSp delSp modSp mod modNotesTx">
        <pc:chgData name="Nikolaj Bjorner" userId="063a94de-0c49-4d58-b22f-4505b39fd664" providerId="ADAL" clId="{FEFEB17E-125B-4410-9C0B-304768AE0513}" dt="2021-11-09T00:04:03.406" v="12472" actId="20577"/>
        <pc:sldMkLst>
          <pc:docMk/>
          <pc:sldMk cId="2827763420" sldId="3227"/>
        </pc:sldMkLst>
        <pc:spChg chg="mod">
          <ac:chgData name="Nikolaj Bjorner" userId="063a94de-0c49-4d58-b22f-4505b39fd664" providerId="ADAL" clId="{FEFEB17E-125B-4410-9C0B-304768AE0513}" dt="2021-11-05T22:06:32.712" v="3218" actId="14100"/>
          <ac:spMkLst>
            <pc:docMk/>
            <pc:sldMk cId="2827763420" sldId="3227"/>
            <ac:spMk id="3" creationId="{DCD17527-7A69-40AD-B216-3C4CEA34EE7D}"/>
          </ac:spMkLst>
        </pc:spChg>
        <pc:spChg chg="del">
          <ac:chgData name="Nikolaj Bjorner" userId="063a94de-0c49-4d58-b22f-4505b39fd664" providerId="ADAL" clId="{FEFEB17E-125B-4410-9C0B-304768AE0513}" dt="2021-11-05T21:53:55.246" v="2874" actId="478"/>
          <ac:spMkLst>
            <pc:docMk/>
            <pc:sldMk cId="2827763420" sldId="3227"/>
            <ac:spMk id="4" creationId="{D2F2E1FD-185F-4678-A7CE-B25869E57FE4}"/>
          </ac:spMkLst>
        </pc:spChg>
        <pc:spChg chg="add mod">
          <ac:chgData name="Nikolaj Bjorner" userId="063a94de-0c49-4d58-b22f-4505b39fd664" providerId="ADAL" clId="{FEFEB17E-125B-4410-9C0B-304768AE0513}" dt="2021-11-05T22:08:35.196" v="3403" actId="1076"/>
          <ac:spMkLst>
            <pc:docMk/>
            <pc:sldMk cId="2827763420" sldId="3227"/>
            <ac:spMk id="5" creationId="{6E68A66A-8B34-4509-8EA2-D21CFDB6A401}"/>
          </ac:spMkLst>
        </pc:spChg>
      </pc:sldChg>
      <pc:sldChg chg="addSp modSp mod modNotesTx">
        <pc:chgData name="Nikolaj Bjorner" userId="063a94de-0c49-4d58-b22f-4505b39fd664" providerId="ADAL" clId="{FEFEB17E-125B-4410-9C0B-304768AE0513}" dt="2021-11-08T23:48:41.113" v="8682" actId="20577"/>
        <pc:sldMkLst>
          <pc:docMk/>
          <pc:sldMk cId="210056467" sldId="3228"/>
        </pc:sldMkLst>
        <pc:spChg chg="add mod">
          <ac:chgData name="Nikolaj Bjorner" userId="063a94de-0c49-4d58-b22f-4505b39fd664" providerId="ADAL" clId="{FEFEB17E-125B-4410-9C0B-304768AE0513}" dt="2021-11-05T21:48:09.519" v="2864" actId="20577"/>
          <ac:spMkLst>
            <pc:docMk/>
            <pc:sldMk cId="210056467" sldId="3228"/>
            <ac:spMk id="3" creationId="{87D8F806-D2BD-473B-8A14-D83D3D974CA6}"/>
          </ac:spMkLst>
        </pc:spChg>
        <pc:spChg chg="mod">
          <ac:chgData name="Nikolaj Bjorner" userId="063a94de-0c49-4d58-b22f-4505b39fd664" providerId="ADAL" clId="{FEFEB17E-125B-4410-9C0B-304768AE0513}" dt="2021-11-05T21:49:53.609" v="2873" actId="113"/>
          <ac:spMkLst>
            <pc:docMk/>
            <pc:sldMk cId="210056467" sldId="3228"/>
            <ac:spMk id="25" creationId="{16A9CC43-0CF6-44C9-8870-71EBFD9D38F4}"/>
          </ac:spMkLst>
        </pc:spChg>
        <pc:spChg chg="mod">
          <ac:chgData name="Nikolaj Bjorner" userId="063a94de-0c49-4d58-b22f-4505b39fd664" providerId="ADAL" clId="{FEFEB17E-125B-4410-9C0B-304768AE0513}" dt="2021-11-05T03:56:54.866" v="2684" actId="20577"/>
          <ac:spMkLst>
            <pc:docMk/>
            <pc:sldMk cId="210056467" sldId="3228"/>
            <ac:spMk id="41" creationId="{119F72A7-F784-4423-98D0-81E9378C8FC5}"/>
          </ac:spMkLst>
        </pc:spChg>
      </pc:sldChg>
      <pc:sldChg chg="modSp mod modNotesTx">
        <pc:chgData name="Nikolaj Bjorner" userId="063a94de-0c49-4d58-b22f-4505b39fd664" providerId="ADAL" clId="{FEFEB17E-125B-4410-9C0B-304768AE0513}" dt="2021-11-08T23:50:39.188" v="9191" actId="20577"/>
        <pc:sldMkLst>
          <pc:docMk/>
          <pc:sldMk cId="3146671596" sldId="3229"/>
        </pc:sldMkLst>
        <pc:spChg chg="mod">
          <ac:chgData name="Nikolaj Bjorner" userId="063a94de-0c49-4d58-b22f-4505b39fd664" providerId="ADAL" clId="{FEFEB17E-125B-4410-9C0B-304768AE0513}" dt="2021-11-05T03:23:35.864" v="2002" actId="20577"/>
          <ac:spMkLst>
            <pc:docMk/>
            <pc:sldMk cId="3146671596" sldId="3229"/>
            <ac:spMk id="4" creationId="{9A41F4D8-3E74-4CC1-873E-16CE64412002}"/>
          </ac:spMkLst>
        </pc:spChg>
        <pc:spChg chg="mod">
          <ac:chgData name="Nikolaj Bjorner" userId="063a94de-0c49-4d58-b22f-4505b39fd664" providerId="ADAL" clId="{FEFEB17E-125B-4410-9C0B-304768AE0513}" dt="2021-11-05T03:23:49.209" v="2031" actId="20577"/>
          <ac:spMkLst>
            <pc:docMk/>
            <pc:sldMk cId="3146671596" sldId="3229"/>
            <ac:spMk id="6" creationId="{9FA7B797-6378-47D7-B184-F391C42B795C}"/>
          </ac:spMkLst>
        </pc:sp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42" creationId="{C1461B23-AC53-49CE-8C54-0E3F9E9D0BE6}"/>
          </ac:cxnSpMkLst>
        </pc:cxnChg>
        <pc:cxnChg chg="mod">
          <ac:chgData name="Nikolaj Bjorner" userId="063a94de-0c49-4d58-b22f-4505b39fd664" providerId="ADAL" clId="{FEFEB17E-125B-4410-9C0B-304768AE0513}" dt="2021-11-05T03:23:47.527" v="2026" actId="20577"/>
          <ac:cxnSpMkLst>
            <pc:docMk/>
            <pc:sldMk cId="3146671596" sldId="3229"/>
            <ac:cxnSpMk id="44" creationId="{B8D0F2BA-63F6-4B2C-B83E-DAB1CAD11BFB}"/>
          </ac:cxnSpMkLst>
        </pc:cxn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74" creationId="{DE55BC04-419F-4551-B1D7-7B58EFD8E8A3}"/>
          </ac:cxnSpMkLst>
        </pc:cxnChg>
        <pc:cxnChg chg="mod">
          <ac:chgData name="Nikolaj Bjorner" userId="063a94de-0c49-4d58-b22f-4505b39fd664" providerId="ADAL" clId="{FEFEB17E-125B-4410-9C0B-304768AE0513}" dt="2021-11-05T03:23:47.527" v="2026" actId="20577"/>
          <ac:cxnSpMkLst>
            <pc:docMk/>
            <pc:sldMk cId="3146671596" sldId="3229"/>
            <ac:cxnSpMk id="92" creationId="{4DC6A99A-7713-4F8E-B9AE-596069284B14}"/>
          </ac:cxnSpMkLst>
        </pc:cxn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108" creationId="{46EA3C6C-FC12-4BEF-B3DB-4A20FC59689F}"/>
          </ac:cxnSpMkLst>
        </pc:cxnChg>
      </pc:sldChg>
      <pc:sldChg chg="modSp mod modNotesTx">
        <pc:chgData name="Nikolaj Bjorner" userId="063a94de-0c49-4d58-b22f-4505b39fd664" providerId="ADAL" clId="{FEFEB17E-125B-4410-9C0B-304768AE0513}" dt="2021-11-08T23:55:14.096" v="10465" actId="20577"/>
        <pc:sldMkLst>
          <pc:docMk/>
          <pc:sldMk cId="222742076" sldId="2076136328"/>
        </pc:sldMkLst>
        <pc:spChg chg="mod">
          <ac:chgData name="Nikolaj Bjorner" userId="063a94de-0c49-4d58-b22f-4505b39fd664" providerId="ADAL" clId="{FEFEB17E-125B-4410-9C0B-304768AE0513}" dt="2021-11-05T03:49:43.923" v="2502" actId="2711"/>
          <ac:spMkLst>
            <pc:docMk/>
            <pc:sldMk cId="222742076" sldId="2076136328"/>
            <ac:spMk id="20" creationId="{D1A7247E-6D3A-4709-AE3B-FAC1D36B965F}"/>
          </ac:spMkLst>
        </pc:spChg>
        <pc:picChg chg="mod">
          <ac:chgData name="Nikolaj Bjorner" userId="063a94de-0c49-4d58-b22f-4505b39fd664" providerId="ADAL" clId="{FEFEB17E-125B-4410-9C0B-304768AE0513}" dt="2021-11-05T03:40:43.950" v="2141" actId="1076"/>
          <ac:picMkLst>
            <pc:docMk/>
            <pc:sldMk cId="222742076" sldId="2076136328"/>
            <ac:picMk id="1026" creationId="{7B93F857-83E5-4717-AAE4-62D80F04B14B}"/>
          </ac:picMkLst>
        </pc:picChg>
      </pc:sldChg>
      <pc:sldChg chg="addSp delSp modSp mod modNotesTx">
        <pc:chgData name="Nikolaj Bjorner" userId="063a94de-0c49-4d58-b22f-4505b39fd664" providerId="ADAL" clId="{FEFEB17E-125B-4410-9C0B-304768AE0513}" dt="2021-11-08T23:57:42.392" v="11057" actId="20577"/>
        <pc:sldMkLst>
          <pc:docMk/>
          <pc:sldMk cId="324146740" sldId="2076136329"/>
        </pc:sldMkLst>
        <pc:spChg chg="del mod">
          <ac:chgData name="Nikolaj Bjorner" userId="063a94de-0c49-4d58-b22f-4505b39fd664" providerId="ADAL" clId="{FEFEB17E-125B-4410-9C0B-304768AE0513}" dt="2021-11-05T03:48:55.960" v="2487" actId="478"/>
          <ac:spMkLst>
            <pc:docMk/>
            <pc:sldMk cId="324146740" sldId="2076136329"/>
            <ac:spMk id="2" creationId="{D13B4E6F-1447-4B15-A6F1-C4430EB395C9}"/>
          </ac:spMkLst>
        </pc:spChg>
        <pc:spChg chg="add del mod">
          <ac:chgData name="Nikolaj Bjorner" userId="063a94de-0c49-4d58-b22f-4505b39fd664" providerId="ADAL" clId="{FEFEB17E-125B-4410-9C0B-304768AE0513}" dt="2021-11-05T03:48:57.735" v="2488" actId="478"/>
          <ac:spMkLst>
            <pc:docMk/>
            <pc:sldMk cId="324146740" sldId="2076136329"/>
            <ac:spMk id="54" creationId="{AA843F5D-C346-4F7E-B484-724587477EE5}"/>
          </ac:spMkLst>
        </pc:spChg>
        <pc:spChg chg="add mod">
          <ac:chgData name="Nikolaj Bjorner" userId="063a94de-0c49-4d58-b22f-4505b39fd664" providerId="ADAL" clId="{FEFEB17E-125B-4410-9C0B-304768AE0513}" dt="2021-11-05T03:49:21.173" v="2501" actId="1076"/>
          <ac:spMkLst>
            <pc:docMk/>
            <pc:sldMk cId="324146740" sldId="2076136329"/>
            <ac:spMk id="100" creationId="{202251B5-E4E4-4D08-92F7-EAAE0AA01DE8}"/>
          </ac:spMkLst>
        </pc:spChg>
      </pc:sldChg>
      <pc:sldChg chg="modSp mod modNotesTx">
        <pc:chgData name="Nikolaj Bjorner" userId="063a94de-0c49-4d58-b22f-4505b39fd664" providerId="ADAL" clId="{FEFEB17E-125B-4410-9C0B-304768AE0513}" dt="2021-11-09T19:12:41.885" v="12790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EFEB17E-125B-4410-9C0B-304768AE0513}" dt="2021-11-09T19:12:41.885" v="12790" actId="20577"/>
          <ac:spMkLst>
            <pc:docMk/>
            <pc:sldMk cId="2464572420" sldId="2076136330"/>
            <ac:spMk id="2" creationId="{6070988D-B6AE-45C4-B3AE-D0ADE3DC9DEE}"/>
          </ac:spMkLst>
        </pc:spChg>
      </pc:sldChg>
      <pc:sldChg chg="addSp delSp modSp mod ord modNotesTx">
        <pc:chgData name="Nikolaj Bjorner" userId="063a94de-0c49-4d58-b22f-4505b39fd664" providerId="ADAL" clId="{FEFEB17E-125B-4410-9C0B-304768AE0513}" dt="2021-11-16T01:58:33.115" v="12791" actId="20577"/>
        <pc:sldMkLst>
          <pc:docMk/>
          <pc:sldMk cId="3189301300" sldId="2076136333"/>
        </pc:sldMkLst>
        <pc:spChg chg="mod">
          <ac:chgData name="Nikolaj Bjorner" userId="063a94de-0c49-4d58-b22f-4505b39fd664" providerId="ADAL" clId="{FEFEB17E-125B-4410-9C0B-304768AE0513}" dt="2021-11-05T22:15:30.585" v="3414" actId="20577"/>
          <ac:spMkLst>
            <pc:docMk/>
            <pc:sldMk cId="3189301300" sldId="2076136333"/>
            <ac:spMk id="2" creationId="{CC0CC724-8D65-49C6-8FC4-CAEA1EDEB269}"/>
          </ac:spMkLst>
        </pc:spChg>
        <pc:spChg chg="del mod">
          <ac:chgData name="Nikolaj Bjorner" userId="063a94de-0c49-4d58-b22f-4505b39fd664" providerId="ADAL" clId="{FEFEB17E-125B-4410-9C0B-304768AE0513}" dt="2021-11-05T22:15:06.855" v="3407" actId="478"/>
          <ac:spMkLst>
            <pc:docMk/>
            <pc:sldMk cId="3189301300" sldId="2076136333"/>
            <ac:spMk id="3" creationId="{315E634D-568A-403D-9AD9-662E12937BDF}"/>
          </ac:spMkLst>
        </pc:spChg>
        <pc:spChg chg="mod">
          <ac:chgData name="Nikolaj Bjorner" userId="063a94de-0c49-4d58-b22f-4505b39fd664" providerId="ADAL" clId="{FEFEB17E-125B-4410-9C0B-304768AE0513}" dt="2021-11-05T04:14:43.600" v="2768" actId="122"/>
          <ac:spMkLst>
            <pc:docMk/>
            <pc:sldMk cId="3189301300" sldId="2076136333"/>
            <ac:spMk id="4" creationId="{1A78B618-6357-42B3-AB37-251069360E5D}"/>
          </ac:spMkLst>
        </pc:spChg>
        <pc:spChg chg="mod">
          <ac:chgData name="Nikolaj Bjorner" userId="063a94de-0c49-4d58-b22f-4505b39fd664" providerId="ADAL" clId="{FEFEB17E-125B-4410-9C0B-304768AE0513}" dt="2021-11-05T22:16:30.498" v="3449" actId="1076"/>
          <ac:spMkLst>
            <pc:docMk/>
            <pc:sldMk cId="3189301300" sldId="2076136333"/>
            <ac:spMk id="7" creationId="{01C52211-5C69-457F-B9DC-10D267CB16C9}"/>
          </ac:spMkLst>
        </pc:spChg>
        <pc:spChg chg="mod">
          <ac:chgData name="Nikolaj Bjorner" userId="063a94de-0c49-4d58-b22f-4505b39fd664" providerId="ADAL" clId="{FEFEB17E-125B-4410-9C0B-304768AE0513}" dt="2021-11-05T22:16:28.076" v="3448" actId="1076"/>
          <ac:spMkLst>
            <pc:docMk/>
            <pc:sldMk cId="3189301300" sldId="2076136333"/>
            <ac:spMk id="8" creationId="{68F58615-BBD6-4260-B6D7-10DE4EB5D6CB}"/>
          </ac:spMkLst>
        </pc:spChg>
        <pc:spChg chg="del">
          <ac:chgData name="Nikolaj Bjorner" userId="063a94de-0c49-4d58-b22f-4505b39fd664" providerId="ADAL" clId="{FEFEB17E-125B-4410-9C0B-304768AE0513}" dt="2021-11-05T22:15:13.861" v="3409" actId="478"/>
          <ac:spMkLst>
            <pc:docMk/>
            <pc:sldMk cId="3189301300" sldId="2076136333"/>
            <ac:spMk id="9" creationId="{0E27D302-AC82-49DE-8C79-359BDBF91CDA}"/>
          </ac:spMkLst>
        </pc:spChg>
        <pc:spChg chg="add del mod">
          <ac:chgData name="Nikolaj Bjorner" userId="063a94de-0c49-4d58-b22f-4505b39fd664" providerId="ADAL" clId="{FEFEB17E-125B-4410-9C0B-304768AE0513}" dt="2021-11-05T22:15:09.963" v="3408" actId="478"/>
          <ac:spMkLst>
            <pc:docMk/>
            <pc:sldMk cId="3189301300" sldId="2076136333"/>
            <ac:spMk id="10" creationId="{72191EBD-1BFA-40E7-99FE-60F5B3BBFFCA}"/>
          </ac:spMkLst>
        </pc:spChg>
        <pc:spChg chg="add mod">
          <ac:chgData name="Nikolaj Bjorner" userId="063a94de-0c49-4d58-b22f-4505b39fd664" providerId="ADAL" clId="{FEFEB17E-125B-4410-9C0B-304768AE0513}" dt="2021-11-08T23:35:19.737" v="5432" actId="1076"/>
          <ac:spMkLst>
            <pc:docMk/>
            <pc:sldMk cId="3189301300" sldId="2076136333"/>
            <ac:spMk id="12" creationId="{9E19C813-726D-4003-86EC-D8ED71982D8F}"/>
          </ac:spMkLst>
        </pc:spChg>
        <pc:spChg chg="mod">
          <ac:chgData name="Nikolaj Bjorner" userId="063a94de-0c49-4d58-b22f-4505b39fd664" providerId="ADAL" clId="{FEFEB17E-125B-4410-9C0B-304768AE0513}" dt="2021-11-16T01:58:33.115" v="12791" actId="20577"/>
          <ac:spMkLst>
            <pc:docMk/>
            <pc:sldMk cId="3189301300" sldId="2076136333"/>
            <ac:spMk id="14" creationId="{129752AB-37C9-4383-ADD0-AB1D8556CE21}"/>
          </ac:spMkLst>
        </pc:spChg>
        <pc:picChg chg="del mod">
          <ac:chgData name="Nikolaj Bjorner" userId="063a94de-0c49-4d58-b22f-4505b39fd664" providerId="ADAL" clId="{FEFEB17E-125B-4410-9C0B-304768AE0513}" dt="2021-11-05T22:15:15.766" v="3410" actId="478"/>
          <ac:picMkLst>
            <pc:docMk/>
            <pc:sldMk cId="3189301300" sldId="2076136333"/>
            <ac:picMk id="6" creationId="{D56E8240-B47E-4A7D-B6B0-70A25FBD62AE}"/>
          </ac:picMkLst>
        </pc:picChg>
      </pc:sldChg>
      <pc:sldChg chg="addSp delSp modSp add mod ord chgLayout">
        <pc:chgData name="Nikolaj Bjorner" userId="063a94de-0c49-4d58-b22f-4505b39fd664" providerId="ADAL" clId="{FEFEB17E-125B-4410-9C0B-304768AE0513}" dt="2021-11-05T22:25:06.642" v="3753" actId="20577"/>
        <pc:sldMkLst>
          <pc:docMk/>
          <pc:sldMk cId="3035857593" sldId="2076136334"/>
        </pc:sldMkLst>
        <pc:spChg chg="mod ord">
          <ac:chgData name="Nikolaj Bjorner" userId="063a94de-0c49-4d58-b22f-4505b39fd664" providerId="ADAL" clId="{FEFEB17E-125B-4410-9C0B-304768AE0513}" dt="2021-11-05T22:25:06.642" v="3753" actId="20577"/>
          <ac:spMkLst>
            <pc:docMk/>
            <pc:sldMk cId="3035857593" sldId="2076136334"/>
            <ac:spMk id="2" creationId="{CC0CC724-8D65-49C6-8FC4-CAEA1EDEB269}"/>
          </ac:spMkLst>
        </pc:spChg>
        <pc:spChg chg="del">
          <ac:chgData name="Nikolaj Bjorner" userId="063a94de-0c49-4d58-b22f-4505b39fd664" providerId="ADAL" clId="{FEFEB17E-125B-4410-9C0B-304768AE0513}" dt="2021-11-04T21:43:15.076" v="107" actId="478"/>
          <ac:spMkLst>
            <pc:docMk/>
            <pc:sldMk cId="3035857593" sldId="2076136334"/>
            <ac:spMk id="3" creationId="{315E634D-568A-403D-9AD9-662E12937BDF}"/>
          </ac:spMkLst>
        </pc:spChg>
        <pc:spChg chg="add mod ord">
          <ac:chgData name="Nikolaj Bjorner" userId="063a94de-0c49-4d58-b22f-4505b39fd664" providerId="ADAL" clId="{FEFEB17E-125B-4410-9C0B-304768AE0513}" dt="2021-11-05T03:58:45.351" v="2695" actId="20577"/>
          <ac:spMkLst>
            <pc:docMk/>
            <pc:sldMk cId="3035857593" sldId="2076136334"/>
            <ac:spMk id="4" creationId="{E4E45B44-24D9-4518-8E38-7337B255D1A7}"/>
          </ac:spMkLst>
        </pc:spChg>
        <pc:picChg chg="add mod">
          <ac:chgData name="Nikolaj Bjorner" userId="063a94de-0c49-4d58-b22f-4505b39fd664" providerId="ADAL" clId="{FEFEB17E-125B-4410-9C0B-304768AE0513}" dt="2021-11-05T03:52:33.040" v="2575" actId="1035"/>
          <ac:picMkLst>
            <pc:docMk/>
            <pc:sldMk cId="3035857593" sldId="2076136334"/>
            <ac:picMk id="6" creationId="{90593EF8-E996-49FA-BF79-9666BE4AFAEA}"/>
          </ac:picMkLst>
        </pc:picChg>
        <pc:picChg chg="add mod">
          <ac:chgData name="Nikolaj Bjorner" userId="063a94de-0c49-4d58-b22f-4505b39fd664" providerId="ADAL" clId="{FEFEB17E-125B-4410-9C0B-304768AE0513}" dt="2021-11-05T03:52:33.040" v="2575" actId="1035"/>
          <ac:picMkLst>
            <pc:docMk/>
            <pc:sldMk cId="3035857593" sldId="2076136334"/>
            <ac:picMk id="8" creationId="{B334A9BD-B3F1-49FB-82EF-4E15D67A3DCC}"/>
          </ac:picMkLst>
        </pc:picChg>
      </pc:sldChg>
      <pc:sldChg chg="addSp delSp modSp add mod modNotesTx">
        <pc:chgData name="Nikolaj Bjorner" userId="063a94de-0c49-4d58-b22f-4505b39fd664" providerId="ADAL" clId="{FEFEB17E-125B-4410-9C0B-304768AE0513}" dt="2021-11-08T22:51:21.436" v="5429" actId="20577"/>
        <pc:sldMkLst>
          <pc:docMk/>
          <pc:sldMk cId="1301049190" sldId="2076136335"/>
        </pc:sldMkLst>
        <pc:spChg chg="mod">
          <ac:chgData name="Nikolaj Bjorner" userId="063a94de-0c49-4d58-b22f-4505b39fd664" providerId="ADAL" clId="{FEFEB17E-125B-4410-9C0B-304768AE0513}" dt="2021-11-05T03:35:10.305" v="2041" actId="20577"/>
          <ac:spMkLst>
            <pc:docMk/>
            <pc:sldMk cId="1301049190" sldId="2076136335"/>
            <ac:spMk id="2" creationId="{0D3B14B1-614F-4251-9FE8-2609EBC3FA26}"/>
          </ac:spMkLst>
        </pc:spChg>
        <pc:spChg chg="add mod">
          <ac:chgData name="Nikolaj Bjorner" userId="063a94de-0c49-4d58-b22f-4505b39fd664" providerId="ADAL" clId="{FEFEB17E-125B-4410-9C0B-304768AE0513}" dt="2021-11-05T21:00:21.709" v="2805" actId="1076"/>
          <ac:spMkLst>
            <pc:docMk/>
            <pc:sldMk cId="1301049190" sldId="2076136335"/>
            <ac:spMk id="3" creationId="{C290B8D8-F5F5-40AC-BEE3-9EBD17A8862D}"/>
          </ac:spMkLst>
        </pc:spChg>
        <pc:spChg chg="mod">
          <ac:chgData name="Nikolaj Bjorner" userId="063a94de-0c49-4d58-b22f-4505b39fd664" providerId="ADAL" clId="{FEFEB17E-125B-4410-9C0B-304768AE0513}" dt="2021-11-05T03:46:36.587" v="2399" actId="1076"/>
          <ac:spMkLst>
            <pc:docMk/>
            <pc:sldMk cId="1301049190" sldId="2076136335"/>
            <ac:spMk id="4" creationId="{469CD72E-F03B-423C-BA40-8AD54FB8C89A}"/>
          </ac:spMkLst>
        </pc:spChg>
        <pc:spChg chg="add del mod">
          <ac:chgData name="Nikolaj Bjorner" userId="063a94de-0c49-4d58-b22f-4505b39fd664" providerId="ADAL" clId="{FEFEB17E-125B-4410-9C0B-304768AE0513}" dt="2021-11-04T22:01:26.515" v="588" actId="478"/>
          <ac:spMkLst>
            <pc:docMk/>
            <pc:sldMk cId="1301049190" sldId="2076136335"/>
            <ac:spMk id="5" creationId="{81F81FD9-7CF5-47C7-8A6E-FBD1AFE00B7F}"/>
          </ac:spMkLst>
        </pc:spChg>
        <pc:spChg chg="del">
          <ac:chgData name="Nikolaj Bjorner" userId="063a94de-0c49-4d58-b22f-4505b39fd664" providerId="ADAL" clId="{FEFEB17E-125B-4410-9C0B-304768AE0513}" dt="2021-11-04T21:50:35.017" v="497" actId="478"/>
          <ac:spMkLst>
            <pc:docMk/>
            <pc:sldMk cId="1301049190" sldId="2076136335"/>
            <ac:spMk id="6" creationId="{74D72ED5-2A57-4898-8023-0D85C434B2DB}"/>
          </ac:spMkLst>
        </pc:spChg>
        <pc:spChg chg="mod">
          <ac:chgData name="Nikolaj Bjorner" userId="063a94de-0c49-4d58-b22f-4505b39fd664" providerId="ADAL" clId="{FEFEB17E-125B-4410-9C0B-304768AE0513}" dt="2021-11-05T03:46:38.891" v="2400" actId="1076"/>
          <ac:spMkLst>
            <pc:docMk/>
            <pc:sldMk cId="1301049190" sldId="2076136335"/>
            <ac:spMk id="7" creationId="{F896EC35-CBD5-4F80-86C1-01CB517D0490}"/>
          </ac:spMkLst>
        </pc:spChg>
        <pc:spChg chg="add del mod">
          <ac:chgData name="Nikolaj Bjorner" userId="063a94de-0c49-4d58-b22f-4505b39fd664" providerId="ADAL" clId="{FEFEB17E-125B-4410-9C0B-304768AE0513}" dt="2021-11-04T22:03:13.568" v="746"/>
          <ac:spMkLst>
            <pc:docMk/>
            <pc:sldMk cId="1301049190" sldId="2076136335"/>
            <ac:spMk id="8" creationId="{6AC0AC3A-BAFC-4E86-83F3-EB4B1CD4653B}"/>
          </ac:spMkLst>
        </pc:spChg>
        <pc:spChg chg="add mod">
          <ac:chgData name="Nikolaj Bjorner" userId="063a94de-0c49-4d58-b22f-4505b39fd664" providerId="ADAL" clId="{FEFEB17E-125B-4410-9C0B-304768AE0513}" dt="2021-11-05T21:00:24.039" v="2806" actId="1076"/>
          <ac:spMkLst>
            <pc:docMk/>
            <pc:sldMk cId="1301049190" sldId="2076136335"/>
            <ac:spMk id="9" creationId="{60E311ED-93C9-4A1A-A00E-77EE8AB6EA3A}"/>
          </ac:spMkLst>
        </pc:spChg>
        <pc:spChg chg="add mod">
          <ac:chgData name="Nikolaj Bjorner" userId="063a94de-0c49-4d58-b22f-4505b39fd664" providerId="ADAL" clId="{FEFEB17E-125B-4410-9C0B-304768AE0513}" dt="2021-11-08T22:51:21.436" v="5429" actId="20577"/>
          <ac:spMkLst>
            <pc:docMk/>
            <pc:sldMk cId="1301049190" sldId="2076136335"/>
            <ac:spMk id="10" creationId="{6C7128F3-57DC-41EC-9034-5CA6F65E1316}"/>
          </ac:spMkLst>
        </pc:spChg>
        <pc:spChg chg="add mod">
          <ac:chgData name="Nikolaj Bjorner" userId="063a94de-0c49-4d58-b22f-4505b39fd664" providerId="ADAL" clId="{FEFEB17E-125B-4410-9C0B-304768AE0513}" dt="2021-11-05T21:00:19.164" v="2804" actId="1076"/>
          <ac:spMkLst>
            <pc:docMk/>
            <pc:sldMk cId="1301049190" sldId="2076136335"/>
            <ac:spMk id="11" creationId="{2EA0E451-8882-46CA-B0B5-A73CCEA8B84D}"/>
          </ac:spMkLst>
        </pc:spChg>
        <pc:spChg chg="add del">
          <ac:chgData name="Nikolaj Bjorner" userId="063a94de-0c49-4d58-b22f-4505b39fd664" providerId="ADAL" clId="{FEFEB17E-125B-4410-9C0B-304768AE0513}" dt="2021-11-05T03:35:54.308" v="2076" actId="478"/>
          <ac:spMkLst>
            <pc:docMk/>
            <pc:sldMk cId="1301049190" sldId="2076136335"/>
            <ac:spMk id="12" creationId="{A5B62652-F169-4D77-B3C8-EBE2E0EE512C}"/>
          </ac:spMkLst>
        </pc:spChg>
        <pc:spChg chg="del mod">
          <ac:chgData name="Nikolaj Bjorner" userId="063a94de-0c49-4d58-b22f-4505b39fd664" providerId="ADAL" clId="{FEFEB17E-125B-4410-9C0B-304768AE0513}" dt="2021-11-04T22:03:13.565" v="744" actId="478"/>
          <ac:spMkLst>
            <pc:docMk/>
            <pc:sldMk cId="1301049190" sldId="2076136335"/>
            <ac:spMk id="13" creationId="{A044F01F-AF87-46C7-8893-3EBF9ED50022}"/>
          </ac:spMkLst>
        </pc:spChg>
        <pc:spChg chg="del">
          <ac:chgData name="Nikolaj Bjorner" userId="063a94de-0c49-4d58-b22f-4505b39fd664" providerId="ADAL" clId="{FEFEB17E-125B-4410-9C0B-304768AE0513}" dt="2021-11-04T21:50:58.054" v="504" actId="478"/>
          <ac:spMkLst>
            <pc:docMk/>
            <pc:sldMk cId="1301049190" sldId="2076136335"/>
            <ac:spMk id="17" creationId="{3BABE317-9D81-4FAB-9F77-B5539B1F2B3A}"/>
          </ac:spMkLst>
        </pc:spChg>
        <pc:spChg chg="del mod">
          <ac:chgData name="Nikolaj Bjorner" userId="063a94de-0c49-4d58-b22f-4505b39fd664" providerId="ADAL" clId="{FEFEB17E-125B-4410-9C0B-304768AE0513}" dt="2021-11-04T21:51:00.437" v="506" actId="478"/>
          <ac:spMkLst>
            <pc:docMk/>
            <pc:sldMk cId="1301049190" sldId="2076136335"/>
            <ac:spMk id="21" creationId="{29B8A93F-B9AE-451C-A6A5-050D90E4F376}"/>
          </ac:spMkLst>
        </pc:spChg>
        <pc:spChg chg="del">
          <ac:chgData name="Nikolaj Bjorner" userId="063a94de-0c49-4d58-b22f-4505b39fd664" providerId="ADAL" clId="{FEFEB17E-125B-4410-9C0B-304768AE0513}" dt="2021-11-04T21:51:02.230" v="507" actId="478"/>
          <ac:spMkLst>
            <pc:docMk/>
            <pc:sldMk cId="1301049190" sldId="2076136335"/>
            <ac:spMk id="25" creationId="{16A9CC43-0CF6-44C9-8870-71EBFD9D38F4}"/>
          </ac:spMkLst>
        </pc:spChg>
        <pc:spChg chg="del">
          <ac:chgData name="Nikolaj Bjorner" userId="063a94de-0c49-4d58-b22f-4505b39fd664" providerId="ADAL" clId="{FEFEB17E-125B-4410-9C0B-304768AE0513}" dt="2021-11-04T21:51:30.115" v="509" actId="478"/>
          <ac:spMkLst>
            <pc:docMk/>
            <pc:sldMk cId="1301049190" sldId="2076136335"/>
            <ac:spMk id="27" creationId="{AC95A3AA-5241-4D4F-ADCE-FBA53350A0E0}"/>
          </ac:spMkLst>
        </pc:spChg>
        <pc:spChg chg="del">
          <ac:chgData name="Nikolaj Bjorner" userId="063a94de-0c49-4d58-b22f-4505b39fd664" providerId="ADAL" clId="{FEFEB17E-125B-4410-9C0B-304768AE0513}" dt="2021-11-04T21:51:33.405" v="510" actId="478"/>
          <ac:spMkLst>
            <pc:docMk/>
            <pc:sldMk cId="1301049190" sldId="2076136335"/>
            <ac:spMk id="29" creationId="{6D68C57B-697A-4F4F-9EEA-657E09E2575C}"/>
          </ac:spMkLst>
        </pc:spChg>
        <pc:spChg chg="del">
          <ac:chgData name="Nikolaj Bjorner" userId="063a94de-0c49-4d58-b22f-4505b39fd664" providerId="ADAL" clId="{FEFEB17E-125B-4410-9C0B-304768AE0513}" dt="2021-11-04T21:51:41.130" v="514" actId="478"/>
          <ac:spMkLst>
            <pc:docMk/>
            <pc:sldMk cId="1301049190" sldId="2076136335"/>
            <ac:spMk id="31" creationId="{5A741794-DD1B-4456-9AEB-398932828279}"/>
          </ac:spMkLst>
        </pc:spChg>
        <pc:spChg chg="del">
          <ac:chgData name="Nikolaj Bjorner" userId="063a94de-0c49-4d58-b22f-4505b39fd664" providerId="ADAL" clId="{FEFEB17E-125B-4410-9C0B-304768AE0513}" dt="2021-11-04T22:00:40.333" v="527" actId="478"/>
          <ac:spMkLst>
            <pc:docMk/>
            <pc:sldMk cId="1301049190" sldId="2076136335"/>
            <ac:spMk id="33" creationId="{3224B519-2421-423C-A621-0A72A4755671}"/>
          </ac:spMkLst>
        </pc:spChg>
        <pc:spChg chg="del">
          <ac:chgData name="Nikolaj Bjorner" userId="063a94de-0c49-4d58-b22f-4505b39fd664" providerId="ADAL" clId="{FEFEB17E-125B-4410-9C0B-304768AE0513}" dt="2021-11-04T22:00:42.353" v="528" actId="478"/>
          <ac:spMkLst>
            <pc:docMk/>
            <pc:sldMk cId="1301049190" sldId="2076136335"/>
            <ac:spMk id="35" creationId="{9E70D713-2AAA-4D3C-9A15-C1C928B000B9}"/>
          </ac:spMkLst>
        </pc:spChg>
        <pc:spChg chg="del">
          <ac:chgData name="Nikolaj Bjorner" userId="063a94de-0c49-4d58-b22f-4505b39fd664" providerId="ADAL" clId="{FEFEB17E-125B-4410-9C0B-304768AE0513}" dt="2021-11-04T22:00:46.661" v="529" actId="478"/>
          <ac:spMkLst>
            <pc:docMk/>
            <pc:sldMk cId="1301049190" sldId="2076136335"/>
            <ac:spMk id="37" creationId="{5D0741D0-CC32-4298-BDBD-6DDB3C49453C}"/>
          </ac:spMkLst>
        </pc:spChg>
        <pc:spChg chg="del">
          <ac:chgData name="Nikolaj Bjorner" userId="063a94de-0c49-4d58-b22f-4505b39fd664" providerId="ADAL" clId="{FEFEB17E-125B-4410-9C0B-304768AE0513}" dt="2021-11-04T21:51:38.913" v="513" actId="478"/>
          <ac:spMkLst>
            <pc:docMk/>
            <pc:sldMk cId="1301049190" sldId="2076136335"/>
            <ac:spMk id="41" creationId="{119F72A7-F784-4423-98D0-81E9378C8FC5}"/>
          </ac:spMkLst>
        </pc:spChg>
        <pc:spChg chg="del">
          <ac:chgData name="Nikolaj Bjorner" userId="063a94de-0c49-4d58-b22f-4505b39fd664" providerId="ADAL" clId="{FEFEB17E-125B-4410-9C0B-304768AE0513}" dt="2021-11-04T21:51:36.880" v="512" actId="478"/>
          <ac:spMkLst>
            <pc:docMk/>
            <pc:sldMk cId="1301049190" sldId="2076136335"/>
            <ac:spMk id="45" creationId="{00D540AA-A67D-4277-AB05-A2A7119C0ED7}"/>
          </ac:spMkLst>
        </pc:spChg>
        <pc:spChg chg="del">
          <ac:chgData name="Nikolaj Bjorner" userId="063a94de-0c49-4d58-b22f-4505b39fd664" providerId="ADAL" clId="{FEFEB17E-125B-4410-9C0B-304768AE0513}" dt="2021-11-04T21:51:34.652" v="511" actId="478"/>
          <ac:spMkLst>
            <pc:docMk/>
            <pc:sldMk cId="1301049190" sldId="2076136335"/>
            <ac:spMk id="49" creationId="{B161F32B-35C2-41CC-9809-95EA88553A87}"/>
          </ac:spMkLst>
        </pc:spChg>
      </pc:sldChg>
      <pc:sldChg chg="addSp delSp modSp add mod ord modNotesTx">
        <pc:chgData name="Nikolaj Bjorner" userId="063a94de-0c49-4d58-b22f-4505b39fd664" providerId="ADAL" clId="{FEFEB17E-125B-4410-9C0B-304768AE0513}" dt="2021-11-09T18:16:45.508" v="12781" actId="20577"/>
        <pc:sldMkLst>
          <pc:docMk/>
          <pc:sldMk cId="346244905" sldId="2076136336"/>
        </pc:sldMkLst>
        <pc:spChg chg="del mod">
          <ac:chgData name="Nikolaj Bjorner" userId="063a94de-0c49-4d58-b22f-4505b39fd664" providerId="ADAL" clId="{FEFEB17E-125B-4410-9C0B-304768AE0513}" dt="2021-11-05T22:23:25.909" v="3707" actId="478"/>
          <ac:spMkLst>
            <pc:docMk/>
            <pc:sldMk cId="346244905" sldId="2076136336"/>
            <ac:spMk id="2" creationId="{CC0CC724-8D65-49C6-8FC4-CAEA1EDEB269}"/>
          </ac:spMkLst>
        </pc:spChg>
        <pc:spChg chg="mod">
          <ac:chgData name="Nikolaj Bjorner" userId="063a94de-0c49-4d58-b22f-4505b39fd664" providerId="ADAL" clId="{FEFEB17E-125B-4410-9C0B-304768AE0513}" dt="2021-11-09T18:16:45.508" v="12781" actId="20577"/>
          <ac:spMkLst>
            <pc:docMk/>
            <pc:sldMk cId="346244905" sldId="2076136336"/>
            <ac:spMk id="3" creationId="{315E634D-568A-403D-9AD9-662E12937BDF}"/>
          </ac:spMkLst>
        </pc:spChg>
        <pc:spChg chg="del">
          <ac:chgData name="Nikolaj Bjorner" userId="063a94de-0c49-4d58-b22f-4505b39fd664" providerId="ADAL" clId="{FEFEB17E-125B-4410-9C0B-304768AE0513}" dt="2021-11-05T22:23:28.980" v="3709" actId="478"/>
          <ac:spMkLst>
            <pc:docMk/>
            <pc:sldMk cId="346244905" sldId="2076136336"/>
            <ac:spMk id="4" creationId="{1A78B618-6357-42B3-AB37-251069360E5D}"/>
          </ac:spMkLst>
        </pc:spChg>
        <pc:spChg chg="del">
          <ac:chgData name="Nikolaj Bjorner" userId="063a94de-0c49-4d58-b22f-4505b39fd664" providerId="ADAL" clId="{FEFEB17E-125B-4410-9C0B-304768AE0513}" dt="2021-11-05T22:23:22.992" v="3705" actId="478"/>
          <ac:spMkLst>
            <pc:docMk/>
            <pc:sldMk cId="346244905" sldId="2076136336"/>
            <ac:spMk id="7" creationId="{01C52211-5C69-457F-B9DC-10D267CB16C9}"/>
          </ac:spMkLst>
        </pc:spChg>
        <pc:spChg chg="del">
          <ac:chgData name="Nikolaj Bjorner" userId="063a94de-0c49-4d58-b22f-4505b39fd664" providerId="ADAL" clId="{FEFEB17E-125B-4410-9C0B-304768AE0513}" dt="2021-11-05T22:23:21.642" v="3704" actId="478"/>
          <ac:spMkLst>
            <pc:docMk/>
            <pc:sldMk cId="346244905" sldId="2076136336"/>
            <ac:spMk id="8" creationId="{68F58615-BBD6-4260-B6D7-10DE4EB5D6CB}"/>
          </ac:spMkLst>
        </pc:spChg>
        <pc:spChg chg="del mod">
          <ac:chgData name="Nikolaj Bjorner" userId="063a94de-0c49-4d58-b22f-4505b39fd664" providerId="ADAL" clId="{FEFEB17E-125B-4410-9C0B-304768AE0513}" dt="2021-11-05T22:24:15.238" v="3721" actId="478"/>
          <ac:spMkLst>
            <pc:docMk/>
            <pc:sldMk cId="346244905" sldId="2076136336"/>
            <ac:spMk id="9" creationId="{0E27D302-AC82-49DE-8C79-359BDBF91CDA}"/>
          </ac:spMkLst>
        </pc:spChg>
        <pc:spChg chg="add del mod">
          <ac:chgData name="Nikolaj Bjorner" userId="063a94de-0c49-4d58-b22f-4505b39fd664" providerId="ADAL" clId="{FEFEB17E-125B-4410-9C0B-304768AE0513}" dt="2021-11-05T22:23:31.330" v="3710" actId="478"/>
          <ac:spMkLst>
            <pc:docMk/>
            <pc:sldMk cId="346244905" sldId="2076136336"/>
            <ac:spMk id="10" creationId="{865D94BB-3CD8-4B41-A1F8-B9D5DFB62DF1}"/>
          </ac:spMkLst>
        </pc:spChg>
        <pc:spChg chg="add mod">
          <ac:chgData name="Nikolaj Bjorner" userId="063a94de-0c49-4d58-b22f-4505b39fd664" providerId="ADAL" clId="{FEFEB17E-125B-4410-9C0B-304768AE0513}" dt="2021-11-09T18:16:16.746" v="12739" actId="1076"/>
          <ac:spMkLst>
            <pc:docMk/>
            <pc:sldMk cId="346244905" sldId="2076136336"/>
            <ac:spMk id="11" creationId="{F0825F9A-520B-4E6A-B035-7EA4C5D0F861}"/>
          </ac:spMkLst>
        </pc:spChg>
        <pc:spChg chg="add mod">
          <ac:chgData name="Nikolaj Bjorner" userId="063a94de-0c49-4d58-b22f-4505b39fd664" providerId="ADAL" clId="{FEFEB17E-125B-4410-9C0B-304768AE0513}" dt="2021-11-09T18:16:23.079" v="12741" actId="1076"/>
          <ac:spMkLst>
            <pc:docMk/>
            <pc:sldMk cId="346244905" sldId="2076136336"/>
            <ac:spMk id="13" creationId="{263A0B75-01A7-4DF8-9741-60ED9AC40F12}"/>
          </ac:spMkLst>
        </pc:spChg>
        <pc:spChg chg="add mod">
          <ac:chgData name="Nikolaj Bjorner" userId="063a94de-0c49-4d58-b22f-4505b39fd664" providerId="ADAL" clId="{FEFEB17E-125B-4410-9C0B-304768AE0513}" dt="2021-11-08T22:42:40.574" v="5231" actId="1076"/>
          <ac:spMkLst>
            <pc:docMk/>
            <pc:sldMk cId="346244905" sldId="2076136336"/>
            <ac:spMk id="16" creationId="{C9EF3D8F-8474-4460-8E96-A4EB7F231CC0}"/>
          </ac:spMkLst>
        </pc:spChg>
        <pc:picChg chg="mod">
          <ac:chgData name="Nikolaj Bjorner" userId="063a94de-0c49-4d58-b22f-4505b39fd664" providerId="ADAL" clId="{FEFEB17E-125B-4410-9C0B-304768AE0513}" dt="2021-11-09T18:16:30.593" v="12775" actId="1037"/>
          <ac:picMkLst>
            <pc:docMk/>
            <pc:sldMk cId="346244905" sldId="2076136336"/>
            <ac:picMk id="6" creationId="{D56E8240-B47E-4A7D-B6B0-70A25FBD62AE}"/>
          </ac:picMkLst>
        </pc:picChg>
        <pc:picChg chg="del">
          <ac:chgData name="Nikolaj Bjorner" userId="063a94de-0c49-4d58-b22f-4505b39fd664" providerId="ADAL" clId="{FEFEB17E-125B-4410-9C0B-304768AE0513}" dt="2021-11-05T22:23:27.355" v="3708" actId="478"/>
          <ac:picMkLst>
            <pc:docMk/>
            <pc:sldMk cId="346244905" sldId="2076136336"/>
            <ac:picMk id="2050" creationId="{0157E6DE-5A79-4F66-9E6C-15D1E94B82C9}"/>
          </ac:picMkLst>
        </pc:picChg>
      </pc:sldChg>
      <pc:sldChg chg="modSp new mod ord">
        <pc:chgData name="Nikolaj Bjorner" userId="063a94de-0c49-4d58-b22f-4505b39fd664" providerId="ADAL" clId="{FEFEB17E-125B-4410-9C0B-304768AE0513}" dt="2021-11-04T22:18:31.566" v="1733" actId="20577"/>
        <pc:sldMkLst>
          <pc:docMk/>
          <pc:sldMk cId="1249632760" sldId="2076136336"/>
        </pc:sldMkLst>
        <pc:spChg chg="mod">
          <ac:chgData name="Nikolaj Bjorner" userId="063a94de-0c49-4d58-b22f-4505b39fd664" providerId="ADAL" clId="{FEFEB17E-125B-4410-9C0B-304768AE0513}" dt="2021-11-04T22:18:31.566" v="1733" actId="20577"/>
          <ac:spMkLst>
            <pc:docMk/>
            <pc:sldMk cId="1249632760" sldId="2076136336"/>
            <ac:spMk id="2" creationId="{DB84801A-A315-4CBF-AF23-41B2223A7793}"/>
          </ac:spMkLst>
        </pc:spChg>
        <pc:spChg chg="mod">
          <ac:chgData name="Nikolaj Bjorner" userId="063a94de-0c49-4d58-b22f-4505b39fd664" providerId="ADAL" clId="{FEFEB17E-125B-4410-9C0B-304768AE0513}" dt="2021-11-04T22:18:17.013" v="1693" actId="1076"/>
          <ac:spMkLst>
            <pc:docMk/>
            <pc:sldMk cId="1249632760" sldId="2076136336"/>
            <ac:spMk id="3" creationId="{F867D689-F851-42C2-BB61-956B4730268D}"/>
          </ac:spMkLst>
        </pc:spChg>
      </pc:sldChg>
    </pc:docChg>
  </pc:docChgLst>
  <pc:docChgLst>
    <pc:chgData name="Marina Polishchuk" userId="d1124fec-3359-4d68-824d-9a92ca4885b8" providerId="ADAL" clId="{EF75DE75-69F7-434E-8521-2A6B9E4735B8}"/>
    <pc:docChg chg="sldOrd">
      <pc:chgData name="Marina Polishchuk" userId="d1124fec-3359-4d68-824d-9a92ca4885b8" providerId="ADAL" clId="{EF75DE75-69F7-434E-8521-2A6B9E4735B8}" dt="2022-09-19T01:19:58.059" v="0" actId="20578"/>
      <pc:docMkLst>
        <pc:docMk/>
      </pc:docMkLst>
      <pc:sldChg chg="ord">
        <pc:chgData name="Marina Polishchuk" userId="d1124fec-3359-4d68-824d-9a92ca4885b8" providerId="ADAL" clId="{EF75DE75-69F7-434E-8521-2A6B9E4735B8}" dt="2022-09-19T01:19:58.059" v="0" actId="20578"/>
        <pc:sldMkLst>
          <pc:docMk/>
          <pc:sldMk cId="3387305703" sldId="256"/>
        </pc:sldMkLst>
      </pc:sldChg>
    </pc:docChg>
  </pc:docChgLst>
  <pc:docChgLst>
    <pc:chgData name="Nikolaj Bjorner" userId="063a94de-0c49-4d58-b22f-4505b39fd664" providerId="ADAL" clId="{FE48DC8D-7F7B-44A1-8AFB-53F1EBFBB018}"/>
    <pc:docChg chg="undo custSel addSld delSld modSld sldOrd">
      <pc:chgData name="Nikolaj Bjorner" userId="063a94de-0c49-4d58-b22f-4505b39fd664" providerId="ADAL" clId="{FE48DC8D-7F7B-44A1-8AFB-53F1EBFBB018}" dt="2021-11-07T19:16:14.512" v="6235" actId="20577"/>
      <pc:docMkLst>
        <pc:docMk/>
      </pc:docMkLst>
      <pc:sldChg chg="modSp mod">
        <pc:chgData name="Nikolaj Bjorner" userId="063a94de-0c49-4d58-b22f-4505b39fd664" providerId="ADAL" clId="{FE48DC8D-7F7B-44A1-8AFB-53F1EBFBB018}" dt="2021-11-05T18:38:48.580" v="4879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E48DC8D-7F7B-44A1-8AFB-53F1EBFBB018}" dt="2021-11-04T16:37:49.823" v="1629" actId="20577"/>
          <ac:spMkLst>
            <pc:docMk/>
            <pc:sldMk cId="3387305703" sldId="256"/>
            <ac:spMk id="2" creationId="{EF292C5B-0D31-44AD-A960-99E44A0C0FDD}"/>
          </ac:spMkLst>
        </pc:spChg>
        <pc:spChg chg="mod">
          <ac:chgData name="Nikolaj Bjorner" userId="063a94de-0c49-4d58-b22f-4505b39fd664" providerId="ADAL" clId="{FE48DC8D-7F7B-44A1-8AFB-53F1EBFBB018}" dt="2021-11-04T16:37:55.941" v="1641" actId="20577"/>
          <ac:spMkLst>
            <pc:docMk/>
            <pc:sldMk cId="3387305703" sldId="256"/>
            <ac:spMk id="3" creationId="{099E078C-48D1-4739-AD53-553F93C34EA8}"/>
          </ac:spMkLst>
        </pc:spChg>
        <pc:spChg chg="mod">
          <ac:chgData name="Nikolaj Bjorner" userId="063a94de-0c49-4d58-b22f-4505b39fd664" providerId="ADAL" clId="{FE48DC8D-7F7B-44A1-8AFB-53F1EBFBB018}" dt="2021-11-05T18:38:48.580" v="4879" actId="20577"/>
          <ac:spMkLst>
            <pc:docMk/>
            <pc:sldMk cId="3387305703" sldId="256"/>
            <ac:spMk id="4" creationId="{2D2A9979-0EE4-44F5-969A-9F830E4DF0F0}"/>
          </ac:spMkLst>
        </pc:spChg>
      </pc:sldChg>
      <pc:sldChg chg="del">
        <pc:chgData name="Nikolaj Bjorner" userId="063a94de-0c49-4d58-b22f-4505b39fd664" providerId="ADAL" clId="{FE48DC8D-7F7B-44A1-8AFB-53F1EBFBB018}" dt="2021-11-04T16:40:20.150" v="1769" actId="47"/>
        <pc:sldMkLst>
          <pc:docMk/>
          <pc:sldMk cId="3972229876" sldId="257"/>
        </pc:sldMkLst>
      </pc:sldChg>
      <pc:sldChg chg="del">
        <pc:chgData name="Nikolaj Bjorner" userId="063a94de-0c49-4d58-b22f-4505b39fd664" providerId="ADAL" clId="{FE48DC8D-7F7B-44A1-8AFB-53F1EBFBB018}" dt="2021-11-04T16:40:23.923" v="1770" actId="47"/>
        <pc:sldMkLst>
          <pc:docMk/>
          <pc:sldMk cId="2155648330" sldId="258"/>
        </pc:sldMkLst>
      </pc:sldChg>
      <pc:sldChg chg="del">
        <pc:chgData name="Nikolaj Bjorner" userId="063a94de-0c49-4d58-b22f-4505b39fd664" providerId="ADAL" clId="{FE48DC8D-7F7B-44A1-8AFB-53F1EBFBB018}" dt="2021-11-04T16:14:19.415" v="0" actId="47"/>
        <pc:sldMkLst>
          <pc:docMk/>
          <pc:sldMk cId="2517630785" sldId="260"/>
        </pc:sldMkLst>
      </pc:sldChg>
      <pc:sldChg chg="addSp delSp modSp add mod">
        <pc:chgData name="Nikolaj Bjorner" userId="063a94de-0c49-4d58-b22f-4505b39fd664" providerId="ADAL" clId="{FE48DC8D-7F7B-44A1-8AFB-53F1EBFBB018}" dt="2021-11-06T17:41:06.010" v="5961" actId="113"/>
        <pc:sldMkLst>
          <pc:docMk/>
          <pc:sldMk cId="3318334177" sldId="260"/>
        </pc:sldMkLst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4" creationId="{816F7392-E17E-4960-B405-5DE2EDCC370E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9" creationId="{A966F461-8AB5-4A4E-AFED-9608CDA89418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0" creationId="{146E3738-C769-4DCD-B0CF-69B413EF49D1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1" creationId="{C7C0A1BF-72CB-4D93-82FE-44DD950F7E17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2" creationId="{D826B340-DC26-4A36-902D-E8414A72D4B3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3" creationId="{958DA5D8-3779-4C91-BC7F-037320620125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4" creationId="{0C72F483-7B8C-4105-8841-068B8C4DA389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5" creationId="{4CEFAF74-F20F-4B81-9D56-6914BAF4959C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6" creationId="{82426F00-B0AA-4EAA-9F64-93C4CF74D22B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7" creationId="{67D6B569-3973-4ECD-8310-79AB6ADBF3B9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8" creationId="{91C1FA63-1770-4F9F-B46E-06BB85B79E8C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9" creationId="{B445F242-1357-4753-9314-8974430A26F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0" creationId="{98314A09-BE25-4A26-BE1B-6C6FC7612B22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21" creationId="{89F34C52-13EC-40CA-83B3-20FCEBB65286}"/>
          </ac:spMkLst>
        </pc:spChg>
        <pc:spChg chg="add del mod">
          <ac:chgData name="Nikolaj Bjorner" userId="063a94de-0c49-4d58-b22f-4505b39fd664" providerId="ADAL" clId="{FE48DC8D-7F7B-44A1-8AFB-53F1EBFBB018}" dt="2021-11-05T18:28:37.910" v="4725" actId="478"/>
          <ac:spMkLst>
            <pc:docMk/>
            <pc:sldMk cId="3318334177" sldId="260"/>
            <ac:spMk id="22" creationId="{04A44C24-2A85-4E55-92A9-AF3B2D95FDD8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3" creationId="{3518575E-E01E-4658-87CF-14683CEC82A3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4" creationId="{852F86B7-4929-4A87-BA79-D3C40E909C4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5" creationId="{710A8633-1EFD-49D1-ABE9-188630D6280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6" creationId="{30FA1BF3-1A53-4715-A4E5-E95BB215D972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7" creationId="{723CBF8D-A85E-4B5B-8433-B1D7F4B80C09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9" creationId="{A0963770-8567-47EE-82E2-3F74BBDAAB4D}"/>
          </ac:spMkLst>
        </pc:spChg>
        <pc:spChg chg="add del mod">
          <ac:chgData name="Nikolaj Bjorner" userId="063a94de-0c49-4d58-b22f-4505b39fd664" providerId="ADAL" clId="{FE48DC8D-7F7B-44A1-8AFB-53F1EBFBB018}" dt="2021-11-05T18:28:49.196" v="4728" actId="478"/>
          <ac:spMkLst>
            <pc:docMk/>
            <pc:sldMk cId="3318334177" sldId="260"/>
            <ac:spMk id="30" creationId="{49277048-F4E2-4A92-9650-E6C83977BC4B}"/>
          </ac:spMkLst>
        </pc:spChg>
        <pc:spChg chg="add 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31" creationId="{1A3EB3DB-7808-4786-B680-7E326FF9247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34" creationId="{996C1CF1-30E4-4CCD-9A08-8F1BF342BF5E}"/>
          </ac:spMkLst>
        </pc:spChg>
        <pc:spChg chg="mod">
          <ac:chgData name="Nikolaj Bjorner" userId="063a94de-0c49-4d58-b22f-4505b39fd664" providerId="ADAL" clId="{FE48DC8D-7F7B-44A1-8AFB-53F1EBFBB018}" dt="2021-11-06T17:41:06.010" v="5961" actId="113"/>
          <ac:spMkLst>
            <pc:docMk/>
            <pc:sldMk cId="3318334177" sldId="260"/>
            <ac:spMk id="35" creationId="{546AC0BA-8E7C-4EBE-85A5-2772431A8A80}"/>
          </ac:spMkLst>
        </pc:spChg>
        <pc:spChg chg="mod">
          <ac:chgData name="Nikolaj Bjorner" userId="063a94de-0c49-4d58-b22f-4505b39fd664" providerId="ADAL" clId="{FE48DC8D-7F7B-44A1-8AFB-53F1EBFBB018}" dt="2021-11-05T18:19:50.892" v="4713" actId="20577"/>
          <ac:spMkLst>
            <pc:docMk/>
            <pc:sldMk cId="3318334177" sldId="260"/>
            <ac:spMk id="37" creationId="{39B782F1-5315-4814-9E02-636139A81C6C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4" creationId="{14AE401C-637C-49F9-878D-8C8343A7060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5" creationId="{4DB55DCE-6ECA-4A62-B049-E354E50C5B27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6" creationId="{02A5EB4D-7B03-435C-89A8-12F65FC78D07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7" creationId="{B5BBA378-8330-4017-9C4C-27FE59787AC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8" creationId="{FD814651-8DF1-4779-83DB-6943914E6B6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9" creationId="{14FD68BF-03D9-4121-AA2D-84B99734DC15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1" creationId="{368AD85C-A24B-4308-B57C-4165937EEAFF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2" creationId="{8598610F-EE90-45B8-ADAB-AA73BD6047A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3" creationId="{11FE5469-3510-400C-B5A6-C2DF90D5899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4" creationId="{7C638C29-8221-42B4-88D7-8377C1D2D0C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5" creationId="{8255F6C6-055A-4150-B39C-3178B7A7E7C8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0" creationId="{3DD33F8D-7B49-41C4-88F2-AFEA5794701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1" creationId="{60A0F500-6C49-48A7-B25F-9C6C066F51B9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2" creationId="{9163A727-DCBB-4F78-AF77-C686EB4D24E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3" creationId="{5C6BE4F7-76AD-447C-BF3D-798911CF978F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5" creationId="{69A0B7EE-241A-44A5-85A3-0E84581C4F6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6" creationId="{ABA7CBE4-1B26-4DD5-88C2-C6AFBB16E1F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9" creationId="{AB0854DE-CA43-48CE-BBFD-05070A5E4B8E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98" creationId="{84AD44FF-A1AF-4AFC-AA06-7508D3A5C23A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02" creationId="{CAA23954-F37E-4C30-90DA-07FD310C66A9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09" creationId="{27DFC49A-E6C3-4415-9FD7-15D8F320E62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1" creationId="{5734312C-8BB5-4942-AF39-3C05C609B89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3" creationId="{5F4C907F-800A-48F9-8A47-E9A22F7A9E9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5" creationId="{522A2B91-D296-4643-8B1D-9354BBF6261C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7" creationId="{41C491B0-4749-4921-9F1B-F981893C5321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9" creationId="{1CC95EA3-8C57-4691-81ED-765A3C12D7D1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21" creationId="{04FD773D-3627-4CF5-9490-41A8C5DC6BD5}"/>
          </ac:spMkLst>
        </pc:s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2" creationId="{07A23388-067E-4888-B8F2-9611F33998F8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3" creationId="{CF0EC1E6-1938-47A3-955C-B53BAAF7F200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7" creationId="{7D2AEBBB-0DC5-410A-ACF1-F47BDBC14E6E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61" creationId="{53875096-856C-4A28-93B6-12554956D07F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63" creationId="{5F913E8C-898B-4E88-B71C-7C404BABAE4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70" creationId="{598E15A4-90D0-4A36-BB5D-85B9F01A0CD7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1" creationId="{1FCDBBD4-05E4-4B63-ADAB-13AE046755D3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2" creationId="{D59D3DD2-A7C8-4527-8721-8538AE5BBCA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3" creationId="{062FAE04-E3DB-4175-8353-BD8739C0F74C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4" creationId="{D491B59E-4D47-4410-BB9B-F9C67857A793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5" creationId="{1F1F2B87-455E-4BAD-AD75-9E5F5322CF7A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9" creationId="{3B69DB1B-653A-4897-97AB-ED9D96D914B0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3" creationId="{1C7BA619-F719-48D8-AEAE-B087D6A63DBE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4" creationId="{6D89E474-AA30-453F-8513-6434E18F6A1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5" creationId="{7937DA7F-1891-47B3-849C-5B386E433FCB}"/>
          </ac:grpSpMkLst>
        </pc:grp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5" creationId="{CF038392-85C2-4E86-8534-078E64852D86}"/>
          </ac:picMkLst>
        </pc:picChg>
        <pc:picChg chg="add del">
          <ac:chgData name="Nikolaj Bjorner" userId="063a94de-0c49-4d58-b22f-4505b39fd664" providerId="ADAL" clId="{FE48DC8D-7F7B-44A1-8AFB-53F1EBFBB018}" dt="2021-11-05T18:27:50.848" v="4717" actId="478"/>
          <ac:picMkLst>
            <pc:docMk/>
            <pc:sldMk cId="3318334177" sldId="260"/>
            <ac:picMk id="8" creationId="{FD94C159-CFA8-46B3-954F-53F035920027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62" creationId="{1A3D00F6-3850-4C1B-B476-E175F2DD5B81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0" creationId="{BD7C71B2-5981-4748-AAF9-84DF7F70F9C0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2" creationId="{2261FA39-8057-49F9-961B-41FE45D21B1B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4" creationId="{B278EACC-247C-4ECC-9F02-8A081A923D9B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6" creationId="{CCC80C61-2668-43FD-B5E0-5E8D5243E92A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8" creationId="{D1BD3E1F-AAC3-4E8F-90C2-F5F6A3944367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20" creationId="{8C8D6548-B5F1-44BC-A869-766DEEAADDA3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22" creationId="{44E11CDF-A29A-41E7-9ABC-EA74005ED8F8}"/>
          </ac:picMkLst>
        </pc:pic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6" creationId="{BB160326-AAA5-42DD-A77B-C01D73F7EDC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28" creationId="{22F9FD50-34B0-4278-B355-66B372E5A5E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33" creationId="{551562CE-56F4-4E83-BA52-33754567DFAD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36" creationId="{F1CC78E2-4C60-4EA0-9ADC-B68110F0BB4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6" creationId="{F2CA8A7F-C589-4609-A8BD-219EF5C3610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7" creationId="{93722088-D251-49BC-9614-85EB53FA45BE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8" creationId="{967442DC-E7EE-404E-8E11-AFCC9E5F1AE1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9" creationId="{F56D92E6-E4B8-4DCA-B9FB-CAD06D317E8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4" creationId="{309CF944-5D20-413C-B756-6E95EEF8622C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7" creationId="{879B824E-5785-422B-B119-E9B1673A49E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8" creationId="{0ABE8BA9-75E3-4FF8-B697-DD52AB2ABE0F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0" creationId="{78385795-90DE-45AF-81FE-C0EF8CE07EF2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6" creationId="{1B7F07F1-62A4-4FBA-BB76-5FA3D67A39EA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7" creationId="{B84E49A6-5869-41FA-9CCD-E37CEF8E7DF1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0" creationId="{1C7853FA-68EB-4B75-90AA-EECDB517EF0B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6" creationId="{AB9C09DF-4E6D-4EEC-BD3B-782AA082AC1B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7" creationId="{8C2EC479-7E32-4CB2-9D0B-DF8314BF892A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8" creationId="{9B01F3C1-6CC0-486C-A7D0-B08DAF731E1A}"/>
          </ac:cxnSpMkLst>
        </pc:cxnChg>
      </pc:sldChg>
      <pc:sldChg chg="del">
        <pc:chgData name="Nikolaj Bjorner" userId="063a94de-0c49-4d58-b22f-4505b39fd664" providerId="ADAL" clId="{FE48DC8D-7F7B-44A1-8AFB-53F1EBFBB018}" dt="2021-11-04T18:02:57.460" v="2998" actId="47"/>
        <pc:sldMkLst>
          <pc:docMk/>
          <pc:sldMk cId="2485852531" sldId="261"/>
        </pc:sldMkLst>
      </pc:sldChg>
      <pc:sldChg chg="del">
        <pc:chgData name="Nikolaj Bjorner" userId="063a94de-0c49-4d58-b22f-4505b39fd664" providerId="ADAL" clId="{FE48DC8D-7F7B-44A1-8AFB-53F1EBFBB018}" dt="2021-11-04T18:03:05.178" v="3001" actId="47"/>
        <pc:sldMkLst>
          <pc:docMk/>
          <pc:sldMk cId="3200423245" sldId="263"/>
        </pc:sldMkLst>
      </pc:sldChg>
      <pc:sldChg chg="del">
        <pc:chgData name="Nikolaj Bjorner" userId="063a94de-0c49-4d58-b22f-4505b39fd664" providerId="ADAL" clId="{FE48DC8D-7F7B-44A1-8AFB-53F1EBFBB018}" dt="2021-11-04T16:14:39.157" v="5" actId="47"/>
        <pc:sldMkLst>
          <pc:docMk/>
          <pc:sldMk cId="445518164" sldId="265"/>
        </pc:sldMkLst>
      </pc:sldChg>
      <pc:sldChg chg="delSp mod">
        <pc:chgData name="Nikolaj Bjorner" userId="063a94de-0c49-4d58-b22f-4505b39fd664" providerId="ADAL" clId="{FE48DC8D-7F7B-44A1-8AFB-53F1EBFBB018}" dt="2021-11-04T18:03:29.578" v="3005" actId="478"/>
        <pc:sldMkLst>
          <pc:docMk/>
          <pc:sldMk cId="1678540725" sldId="266"/>
        </pc:sldMkLst>
        <pc:spChg chg="del">
          <ac:chgData name="Nikolaj Bjorner" userId="063a94de-0c49-4d58-b22f-4505b39fd664" providerId="ADAL" clId="{FE48DC8D-7F7B-44A1-8AFB-53F1EBFBB018}" dt="2021-11-04T18:03:29.578" v="3005" actId="478"/>
          <ac:spMkLst>
            <pc:docMk/>
            <pc:sldMk cId="1678540725" sldId="266"/>
            <ac:spMk id="3" creationId="{0908B54E-A6DC-4F10-AA49-BFE00ADAFA20}"/>
          </ac:spMkLst>
        </pc:spChg>
      </pc:sldChg>
      <pc:sldChg chg="del">
        <pc:chgData name="Nikolaj Bjorner" userId="063a94de-0c49-4d58-b22f-4505b39fd664" providerId="ADAL" clId="{FE48DC8D-7F7B-44A1-8AFB-53F1EBFBB018}" dt="2021-11-04T18:02:51.869" v="2997" actId="47"/>
        <pc:sldMkLst>
          <pc:docMk/>
          <pc:sldMk cId="3344826795" sldId="321"/>
        </pc:sldMkLst>
      </pc:sldChg>
      <pc:sldChg chg="delSp del mod">
        <pc:chgData name="Nikolaj Bjorner" userId="063a94de-0c49-4d58-b22f-4505b39fd664" providerId="ADAL" clId="{FE48DC8D-7F7B-44A1-8AFB-53F1EBFBB018}" dt="2021-11-04T17:52:20.492" v="2434" actId="47"/>
        <pc:sldMkLst>
          <pc:docMk/>
          <pc:sldMk cId="960855225" sldId="404"/>
        </pc:sldMkLst>
        <pc:spChg chg="del">
          <ac:chgData name="Nikolaj Bjorner" userId="063a94de-0c49-4d58-b22f-4505b39fd664" providerId="ADAL" clId="{FE48DC8D-7F7B-44A1-8AFB-53F1EBFBB018}" dt="2021-11-04T17:35:47.939" v="2259" actId="478"/>
          <ac:spMkLst>
            <pc:docMk/>
            <pc:sldMk cId="960855225" sldId="404"/>
            <ac:spMk id="3" creationId="{F4D4EE4B-34B7-4800-9B2F-4E66CCEE3353}"/>
          </ac:spMkLst>
        </pc:spChg>
      </pc:sldChg>
      <pc:sldChg chg="del">
        <pc:chgData name="Nikolaj Bjorner" userId="063a94de-0c49-4d58-b22f-4505b39fd664" providerId="ADAL" clId="{FE48DC8D-7F7B-44A1-8AFB-53F1EBFBB018}" dt="2021-11-04T18:03:04.003" v="3000" actId="47"/>
        <pc:sldMkLst>
          <pc:docMk/>
          <pc:sldMk cId="1545768611" sldId="425"/>
        </pc:sldMkLst>
      </pc:sldChg>
      <pc:sldChg chg="del">
        <pc:chgData name="Nikolaj Bjorner" userId="063a94de-0c49-4d58-b22f-4505b39fd664" providerId="ADAL" clId="{FE48DC8D-7F7B-44A1-8AFB-53F1EBFBB018}" dt="2021-11-04T18:03:02.473" v="2999" actId="47"/>
        <pc:sldMkLst>
          <pc:docMk/>
          <pc:sldMk cId="1276746211" sldId="437"/>
        </pc:sldMkLst>
      </pc:sldChg>
      <pc:sldChg chg="add">
        <pc:chgData name="Nikolaj Bjorner" userId="063a94de-0c49-4d58-b22f-4505b39fd664" providerId="ADAL" clId="{FE48DC8D-7F7B-44A1-8AFB-53F1EBFBB018}" dt="2021-11-05T18:27:12.907" v="4714"/>
        <pc:sldMkLst>
          <pc:docMk/>
          <pc:sldMk cId="866935568" sldId="474"/>
        </pc:sldMkLst>
      </pc:sldChg>
      <pc:sldChg chg="del">
        <pc:chgData name="Nikolaj Bjorner" userId="063a94de-0c49-4d58-b22f-4505b39fd664" providerId="ADAL" clId="{FE48DC8D-7F7B-44A1-8AFB-53F1EBFBB018}" dt="2021-11-04T16:40:33.591" v="1773" actId="47"/>
        <pc:sldMkLst>
          <pc:docMk/>
          <pc:sldMk cId="2850805371" sldId="3215"/>
        </pc:sldMkLst>
      </pc:sldChg>
      <pc:sldChg chg="del">
        <pc:chgData name="Nikolaj Bjorner" userId="063a94de-0c49-4d58-b22f-4505b39fd664" providerId="ADAL" clId="{FE48DC8D-7F7B-44A1-8AFB-53F1EBFBB018}" dt="2021-11-04T16:14:41.142" v="6" actId="47"/>
        <pc:sldMkLst>
          <pc:docMk/>
          <pc:sldMk cId="2629636731" sldId="3216"/>
        </pc:sldMkLst>
      </pc:sldChg>
      <pc:sldChg chg="del">
        <pc:chgData name="Nikolaj Bjorner" userId="063a94de-0c49-4d58-b22f-4505b39fd664" providerId="ADAL" clId="{FE48DC8D-7F7B-44A1-8AFB-53F1EBFBB018}" dt="2021-11-04T16:14:43.796" v="7" actId="47"/>
        <pc:sldMkLst>
          <pc:docMk/>
          <pc:sldMk cId="3546624576" sldId="3217"/>
        </pc:sldMkLst>
      </pc:sldChg>
      <pc:sldChg chg="del">
        <pc:chgData name="Nikolaj Bjorner" userId="063a94de-0c49-4d58-b22f-4505b39fd664" providerId="ADAL" clId="{FE48DC8D-7F7B-44A1-8AFB-53F1EBFBB018}" dt="2021-11-04T16:14:35.208" v="1" actId="47"/>
        <pc:sldMkLst>
          <pc:docMk/>
          <pc:sldMk cId="4086894434" sldId="3218"/>
        </pc:sldMkLst>
      </pc:sldChg>
      <pc:sldChg chg="del">
        <pc:chgData name="Nikolaj Bjorner" userId="063a94de-0c49-4d58-b22f-4505b39fd664" providerId="ADAL" clId="{FE48DC8D-7F7B-44A1-8AFB-53F1EBFBB018}" dt="2021-11-04T16:14:36.496" v="3" actId="47"/>
        <pc:sldMkLst>
          <pc:docMk/>
          <pc:sldMk cId="1499930630" sldId="3221"/>
        </pc:sldMkLst>
      </pc:sldChg>
      <pc:sldChg chg="del">
        <pc:chgData name="Nikolaj Bjorner" userId="063a94de-0c49-4d58-b22f-4505b39fd664" providerId="ADAL" clId="{FE48DC8D-7F7B-44A1-8AFB-53F1EBFBB018}" dt="2021-11-04T16:14:37.436" v="4" actId="47"/>
        <pc:sldMkLst>
          <pc:docMk/>
          <pc:sldMk cId="3791453658" sldId="3222"/>
        </pc:sldMkLst>
      </pc:sldChg>
      <pc:sldChg chg="del">
        <pc:chgData name="Nikolaj Bjorner" userId="063a94de-0c49-4d58-b22f-4505b39fd664" providerId="ADAL" clId="{FE48DC8D-7F7B-44A1-8AFB-53F1EBFBB018}" dt="2021-11-04T16:40:30.418" v="1772" actId="47"/>
        <pc:sldMkLst>
          <pc:docMk/>
          <pc:sldMk cId="3965645794" sldId="3223"/>
        </pc:sldMkLst>
      </pc:sldChg>
      <pc:sldChg chg="del">
        <pc:chgData name="Nikolaj Bjorner" userId="063a94de-0c49-4d58-b22f-4505b39fd664" providerId="ADAL" clId="{FE48DC8D-7F7B-44A1-8AFB-53F1EBFBB018}" dt="2021-11-04T16:40:25.967" v="1771" actId="47"/>
        <pc:sldMkLst>
          <pc:docMk/>
          <pc:sldMk cId="2933294795" sldId="3225"/>
        </pc:sldMkLst>
      </pc:sldChg>
      <pc:sldChg chg="del">
        <pc:chgData name="Nikolaj Bjorner" userId="063a94de-0c49-4d58-b22f-4505b39fd664" providerId="ADAL" clId="{FE48DC8D-7F7B-44A1-8AFB-53F1EBFBB018}" dt="2021-11-04T16:14:35.930" v="2" actId="47"/>
        <pc:sldMkLst>
          <pc:docMk/>
          <pc:sldMk cId="3847773645" sldId="3226"/>
        </pc:sldMkLst>
      </pc:sldChg>
      <pc:sldChg chg="addSp delSp modSp mod">
        <pc:chgData name="Nikolaj Bjorner" userId="063a94de-0c49-4d58-b22f-4505b39fd664" providerId="ADAL" clId="{FE48DC8D-7F7B-44A1-8AFB-53F1EBFBB018}" dt="2021-11-07T19:16:14.512" v="6235" actId="20577"/>
        <pc:sldMkLst>
          <pc:docMk/>
          <pc:sldMk cId="2827763420" sldId="3227"/>
        </pc:sldMkLst>
        <pc:spChg chg="mod">
          <ac:chgData name="Nikolaj Bjorner" userId="063a94de-0c49-4d58-b22f-4505b39fd664" providerId="ADAL" clId="{FE48DC8D-7F7B-44A1-8AFB-53F1EBFBB018}" dt="2021-11-05T18:33:34.251" v="4848" actId="20577"/>
          <ac:spMkLst>
            <pc:docMk/>
            <pc:sldMk cId="2827763420" sldId="3227"/>
            <ac:spMk id="2" creationId="{A32660DD-13F7-47A8-B463-C4E6F1214AE4}"/>
          </ac:spMkLst>
        </pc:spChg>
        <pc:spChg chg="mod">
          <ac:chgData name="Nikolaj Bjorner" userId="063a94de-0c49-4d58-b22f-4505b39fd664" providerId="ADAL" clId="{FE48DC8D-7F7B-44A1-8AFB-53F1EBFBB018}" dt="2021-11-07T19:16:14.512" v="6235" actId="20577"/>
          <ac:spMkLst>
            <pc:docMk/>
            <pc:sldMk cId="2827763420" sldId="3227"/>
            <ac:spMk id="3" creationId="{DCD17527-7A69-40AD-B216-3C4CEA34EE7D}"/>
          </ac:spMkLst>
        </pc:spChg>
        <pc:spChg chg="add mod">
          <ac:chgData name="Nikolaj Bjorner" userId="063a94de-0c49-4d58-b22f-4505b39fd664" providerId="ADAL" clId="{FE48DC8D-7F7B-44A1-8AFB-53F1EBFBB018}" dt="2021-11-05T18:35:28.961" v="4877" actId="1076"/>
          <ac:spMkLst>
            <pc:docMk/>
            <pc:sldMk cId="2827763420" sldId="3227"/>
            <ac:spMk id="4" creationId="{D2F2E1FD-185F-4678-A7CE-B25869E57FE4}"/>
          </ac:spMkLst>
        </pc:spChg>
        <pc:spChg chg="mod">
          <ac:chgData name="Nikolaj Bjorner" userId="063a94de-0c49-4d58-b22f-4505b39fd664" providerId="ADAL" clId="{FE48DC8D-7F7B-44A1-8AFB-53F1EBFBB018}" dt="2021-11-06T17:11:18.032" v="5176" actId="1076"/>
          <ac:spMkLst>
            <pc:docMk/>
            <pc:sldMk cId="2827763420" sldId="3227"/>
            <ac:spMk id="5" creationId="{6E68A66A-8B34-4509-8EA2-D21CFDB6A401}"/>
          </ac:spMkLst>
        </pc:spChg>
        <pc:spChg chg="del mod">
          <ac:chgData name="Nikolaj Bjorner" userId="063a94de-0c49-4d58-b22f-4505b39fd664" providerId="ADAL" clId="{FE48DC8D-7F7B-44A1-8AFB-53F1EBFBB018}" dt="2021-11-04T18:03:18.906" v="3003" actId="478"/>
          <ac:spMkLst>
            <pc:docMk/>
            <pc:sldMk cId="2827763420" sldId="3227"/>
            <ac:spMk id="5" creationId="{E7BD6D06-FC94-48B1-B94C-855021BF9055}"/>
          </ac:spMkLst>
        </pc:spChg>
        <pc:spChg chg="add mod">
          <ac:chgData name="Nikolaj Bjorner" userId="063a94de-0c49-4d58-b22f-4505b39fd664" providerId="ADAL" clId="{FE48DC8D-7F7B-44A1-8AFB-53F1EBFBB018}" dt="2021-11-06T17:51:01.346" v="6104" actId="20577"/>
          <ac:spMkLst>
            <pc:docMk/>
            <pc:sldMk cId="2827763420" sldId="3227"/>
            <ac:spMk id="6" creationId="{42654874-E920-44CC-862E-DA57BA6ACCE6}"/>
          </ac:spMkLst>
        </pc:spChg>
        <pc:picChg chg="add del mod">
          <ac:chgData name="Nikolaj Bjorner" userId="063a94de-0c49-4d58-b22f-4505b39fd664" providerId="ADAL" clId="{FE48DC8D-7F7B-44A1-8AFB-53F1EBFBB018}" dt="2021-11-06T17:15:30.209" v="5278" actId="478"/>
          <ac:picMkLst>
            <pc:docMk/>
            <pc:sldMk cId="2827763420" sldId="3227"/>
            <ac:picMk id="4098" creationId="{ACD73FFE-87A5-4C07-BA31-E0846E6C8660}"/>
          </ac:picMkLst>
        </pc:picChg>
        <pc:picChg chg="add mod">
          <ac:chgData name="Nikolaj Bjorner" userId="063a94de-0c49-4d58-b22f-4505b39fd664" providerId="ADAL" clId="{FE48DC8D-7F7B-44A1-8AFB-53F1EBFBB018}" dt="2021-11-06T17:16:01.977" v="5281" actId="1076"/>
          <ac:picMkLst>
            <pc:docMk/>
            <pc:sldMk cId="2827763420" sldId="3227"/>
            <ac:picMk id="4100" creationId="{A7B37E92-CBE0-4815-91D6-BB21163D8F89}"/>
          </ac:picMkLst>
        </pc:picChg>
      </pc:sldChg>
      <pc:sldChg chg="addSp delSp modSp new mod">
        <pc:chgData name="Nikolaj Bjorner" userId="063a94de-0c49-4d58-b22f-4505b39fd664" providerId="ADAL" clId="{FE48DC8D-7F7B-44A1-8AFB-53F1EBFBB018}" dt="2021-11-06T17:23:14.617" v="5667" actId="113"/>
        <pc:sldMkLst>
          <pc:docMk/>
          <pc:sldMk cId="210056467" sldId="3228"/>
        </pc:sldMkLst>
        <pc:spChg chg="mod">
          <ac:chgData name="Nikolaj Bjorner" userId="063a94de-0c49-4d58-b22f-4505b39fd664" providerId="ADAL" clId="{FE48DC8D-7F7B-44A1-8AFB-53F1EBFBB018}" dt="2021-11-04T16:32:57.479" v="1359" actId="20577"/>
          <ac:spMkLst>
            <pc:docMk/>
            <pc:sldMk cId="210056467" sldId="3228"/>
            <ac:spMk id="2" creationId="{0D3B14B1-614F-4251-9FE8-2609EBC3FA26}"/>
          </ac:spMkLst>
        </pc:spChg>
        <pc:spChg chg="del">
          <ac:chgData name="Nikolaj Bjorner" userId="063a94de-0c49-4d58-b22f-4505b39fd664" providerId="ADAL" clId="{FE48DC8D-7F7B-44A1-8AFB-53F1EBFBB018}" dt="2021-11-04T16:15:16.016" v="44" actId="478"/>
          <ac:spMkLst>
            <pc:docMk/>
            <pc:sldMk cId="210056467" sldId="3228"/>
            <ac:spMk id="3" creationId="{CA2B7F26-DB5F-4572-B872-AADA64CA656C}"/>
          </ac:spMkLst>
        </pc:spChg>
        <pc:spChg chg="add mod">
          <ac:chgData name="Nikolaj Bjorner" userId="063a94de-0c49-4d58-b22f-4505b39fd664" providerId="ADAL" clId="{FE48DC8D-7F7B-44A1-8AFB-53F1EBFBB018}" dt="2021-11-04T18:10:49.967" v="3134" actId="14100"/>
          <ac:spMkLst>
            <pc:docMk/>
            <pc:sldMk cId="210056467" sldId="3228"/>
            <ac:spMk id="4" creationId="{469CD72E-F03B-423C-BA40-8AD54FB8C89A}"/>
          </ac:spMkLst>
        </pc:spChg>
        <pc:spChg chg="add del mod">
          <ac:chgData name="Nikolaj Bjorner" userId="063a94de-0c49-4d58-b22f-4505b39fd664" providerId="ADAL" clId="{FE48DC8D-7F7B-44A1-8AFB-53F1EBFBB018}" dt="2021-11-04T16:16:16.168" v="75" actId="478"/>
          <ac:spMkLst>
            <pc:docMk/>
            <pc:sldMk cId="210056467" sldId="3228"/>
            <ac:spMk id="5" creationId="{05EC73F4-643B-44D4-8F7F-DBC80D795C2F}"/>
          </ac:spMkLst>
        </pc:spChg>
        <pc:spChg chg="add mod">
          <ac:chgData name="Nikolaj Bjorner" userId="063a94de-0c49-4d58-b22f-4505b39fd664" providerId="ADAL" clId="{FE48DC8D-7F7B-44A1-8AFB-53F1EBFBB018}" dt="2021-11-04T16:32:33.824" v="1334" actId="20577"/>
          <ac:spMkLst>
            <pc:docMk/>
            <pc:sldMk cId="210056467" sldId="3228"/>
            <ac:spMk id="6" creationId="{74D72ED5-2A57-4898-8023-0D85C434B2DB}"/>
          </ac:spMkLst>
        </pc:spChg>
        <pc:spChg chg="add mod">
          <ac:chgData name="Nikolaj Bjorner" userId="063a94de-0c49-4d58-b22f-4505b39fd664" providerId="ADAL" clId="{FE48DC8D-7F7B-44A1-8AFB-53F1EBFBB018}" dt="2021-11-04T16:28:15.366" v="981" actId="1076"/>
          <ac:spMkLst>
            <pc:docMk/>
            <pc:sldMk cId="210056467" sldId="3228"/>
            <ac:spMk id="7" creationId="{F896EC35-CBD5-4F80-86C1-01CB517D0490}"/>
          </ac:spMkLst>
        </pc:spChg>
        <pc:spChg chg="add del mod">
          <ac:chgData name="Nikolaj Bjorner" userId="063a94de-0c49-4d58-b22f-4505b39fd664" providerId="ADAL" clId="{FE48DC8D-7F7B-44A1-8AFB-53F1EBFBB018}" dt="2021-11-04T16:28:08.481" v="977" actId="478"/>
          <ac:spMkLst>
            <pc:docMk/>
            <pc:sldMk cId="210056467" sldId="3228"/>
            <ac:spMk id="9" creationId="{9D3F1078-0E5B-4D8E-8883-D1F6B933929D}"/>
          </ac:spMkLst>
        </pc:spChg>
        <pc:spChg chg="add del mod">
          <ac:chgData name="Nikolaj Bjorner" userId="063a94de-0c49-4d58-b22f-4505b39fd664" providerId="ADAL" clId="{FE48DC8D-7F7B-44A1-8AFB-53F1EBFBB018}" dt="2021-11-04T16:19:21.479" v="380" actId="478"/>
          <ac:spMkLst>
            <pc:docMk/>
            <pc:sldMk cId="210056467" sldId="3228"/>
            <ac:spMk id="11" creationId="{8A1EEA7B-3A2A-4262-9E69-7F6294F7933B}"/>
          </ac:spMkLst>
        </pc:spChg>
        <pc:spChg chg="add mod">
          <ac:chgData name="Nikolaj Bjorner" userId="063a94de-0c49-4d58-b22f-4505b39fd664" providerId="ADAL" clId="{FE48DC8D-7F7B-44A1-8AFB-53F1EBFBB018}" dt="2021-11-04T16:30:34.840" v="1164" actId="20577"/>
          <ac:spMkLst>
            <pc:docMk/>
            <pc:sldMk cId="210056467" sldId="3228"/>
            <ac:spMk id="13" creationId="{A044F01F-AF87-46C7-8893-3EBF9ED50022}"/>
          </ac:spMkLst>
        </pc:spChg>
        <pc:spChg chg="add del mod">
          <ac:chgData name="Nikolaj Bjorner" userId="063a94de-0c49-4d58-b22f-4505b39fd664" providerId="ADAL" clId="{FE48DC8D-7F7B-44A1-8AFB-53F1EBFBB018}" dt="2021-11-04T16:28:09.607" v="978" actId="478"/>
          <ac:spMkLst>
            <pc:docMk/>
            <pc:sldMk cId="210056467" sldId="3228"/>
            <ac:spMk id="15" creationId="{3D2B73CA-CCCD-46B9-883B-74E63ABDEE54}"/>
          </ac:spMkLst>
        </pc:spChg>
        <pc:spChg chg="add mod">
          <ac:chgData name="Nikolaj Bjorner" userId="063a94de-0c49-4d58-b22f-4505b39fd664" providerId="ADAL" clId="{FE48DC8D-7F7B-44A1-8AFB-53F1EBFBB018}" dt="2021-11-04T18:10:27.583" v="3131" actId="1076"/>
          <ac:spMkLst>
            <pc:docMk/>
            <pc:sldMk cId="210056467" sldId="3228"/>
            <ac:spMk id="17" creationId="{3BABE317-9D81-4FAB-9F77-B5539B1F2B3A}"/>
          </ac:spMkLst>
        </pc:spChg>
        <pc:spChg chg="add del mod">
          <ac:chgData name="Nikolaj Bjorner" userId="063a94de-0c49-4d58-b22f-4505b39fd664" providerId="ADAL" clId="{FE48DC8D-7F7B-44A1-8AFB-53F1EBFBB018}" dt="2021-11-04T16:28:10.873" v="979" actId="478"/>
          <ac:spMkLst>
            <pc:docMk/>
            <pc:sldMk cId="210056467" sldId="3228"/>
            <ac:spMk id="19" creationId="{C95C1474-68EB-4C0B-910C-490E4C89EA22}"/>
          </ac:spMkLst>
        </pc:spChg>
        <pc:spChg chg="add mod">
          <ac:chgData name="Nikolaj Bjorner" userId="063a94de-0c49-4d58-b22f-4505b39fd664" providerId="ADAL" clId="{FE48DC8D-7F7B-44A1-8AFB-53F1EBFBB018}" dt="2021-11-04T17:38:50.136" v="2421" actId="113"/>
          <ac:spMkLst>
            <pc:docMk/>
            <pc:sldMk cId="210056467" sldId="3228"/>
            <ac:spMk id="21" creationId="{29B8A93F-B9AE-451C-A6A5-050D90E4F376}"/>
          </ac:spMkLst>
        </pc:spChg>
        <pc:spChg chg="add del mod">
          <ac:chgData name="Nikolaj Bjorner" userId="063a94de-0c49-4d58-b22f-4505b39fd664" providerId="ADAL" clId="{FE48DC8D-7F7B-44A1-8AFB-53F1EBFBB018}" dt="2021-11-04T16:28:11.695" v="980" actId="478"/>
          <ac:spMkLst>
            <pc:docMk/>
            <pc:sldMk cId="210056467" sldId="3228"/>
            <ac:spMk id="23" creationId="{C1E97F4B-9B06-4393-AD6E-98979FE01B9B}"/>
          </ac:spMkLst>
        </pc:spChg>
        <pc:spChg chg="add mod">
          <ac:chgData name="Nikolaj Bjorner" userId="063a94de-0c49-4d58-b22f-4505b39fd664" providerId="ADAL" clId="{FE48DC8D-7F7B-44A1-8AFB-53F1EBFBB018}" dt="2021-11-04T16:37:14.934" v="1609" actId="1076"/>
          <ac:spMkLst>
            <pc:docMk/>
            <pc:sldMk cId="210056467" sldId="3228"/>
            <ac:spMk id="25" creationId="{16A9CC43-0CF6-44C9-8870-71EBFD9D38F4}"/>
          </ac:spMkLst>
        </pc:spChg>
        <pc:spChg chg="add mod">
          <ac:chgData name="Nikolaj Bjorner" userId="063a94de-0c49-4d58-b22f-4505b39fd664" providerId="ADAL" clId="{FE48DC8D-7F7B-44A1-8AFB-53F1EBFBB018}" dt="2021-11-04T18:10:41.567" v="3133" actId="14100"/>
          <ac:spMkLst>
            <pc:docMk/>
            <pc:sldMk cId="210056467" sldId="3228"/>
            <ac:spMk id="27" creationId="{AC95A3AA-5241-4D4F-ADCE-FBA53350A0E0}"/>
          </ac:spMkLst>
        </pc:spChg>
        <pc:spChg chg="add mod">
          <ac:chgData name="Nikolaj Bjorner" userId="063a94de-0c49-4d58-b22f-4505b39fd664" providerId="ADAL" clId="{FE48DC8D-7F7B-44A1-8AFB-53F1EBFBB018}" dt="2021-11-04T16:35:30.448" v="1521" actId="20577"/>
          <ac:spMkLst>
            <pc:docMk/>
            <pc:sldMk cId="210056467" sldId="3228"/>
            <ac:spMk id="29" creationId="{6D68C57B-697A-4F4F-9EEA-657E09E2575C}"/>
          </ac:spMkLst>
        </pc:spChg>
        <pc:spChg chg="add mod">
          <ac:chgData name="Nikolaj Bjorner" userId="063a94de-0c49-4d58-b22f-4505b39fd664" providerId="ADAL" clId="{FE48DC8D-7F7B-44A1-8AFB-53F1EBFBB018}" dt="2021-11-04T16:29:59.502" v="1108" actId="207"/>
          <ac:spMkLst>
            <pc:docMk/>
            <pc:sldMk cId="210056467" sldId="3228"/>
            <ac:spMk id="31" creationId="{5A741794-DD1B-4456-9AEB-398932828279}"/>
          </ac:spMkLst>
        </pc:spChg>
        <pc:spChg chg="add mod">
          <ac:chgData name="Nikolaj Bjorner" userId="063a94de-0c49-4d58-b22f-4505b39fd664" providerId="ADAL" clId="{FE48DC8D-7F7B-44A1-8AFB-53F1EBFBB018}" dt="2021-11-04T16:32:51.871" v="1337" actId="1076"/>
          <ac:spMkLst>
            <pc:docMk/>
            <pc:sldMk cId="210056467" sldId="3228"/>
            <ac:spMk id="33" creationId="{3224B519-2421-423C-A621-0A72A4755671}"/>
          </ac:spMkLst>
        </pc:spChg>
        <pc:spChg chg="add mod">
          <ac:chgData name="Nikolaj Bjorner" userId="063a94de-0c49-4d58-b22f-4505b39fd664" providerId="ADAL" clId="{FE48DC8D-7F7B-44A1-8AFB-53F1EBFBB018}" dt="2021-11-04T16:32:01.214" v="1312" actId="1076"/>
          <ac:spMkLst>
            <pc:docMk/>
            <pc:sldMk cId="210056467" sldId="3228"/>
            <ac:spMk id="35" creationId="{9E70D713-2AAA-4D3C-9A15-C1C928B000B9}"/>
          </ac:spMkLst>
        </pc:spChg>
        <pc:spChg chg="add mod">
          <ac:chgData name="Nikolaj Bjorner" userId="063a94de-0c49-4d58-b22f-4505b39fd664" providerId="ADAL" clId="{FE48DC8D-7F7B-44A1-8AFB-53F1EBFBB018}" dt="2021-11-04T16:32:44.041" v="1336" actId="20577"/>
          <ac:spMkLst>
            <pc:docMk/>
            <pc:sldMk cId="210056467" sldId="3228"/>
            <ac:spMk id="37" creationId="{5D0741D0-CC32-4298-BDBD-6DDB3C49453C}"/>
          </ac:spMkLst>
        </pc:spChg>
        <pc:spChg chg="add del mod">
          <ac:chgData name="Nikolaj Bjorner" userId="063a94de-0c49-4d58-b22f-4505b39fd664" providerId="ADAL" clId="{FE48DC8D-7F7B-44A1-8AFB-53F1EBFBB018}" dt="2021-11-04T16:35:25.336" v="1519" actId="478"/>
          <ac:spMkLst>
            <pc:docMk/>
            <pc:sldMk cId="210056467" sldId="3228"/>
            <ac:spMk id="39" creationId="{1988B8D8-F4D9-4A8F-907B-6AA375EE094A}"/>
          </ac:spMkLst>
        </pc:spChg>
        <pc:spChg chg="add mod">
          <ac:chgData name="Nikolaj Bjorner" userId="063a94de-0c49-4d58-b22f-4505b39fd664" providerId="ADAL" clId="{FE48DC8D-7F7B-44A1-8AFB-53F1EBFBB018}" dt="2021-11-04T17:38:12.937" v="2350" actId="20577"/>
          <ac:spMkLst>
            <pc:docMk/>
            <pc:sldMk cId="210056467" sldId="3228"/>
            <ac:spMk id="41" creationId="{119F72A7-F784-4423-98D0-81E9378C8FC5}"/>
          </ac:spMkLst>
        </pc:spChg>
        <pc:spChg chg="add del mod">
          <ac:chgData name="Nikolaj Bjorner" userId="063a94de-0c49-4d58-b22f-4505b39fd664" providerId="ADAL" clId="{FE48DC8D-7F7B-44A1-8AFB-53F1EBFBB018}" dt="2021-11-04T16:35:23.728" v="1518" actId="478"/>
          <ac:spMkLst>
            <pc:docMk/>
            <pc:sldMk cId="210056467" sldId="3228"/>
            <ac:spMk id="43" creationId="{5B172E55-E8A1-4E25-AAE7-4B9908574472}"/>
          </ac:spMkLst>
        </pc:spChg>
        <pc:spChg chg="add mod">
          <ac:chgData name="Nikolaj Bjorner" userId="063a94de-0c49-4d58-b22f-4505b39fd664" providerId="ADAL" clId="{FE48DC8D-7F7B-44A1-8AFB-53F1EBFBB018}" dt="2021-11-04T16:36:38.394" v="1572" actId="20577"/>
          <ac:spMkLst>
            <pc:docMk/>
            <pc:sldMk cId="210056467" sldId="3228"/>
            <ac:spMk id="45" creationId="{00D540AA-A67D-4277-AB05-A2A7119C0ED7}"/>
          </ac:spMkLst>
        </pc:spChg>
        <pc:spChg chg="add del mod">
          <ac:chgData name="Nikolaj Bjorner" userId="063a94de-0c49-4d58-b22f-4505b39fd664" providerId="ADAL" clId="{FE48DC8D-7F7B-44A1-8AFB-53F1EBFBB018}" dt="2021-11-04T16:35:22.743" v="1517" actId="478"/>
          <ac:spMkLst>
            <pc:docMk/>
            <pc:sldMk cId="210056467" sldId="3228"/>
            <ac:spMk id="47" creationId="{602D3295-261B-4E6C-ABF3-6BD3FA2FE742}"/>
          </ac:spMkLst>
        </pc:spChg>
        <pc:spChg chg="add mod">
          <ac:chgData name="Nikolaj Bjorner" userId="063a94de-0c49-4d58-b22f-4505b39fd664" providerId="ADAL" clId="{FE48DC8D-7F7B-44A1-8AFB-53F1EBFBB018}" dt="2021-11-06T17:23:14.617" v="5667" actId="113"/>
          <ac:spMkLst>
            <pc:docMk/>
            <pc:sldMk cId="210056467" sldId="3228"/>
            <ac:spMk id="49" creationId="{B161F32B-35C2-41CC-9809-95EA88553A87}"/>
          </ac:spMkLst>
        </pc:spChg>
      </pc:sldChg>
      <pc:sldChg chg="del">
        <pc:chgData name="Nikolaj Bjorner" userId="063a94de-0c49-4d58-b22f-4505b39fd664" providerId="ADAL" clId="{FE48DC8D-7F7B-44A1-8AFB-53F1EBFBB018}" dt="2021-11-04T16:14:44.813" v="8" actId="47"/>
        <pc:sldMkLst>
          <pc:docMk/>
          <pc:sldMk cId="1260391648" sldId="3228"/>
        </pc:sldMkLst>
      </pc:sldChg>
      <pc:sldChg chg="addSp delSp modSp new mod modAnim">
        <pc:chgData name="Nikolaj Bjorner" userId="063a94de-0c49-4d58-b22f-4505b39fd664" providerId="ADAL" clId="{FE48DC8D-7F7B-44A1-8AFB-53F1EBFBB018}" dt="2021-11-07T19:14:51.667" v="6201" actId="14100"/>
        <pc:sldMkLst>
          <pc:docMk/>
          <pc:sldMk cId="3146671596" sldId="3229"/>
        </pc:sldMkLst>
        <pc:spChg chg="mod">
          <ac:chgData name="Nikolaj Bjorner" userId="063a94de-0c49-4d58-b22f-4505b39fd664" providerId="ADAL" clId="{FE48DC8D-7F7B-44A1-8AFB-53F1EBFBB018}" dt="2021-11-04T18:35:19.373" v="3243" actId="20577"/>
          <ac:spMkLst>
            <pc:docMk/>
            <pc:sldMk cId="3146671596" sldId="3229"/>
            <ac:spMk id="2" creationId="{E5F4E4B9-667D-4CB3-8C52-93B01D3D2296}"/>
          </ac:spMkLst>
        </pc:spChg>
        <pc:spChg chg="del">
          <ac:chgData name="Nikolaj Bjorner" userId="063a94de-0c49-4d58-b22f-4505b39fd664" providerId="ADAL" clId="{FE48DC8D-7F7B-44A1-8AFB-53F1EBFBB018}" dt="2021-11-04T16:41:27.999" v="1792" actId="478"/>
          <ac:spMkLst>
            <pc:docMk/>
            <pc:sldMk cId="3146671596" sldId="3229"/>
            <ac:spMk id="3" creationId="{BF5652D0-0CB0-4FB3-A9B8-731A4EE74917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4" creationId="{9A41F4D8-3E74-4CC1-873E-16CE64412002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6" creationId="{9FA7B797-6378-47D7-B184-F391C42B795C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8" creationId="{3BD9B05C-24CD-4FF9-862C-1F4083CFC661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0" creationId="{88C82D7A-9F14-4C09-A417-BD965D33CE68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1" creationId="{486B8E3F-22F9-4AAD-90E2-12EC838A64E9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3" creationId="{345FB1A1-DE1A-4BB5-995D-12A76DC8B346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28" creationId="{FBF5B46B-A6CD-4B52-833D-8B6CF8313E03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0" creationId="{CA794DCA-39AD-44B8-AEA7-D51DDF41F668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2" creationId="{E0168AD0-742C-421C-8E16-18078D3901B0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4" creationId="{DA296CDD-6B4B-4C8E-A41D-A654DAA24CE7}"/>
          </ac:spMkLst>
        </pc:spChg>
        <pc:spChg chg="add mod">
          <ac:chgData name="Nikolaj Bjorner" userId="063a94de-0c49-4d58-b22f-4505b39fd664" providerId="ADAL" clId="{FE48DC8D-7F7B-44A1-8AFB-53F1EBFBB018}" dt="2021-11-04T19:05:47.065" v="4200" actId="1076"/>
          <ac:spMkLst>
            <pc:docMk/>
            <pc:sldMk cId="3146671596" sldId="3229"/>
            <ac:spMk id="36" creationId="{E281B4A8-513F-4AF3-8A6E-1BDE0A8F6017}"/>
          </ac:spMkLst>
        </pc:spChg>
        <pc:spChg chg="add mod">
          <ac:chgData name="Nikolaj Bjorner" userId="063a94de-0c49-4d58-b22f-4505b39fd664" providerId="ADAL" clId="{FE48DC8D-7F7B-44A1-8AFB-53F1EBFBB018}" dt="2021-11-05T18:39:09.531" v="4880" actId="20577"/>
          <ac:spMkLst>
            <pc:docMk/>
            <pc:sldMk cId="3146671596" sldId="3229"/>
            <ac:spMk id="38" creationId="{D26203C1-A2BE-4F59-8C29-22392E425DC6}"/>
          </ac:spMkLst>
        </pc:spChg>
        <pc:spChg chg="add mod">
          <ac:chgData name="Nikolaj Bjorner" userId="063a94de-0c49-4d58-b22f-4505b39fd664" providerId="ADAL" clId="{FE48DC8D-7F7B-44A1-8AFB-53F1EBFBB018}" dt="2021-11-04T19:05:43.529" v="4199" actId="1076"/>
          <ac:spMkLst>
            <pc:docMk/>
            <pc:sldMk cId="3146671596" sldId="3229"/>
            <ac:spMk id="99" creationId="{5E3589BD-4870-4FD3-91D0-1934D8049987}"/>
          </ac:spMkLst>
        </pc:spChg>
        <pc:spChg chg="add mod">
          <ac:chgData name="Nikolaj Bjorner" userId="063a94de-0c49-4d58-b22f-4505b39fd664" providerId="ADAL" clId="{FE48DC8D-7F7B-44A1-8AFB-53F1EBFBB018}" dt="2021-11-04T18:43:13.335" v="3358" actId="14100"/>
          <ac:spMkLst>
            <pc:docMk/>
            <pc:sldMk cId="3146671596" sldId="3229"/>
            <ac:spMk id="185" creationId="{BACFD068-A9BD-493E-AFFC-7FC5DE53B521}"/>
          </ac:spMkLst>
        </pc:spChg>
        <pc:spChg chg="add mod">
          <ac:chgData name="Nikolaj Bjorner" userId="063a94de-0c49-4d58-b22f-4505b39fd664" providerId="ADAL" clId="{FE48DC8D-7F7B-44A1-8AFB-53F1EBFBB018}" dt="2021-11-04T18:43:21.343" v="3361" actId="14100"/>
          <ac:spMkLst>
            <pc:docMk/>
            <pc:sldMk cId="3146671596" sldId="3229"/>
            <ac:spMk id="187" creationId="{5ACD11F1-890C-4029-A2B1-952C51CFCDC5}"/>
          </ac:spMkLst>
        </pc:spChg>
        <pc:spChg chg="add mod">
          <ac:chgData name="Nikolaj Bjorner" userId="063a94de-0c49-4d58-b22f-4505b39fd664" providerId="ADAL" clId="{FE48DC8D-7F7B-44A1-8AFB-53F1EBFBB018}" dt="2021-11-04T18:43:40.552" v="3363" actId="14100"/>
          <ac:spMkLst>
            <pc:docMk/>
            <pc:sldMk cId="3146671596" sldId="3229"/>
            <ac:spMk id="189" creationId="{F7C525F4-DE9D-4C06-807A-AE70604709BA}"/>
          </ac:spMkLst>
        </pc:spChg>
        <pc:spChg chg="add mod">
          <ac:chgData name="Nikolaj Bjorner" userId="063a94de-0c49-4d58-b22f-4505b39fd664" providerId="ADAL" clId="{FE48DC8D-7F7B-44A1-8AFB-53F1EBFBB018}" dt="2021-11-04T18:43:43.938" v="3364" actId="14100"/>
          <ac:spMkLst>
            <pc:docMk/>
            <pc:sldMk cId="3146671596" sldId="3229"/>
            <ac:spMk id="191" creationId="{65323CDD-E9B4-4C88-98BF-9D201751EAAE}"/>
          </ac:spMkLst>
        </pc:spChg>
        <pc:spChg chg="add mod">
          <ac:chgData name="Nikolaj Bjorner" userId="063a94de-0c49-4d58-b22f-4505b39fd664" providerId="ADAL" clId="{FE48DC8D-7F7B-44A1-8AFB-53F1EBFBB018}" dt="2021-11-04T18:43:26.160" v="3362" actId="14100"/>
          <ac:spMkLst>
            <pc:docMk/>
            <pc:sldMk cId="3146671596" sldId="3229"/>
            <ac:spMk id="193" creationId="{532B49CD-B939-4FB9-A252-60D72D1D357F}"/>
          </ac:spMkLst>
        </pc:spChg>
        <pc:graphicFrameChg chg="add del mod modGraphic">
          <ac:chgData name="Nikolaj Bjorner" userId="063a94de-0c49-4d58-b22f-4505b39fd664" providerId="ADAL" clId="{FE48DC8D-7F7B-44A1-8AFB-53F1EBFBB018}" dt="2021-11-04T16:47:24.291" v="2029" actId="478"/>
          <ac:graphicFrameMkLst>
            <pc:docMk/>
            <pc:sldMk cId="3146671596" sldId="3229"/>
            <ac:graphicFrameMk id="14" creationId="{4F3E3CAF-EAF3-495D-8B62-48C463950664}"/>
          </ac:graphicFrameMkLst>
        </pc:graphicFrameChg>
        <pc:graphicFrameChg chg="add del mod modGraphic">
          <ac:chgData name="Nikolaj Bjorner" userId="063a94de-0c49-4d58-b22f-4505b39fd664" providerId="ADAL" clId="{FE48DC8D-7F7B-44A1-8AFB-53F1EBFBB018}" dt="2021-11-04T16:47:47.123" v="2036" actId="478"/>
          <ac:graphicFrameMkLst>
            <pc:docMk/>
            <pc:sldMk cId="3146671596" sldId="3229"/>
            <ac:graphicFrameMk id="15" creationId="{C73A1EF4-89F6-4B4C-A23D-936AE96791F0}"/>
          </ac:graphicFrameMkLst>
        </pc:graphicFrameChg>
        <pc:cxnChg chg="add del mod">
          <ac:chgData name="Nikolaj Bjorner" userId="063a94de-0c49-4d58-b22f-4505b39fd664" providerId="ADAL" clId="{FE48DC8D-7F7B-44A1-8AFB-53F1EBFBB018}" dt="2021-11-04T16:56:18.194" v="2050" actId="478"/>
          <ac:cxnSpMkLst>
            <pc:docMk/>
            <pc:sldMk cId="3146671596" sldId="3229"/>
            <ac:cxnSpMk id="17" creationId="{04621EEB-BDE3-4470-9B98-B0199C756EEC}"/>
          </ac:cxnSpMkLst>
        </pc:cxnChg>
        <pc:cxnChg chg="add del mod">
          <ac:chgData name="Nikolaj Bjorner" userId="063a94de-0c49-4d58-b22f-4505b39fd664" providerId="ADAL" clId="{FE48DC8D-7F7B-44A1-8AFB-53F1EBFBB018}" dt="2021-11-04T16:56:20.186" v="2051" actId="478"/>
          <ac:cxnSpMkLst>
            <pc:docMk/>
            <pc:sldMk cId="3146671596" sldId="3229"/>
            <ac:cxnSpMk id="21" creationId="{221560C4-7530-402D-BF74-FCD597B59280}"/>
          </ac:cxnSpMkLst>
        </pc:cxnChg>
        <pc:cxnChg chg="add del mod">
          <ac:chgData name="Nikolaj Bjorner" userId="063a94de-0c49-4d58-b22f-4505b39fd664" providerId="ADAL" clId="{FE48DC8D-7F7B-44A1-8AFB-53F1EBFBB018}" dt="2021-11-04T16:56:16.716" v="2049" actId="478"/>
          <ac:cxnSpMkLst>
            <pc:docMk/>
            <pc:sldMk cId="3146671596" sldId="3229"/>
            <ac:cxnSpMk id="24" creationId="{10939467-B529-49F6-8986-8698C6C5458B}"/>
          </ac:cxnSpMkLst>
        </pc:cxnChg>
        <pc:cxnChg chg="add del mod">
          <ac:chgData name="Nikolaj Bjorner" userId="063a94de-0c49-4d58-b22f-4505b39fd664" providerId="ADAL" clId="{FE48DC8D-7F7B-44A1-8AFB-53F1EBFBB018}" dt="2021-11-04T17:29:19.278" v="2175" actId="478"/>
          <ac:cxnSpMkLst>
            <pc:docMk/>
            <pc:sldMk cId="3146671596" sldId="3229"/>
            <ac:cxnSpMk id="40" creationId="{5B872CDD-323D-48AC-89C0-7CD4DDA917FC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42" creationId="{C1461B23-AC53-49CE-8C54-0E3F9E9D0BE6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44" creationId="{B8D0F2BA-63F6-4B2C-B83E-DAB1CAD11BFB}"/>
          </ac:cxnSpMkLst>
        </pc:cxnChg>
        <pc:cxnChg chg="add mod">
          <ac:chgData name="Nikolaj Bjorner" userId="063a94de-0c49-4d58-b22f-4505b39fd664" providerId="ADAL" clId="{FE48DC8D-7F7B-44A1-8AFB-53F1EBFBB018}" dt="2021-11-07T19:14:51.667" v="6201" actId="14100"/>
          <ac:cxnSpMkLst>
            <pc:docMk/>
            <pc:sldMk cId="3146671596" sldId="3229"/>
            <ac:cxnSpMk id="48" creationId="{F010F741-6275-464B-8D78-47419256DE9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51" creationId="{9598CFC4-8117-4EE7-BDE3-2B0CD108E99B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54" creationId="{1E3F03FF-FC0C-4C99-827C-9A5C02F4D4FF}"/>
          </ac:cxnSpMkLst>
        </pc:cxnChg>
        <pc:cxnChg chg="add mod">
          <ac:chgData name="Nikolaj Bjorner" userId="063a94de-0c49-4d58-b22f-4505b39fd664" providerId="ADAL" clId="{FE48DC8D-7F7B-44A1-8AFB-53F1EBFBB018}" dt="2021-11-04T19:05:41.106" v="4198" actId="1076"/>
          <ac:cxnSpMkLst>
            <pc:docMk/>
            <pc:sldMk cId="3146671596" sldId="3229"/>
            <ac:cxnSpMk id="57" creationId="{AB51752E-119C-4DAA-A30F-F320BA4AE845}"/>
          </ac:cxnSpMkLst>
        </pc:cxnChg>
        <pc:cxnChg chg="add mod">
          <ac:chgData name="Nikolaj Bjorner" userId="063a94de-0c49-4d58-b22f-4505b39fd664" providerId="ADAL" clId="{FE48DC8D-7F7B-44A1-8AFB-53F1EBFBB018}" dt="2021-11-04T19:05:47.065" v="4200" actId="1076"/>
          <ac:cxnSpMkLst>
            <pc:docMk/>
            <pc:sldMk cId="3146671596" sldId="3229"/>
            <ac:cxnSpMk id="60" creationId="{E7BDAF97-CC4B-4BD1-96D8-45B66515854A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64" creationId="{F4BEBB3E-02E8-47F9-A552-4EDA60C65D2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67" creationId="{A9EB53EB-F060-48DA-A2D1-9EBC5CEEA29A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71" creationId="{D88819DD-F083-4E79-BE7A-9F6304C6157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74" creationId="{DE55BC04-419F-4551-B1D7-7B58EFD8E8A3}"/>
          </ac:cxnSpMkLst>
        </pc:cxnChg>
        <pc:cxnChg chg="add del mod">
          <ac:chgData name="Nikolaj Bjorner" userId="063a94de-0c49-4d58-b22f-4505b39fd664" providerId="ADAL" clId="{FE48DC8D-7F7B-44A1-8AFB-53F1EBFBB018}" dt="2021-11-04T17:34:15.785" v="2232" actId="478"/>
          <ac:cxnSpMkLst>
            <pc:docMk/>
            <pc:sldMk cId="3146671596" sldId="3229"/>
            <ac:cxnSpMk id="78" creationId="{B0365C14-1A66-4135-A167-679AB9DDE52F}"/>
          </ac:cxnSpMkLst>
        </pc:cxnChg>
        <pc:cxnChg chg="add mod">
          <ac:chgData name="Nikolaj Bjorner" userId="063a94de-0c49-4d58-b22f-4505b39fd664" providerId="ADAL" clId="{FE48DC8D-7F7B-44A1-8AFB-53F1EBFBB018}" dt="2021-11-04T19:05:47.065" v="4200" actId="1076"/>
          <ac:cxnSpMkLst>
            <pc:docMk/>
            <pc:sldMk cId="3146671596" sldId="3229"/>
            <ac:cxnSpMk id="92" creationId="{4DC6A99A-7713-4F8E-B9AE-596069284B14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96" creationId="{AAF0B283-3A3D-4A47-9ED5-4D2E2E673BDF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103" creationId="{3BC45C30-6E3B-437B-831D-1E461ED5BFFE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108" creationId="{46EA3C6C-FC12-4BEF-B3DB-4A20FC59689F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112" creationId="{54EDD645-57AD-4E74-9EE2-F476AF7DCB74}"/>
          </ac:cxnSpMkLst>
        </pc:cxnChg>
        <pc:cxnChg chg="add mod">
          <ac:chgData name="Nikolaj Bjorner" userId="063a94de-0c49-4d58-b22f-4505b39fd664" providerId="ADAL" clId="{FE48DC8D-7F7B-44A1-8AFB-53F1EBFBB018}" dt="2021-11-04T19:05:41.106" v="4198" actId="1076"/>
          <ac:cxnSpMkLst>
            <pc:docMk/>
            <pc:sldMk cId="3146671596" sldId="3229"/>
            <ac:cxnSpMk id="127" creationId="{861EDECA-3F89-4CA5-82E6-DCD120811268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154" creationId="{A42117E7-AA27-4AF0-9722-A5B033E0CB20}"/>
          </ac:cxnSpMkLst>
        </pc:cxnChg>
        <pc:cxnChg chg="add mod">
          <ac:chgData name="Nikolaj Bjorner" userId="063a94de-0c49-4d58-b22f-4505b39fd664" providerId="ADAL" clId="{FE48DC8D-7F7B-44A1-8AFB-53F1EBFBB018}" dt="2021-11-07T19:14:23.578" v="6200" actId="14100"/>
          <ac:cxnSpMkLst>
            <pc:docMk/>
            <pc:sldMk cId="3146671596" sldId="3229"/>
            <ac:cxnSpMk id="158" creationId="{8FC2FA2F-C9A4-4454-9964-254C0DF900A7}"/>
          </ac:cxnSpMkLst>
        </pc:cxnChg>
        <pc:cxnChg chg="add mod">
          <ac:chgData name="Nikolaj Bjorner" userId="063a94de-0c49-4d58-b22f-4505b39fd664" providerId="ADAL" clId="{FE48DC8D-7F7B-44A1-8AFB-53F1EBFBB018}" dt="2021-11-04T19:05:49.290" v="4201" actId="14100"/>
          <ac:cxnSpMkLst>
            <pc:docMk/>
            <pc:sldMk cId="3146671596" sldId="3229"/>
            <ac:cxnSpMk id="183" creationId="{DB2D77D0-BCFE-4179-9F5B-1D3445F462DF}"/>
          </ac:cxnSpMkLst>
        </pc:cxnChg>
      </pc:sldChg>
      <pc:sldChg chg="addSp delSp modSp add mod">
        <pc:chgData name="Nikolaj Bjorner" userId="063a94de-0c49-4d58-b22f-4505b39fd664" providerId="ADAL" clId="{FE48DC8D-7F7B-44A1-8AFB-53F1EBFBB018}" dt="2021-11-04T18:09:29.288" v="3128" actId="1036"/>
        <pc:sldMkLst>
          <pc:docMk/>
          <pc:sldMk cId="222742076" sldId="2076136328"/>
        </pc:sldMkLst>
        <pc:spChg chg="add mod">
          <ac:chgData name="Nikolaj Bjorner" userId="063a94de-0c49-4d58-b22f-4505b39fd664" providerId="ADAL" clId="{FE48DC8D-7F7B-44A1-8AFB-53F1EBFBB018}" dt="2021-11-04T18:08:45.722" v="3122" actId="20577"/>
          <ac:spMkLst>
            <pc:docMk/>
            <pc:sldMk cId="222742076" sldId="2076136328"/>
            <ac:spMk id="3" creationId="{FF4CCC96-B899-41AF-BB98-2A5E92026F50}"/>
          </ac:spMkLst>
        </pc:spChg>
        <pc:spChg chg="add mod">
          <ac:chgData name="Nikolaj Bjorner" userId="063a94de-0c49-4d58-b22f-4505b39fd664" providerId="ADAL" clId="{FE48DC8D-7F7B-44A1-8AFB-53F1EBFBB018}" dt="2021-11-04T18:09:29.288" v="3128" actId="1036"/>
          <ac:spMkLst>
            <pc:docMk/>
            <pc:sldMk cId="222742076" sldId="2076136328"/>
            <ac:spMk id="16" creationId="{EC41756B-E6A3-4DAF-B5AF-2EBE1329329D}"/>
          </ac:spMkLst>
        </pc:spChg>
        <pc:spChg chg="mod">
          <ac:chgData name="Nikolaj Bjorner" userId="063a94de-0c49-4d58-b22f-4505b39fd664" providerId="ADAL" clId="{FE48DC8D-7F7B-44A1-8AFB-53F1EBFBB018}" dt="2021-11-04T18:08:09.098" v="3102" actId="1076"/>
          <ac:spMkLst>
            <pc:docMk/>
            <pc:sldMk cId="222742076" sldId="2076136328"/>
            <ac:spMk id="38" creationId="{8C8BFCC2-D139-4B81-9B1F-7C8247EF4C4F}"/>
          </ac:spMkLst>
        </pc:spChg>
        <pc:spChg chg="mod">
          <ac:chgData name="Nikolaj Bjorner" userId="063a94de-0c49-4d58-b22f-4505b39fd664" providerId="ADAL" clId="{FE48DC8D-7F7B-44A1-8AFB-53F1EBFBB018}" dt="2021-11-04T18:08:18.063" v="3104" actId="1076"/>
          <ac:spMkLst>
            <pc:docMk/>
            <pc:sldMk cId="222742076" sldId="2076136328"/>
            <ac:spMk id="42" creationId="{8985789A-BC43-403E-BAEE-D43D9AB81378}"/>
          </ac:spMkLst>
        </pc:spChg>
        <pc:spChg chg="mod">
          <ac:chgData name="Nikolaj Bjorner" userId="063a94de-0c49-4d58-b22f-4505b39fd664" providerId="ADAL" clId="{FE48DC8D-7F7B-44A1-8AFB-53F1EBFBB018}" dt="2021-11-04T18:08:14.096" v="3103" actId="1076"/>
          <ac:spMkLst>
            <pc:docMk/>
            <pc:sldMk cId="222742076" sldId="2076136328"/>
            <ac:spMk id="47" creationId="{08BF5D2D-74BC-44F7-BD89-A63A89810A09}"/>
          </ac:spMkLst>
        </pc:spChg>
        <pc:spChg chg="mod">
          <ac:chgData name="Nikolaj Bjorner" userId="063a94de-0c49-4d58-b22f-4505b39fd664" providerId="ADAL" clId="{FE48DC8D-7F7B-44A1-8AFB-53F1EBFBB018}" dt="2021-11-04T18:07:38.624" v="3098" actId="1076"/>
          <ac:spMkLst>
            <pc:docMk/>
            <pc:sldMk cId="222742076" sldId="2076136328"/>
            <ac:spMk id="62" creationId="{DB5F7CDB-1FC2-4DEA-B6BB-9CC73BB351ED}"/>
          </ac:spMkLst>
        </pc:spChg>
        <pc:spChg chg="mod">
          <ac:chgData name="Nikolaj Bjorner" userId="063a94de-0c49-4d58-b22f-4505b39fd664" providerId="ADAL" clId="{FE48DC8D-7F7B-44A1-8AFB-53F1EBFBB018}" dt="2021-11-04T18:07:13.273" v="3089" actId="1076"/>
          <ac:spMkLst>
            <pc:docMk/>
            <pc:sldMk cId="222742076" sldId="2076136328"/>
            <ac:spMk id="65" creationId="{A3C6BA43-4C54-4580-926B-D4507BC49AED}"/>
          </ac:spMkLst>
        </pc:spChg>
        <pc:spChg chg="mod">
          <ac:chgData name="Nikolaj Bjorner" userId="063a94de-0c49-4d58-b22f-4505b39fd664" providerId="ADAL" clId="{FE48DC8D-7F7B-44A1-8AFB-53F1EBFBB018}" dt="2021-11-04T18:07:27.248" v="3093" actId="1076"/>
          <ac:spMkLst>
            <pc:docMk/>
            <pc:sldMk cId="222742076" sldId="2076136328"/>
            <ac:spMk id="69" creationId="{4FB5F012-20C4-4DDF-9F51-B7D153903269}"/>
          </ac:spMkLst>
        </pc:spChg>
        <pc:grpChg chg="mod">
          <ac:chgData name="Nikolaj Bjorner" userId="063a94de-0c49-4d58-b22f-4505b39fd664" providerId="ADAL" clId="{FE48DC8D-7F7B-44A1-8AFB-53F1EBFBB018}" dt="2021-11-04T18:08:18.063" v="3104" actId="1076"/>
          <ac:grpSpMkLst>
            <pc:docMk/>
            <pc:sldMk cId="222742076" sldId="2076136328"/>
            <ac:grpSpMk id="41" creationId="{3F698529-4ED9-4698-9CE9-43732CF4A3D1}"/>
          </ac:grpSpMkLst>
        </pc:grpChg>
        <pc:grpChg chg="mod">
          <ac:chgData name="Nikolaj Bjorner" userId="063a94de-0c49-4d58-b22f-4505b39fd664" providerId="ADAL" clId="{FE48DC8D-7F7B-44A1-8AFB-53F1EBFBB018}" dt="2021-11-04T18:08:14.096" v="3103" actId="1076"/>
          <ac:grpSpMkLst>
            <pc:docMk/>
            <pc:sldMk cId="222742076" sldId="2076136328"/>
            <ac:grpSpMk id="46" creationId="{C45513DA-9165-4CE7-B713-F244B670318C}"/>
          </ac:grpSpMkLst>
        </pc:grpChg>
        <pc:picChg chg="add del mod">
          <ac:chgData name="Nikolaj Bjorner" userId="063a94de-0c49-4d58-b22f-4505b39fd664" providerId="ADAL" clId="{FE48DC8D-7F7B-44A1-8AFB-53F1EBFBB018}" dt="2021-11-04T18:04:25.140" v="3030" actId="478"/>
          <ac:picMkLst>
            <pc:docMk/>
            <pc:sldMk cId="222742076" sldId="2076136328"/>
            <ac:picMk id="6" creationId="{9B4B10AC-059A-4E1B-8670-BA50E3980906}"/>
          </ac:picMkLst>
        </pc:picChg>
        <pc:picChg chg="add del mod">
          <ac:chgData name="Nikolaj Bjorner" userId="063a94de-0c49-4d58-b22f-4505b39fd664" providerId="ADAL" clId="{FE48DC8D-7F7B-44A1-8AFB-53F1EBFBB018}" dt="2021-11-04T18:06:12.211" v="3079" actId="478"/>
          <ac:picMkLst>
            <pc:docMk/>
            <pc:sldMk cId="222742076" sldId="2076136328"/>
            <ac:picMk id="11" creationId="{362B2434-72E7-4FE5-8E86-0DFF5DC17284}"/>
          </ac:picMkLst>
        </pc:picChg>
        <pc:picChg chg="mod">
          <ac:chgData name="Nikolaj Bjorner" userId="063a94de-0c49-4d58-b22f-4505b39fd664" providerId="ADAL" clId="{FE48DC8D-7F7B-44A1-8AFB-53F1EBFBB018}" dt="2021-11-04T18:08:09.098" v="3102" actId="1076"/>
          <ac:picMkLst>
            <pc:docMk/>
            <pc:sldMk cId="222742076" sldId="2076136328"/>
            <ac:picMk id="39" creationId="{0DE723C5-0EA3-4594-9917-F7517B60A40E}"/>
          </ac:picMkLst>
        </pc:picChg>
        <pc:picChg chg="mod">
          <ac:chgData name="Nikolaj Bjorner" userId="063a94de-0c49-4d58-b22f-4505b39fd664" providerId="ADAL" clId="{FE48DC8D-7F7B-44A1-8AFB-53F1EBFBB018}" dt="2021-11-04T18:08:18.063" v="3104" actId="1076"/>
          <ac:picMkLst>
            <pc:docMk/>
            <pc:sldMk cId="222742076" sldId="2076136328"/>
            <ac:picMk id="43" creationId="{10C210F2-4789-4FDB-977B-D3DEC5E87298}"/>
          </ac:picMkLst>
        </pc:picChg>
        <pc:picChg chg="mod">
          <ac:chgData name="Nikolaj Bjorner" userId="063a94de-0c49-4d58-b22f-4505b39fd664" providerId="ADAL" clId="{FE48DC8D-7F7B-44A1-8AFB-53F1EBFBB018}" dt="2021-11-04T18:08:18.063" v="3104" actId="1076"/>
          <ac:picMkLst>
            <pc:docMk/>
            <pc:sldMk cId="222742076" sldId="2076136328"/>
            <ac:picMk id="44" creationId="{2E838095-D540-4D2A-8629-412421571A8B}"/>
          </ac:picMkLst>
        </pc:picChg>
        <pc:picChg chg="mod">
          <ac:chgData name="Nikolaj Bjorner" userId="063a94de-0c49-4d58-b22f-4505b39fd664" providerId="ADAL" clId="{FE48DC8D-7F7B-44A1-8AFB-53F1EBFBB018}" dt="2021-11-04T18:08:14.096" v="3103" actId="1076"/>
          <ac:picMkLst>
            <pc:docMk/>
            <pc:sldMk cId="222742076" sldId="2076136328"/>
            <ac:picMk id="48" creationId="{82063C29-4A88-4653-B3F6-F4D75C939AC5}"/>
          </ac:picMkLst>
        </pc:picChg>
        <pc:picChg chg="mod">
          <ac:chgData name="Nikolaj Bjorner" userId="063a94de-0c49-4d58-b22f-4505b39fd664" providerId="ADAL" clId="{FE48DC8D-7F7B-44A1-8AFB-53F1EBFBB018}" dt="2021-11-04T18:08:14.096" v="3103" actId="1076"/>
          <ac:picMkLst>
            <pc:docMk/>
            <pc:sldMk cId="222742076" sldId="2076136328"/>
            <ac:picMk id="49" creationId="{9B88104B-40DF-4192-BBB4-6B8121B54BD2}"/>
          </ac:picMkLst>
        </pc:picChg>
        <pc:picChg chg="mod">
          <ac:chgData name="Nikolaj Bjorner" userId="063a94de-0c49-4d58-b22f-4505b39fd664" providerId="ADAL" clId="{FE48DC8D-7F7B-44A1-8AFB-53F1EBFBB018}" dt="2021-11-04T18:07:33.350" v="3096" actId="1076"/>
          <ac:picMkLst>
            <pc:docMk/>
            <pc:sldMk cId="222742076" sldId="2076136328"/>
            <ac:picMk id="63" creationId="{DD2F5F5E-4CAC-4F41-A51C-F8D33A83D401}"/>
          </ac:picMkLst>
        </pc:picChg>
        <pc:picChg chg="mod">
          <ac:chgData name="Nikolaj Bjorner" userId="063a94de-0c49-4d58-b22f-4505b39fd664" providerId="ADAL" clId="{FE48DC8D-7F7B-44A1-8AFB-53F1EBFBB018}" dt="2021-11-04T18:07:13.273" v="3089" actId="1076"/>
          <ac:picMkLst>
            <pc:docMk/>
            <pc:sldMk cId="222742076" sldId="2076136328"/>
            <ac:picMk id="66" creationId="{85D3F2D8-6574-4D2B-B0DB-4F6F4B89B3CA}"/>
          </ac:picMkLst>
        </pc:picChg>
        <pc:picChg chg="mod">
          <ac:chgData name="Nikolaj Bjorner" userId="063a94de-0c49-4d58-b22f-4505b39fd664" providerId="ADAL" clId="{FE48DC8D-7F7B-44A1-8AFB-53F1EBFBB018}" dt="2021-11-04T18:07:30.474" v="3095" actId="1076"/>
          <ac:picMkLst>
            <pc:docMk/>
            <pc:sldMk cId="222742076" sldId="2076136328"/>
            <ac:picMk id="68" creationId="{41119F71-9CF0-4068-B870-8A0AE0BB1011}"/>
          </ac:picMkLst>
        </pc:picChg>
        <pc:picChg chg="add mod">
          <ac:chgData name="Nikolaj Bjorner" userId="063a94de-0c49-4d58-b22f-4505b39fd664" providerId="ADAL" clId="{FE48DC8D-7F7B-44A1-8AFB-53F1EBFBB018}" dt="2021-11-04T18:08:25.063" v="3105" actId="1076"/>
          <ac:picMkLst>
            <pc:docMk/>
            <pc:sldMk cId="222742076" sldId="2076136328"/>
            <ac:picMk id="1026" creationId="{7B93F857-83E5-4717-AAE4-62D80F04B14B}"/>
          </ac:picMkLst>
        </pc:picChg>
        <pc:cxnChg chg="add mod">
          <ac:chgData name="Nikolaj Bjorner" userId="063a94de-0c49-4d58-b22f-4505b39fd664" providerId="ADAL" clId="{FE48DC8D-7F7B-44A1-8AFB-53F1EBFBB018}" dt="2021-11-04T18:07:55.072" v="3100" actId="1076"/>
          <ac:cxnSpMkLst>
            <pc:docMk/>
            <pc:sldMk cId="222742076" sldId="2076136328"/>
            <ac:cxnSpMk id="8" creationId="{B1B89461-90E9-4ADB-9B03-775CD179FF1B}"/>
          </ac:cxnSpMkLst>
        </pc:cxnChg>
        <pc:cxnChg chg="mod">
          <ac:chgData name="Nikolaj Bjorner" userId="063a94de-0c49-4d58-b22f-4505b39fd664" providerId="ADAL" clId="{FE48DC8D-7F7B-44A1-8AFB-53F1EBFBB018}" dt="2021-11-04T18:08:09.098" v="3102" actId="1076"/>
          <ac:cxnSpMkLst>
            <pc:docMk/>
            <pc:sldMk cId="222742076" sldId="2076136328"/>
            <ac:cxnSpMk id="53" creationId="{A0A49368-815A-46B1-94C0-6F10EEED3FF0}"/>
          </ac:cxnSpMkLst>
        </pc:cxnChg>
        <pc:cxnChg chg="mod">
          <ac:chgData name="Nikolaj Bjorner" userId="063a94de-0c49-4d58-b22f-4505b39fd664" providerId="ADAL" clId="{FE48DC8D-7F7B-44A1-8AFB-53F1EBFBB018}" dt="2021-11-04T18:08:14.096" v="3103" actId="1076"/>
          <ac:cxnSpMkLst>
            <pc:docMk/>
            <pc:sldMk cId="222742076" sldId="2076136328"/>
            <ac:cxnSpMk id="55" creationId="{A1DE3481-4D16-45B7-9396-FDC4015096C6}"/>
          </ac:cxnSpMkLst>
        </pc:cxnChg>
        <pc:cxnChg chg="mod">
          <ac:chgData name="Nikolaj Bjorner" userId="063a94de-0c49-4d58-b22f-4505b39fd664" providerId="ADAL" clId="{FE48DC8D-7F7B-44A1-8AFB-53F1EBFBB018}" dt="2021-11-04T18:08:18.063" v="3104" actId="1076"/>
          <ac:cxnSpMkLst>
            <pc:docMk/>
            <pc:sldMk cId="222742076" sldId="2076136328"/>
            <ac:cxnSpMk id="57" creationId="{FD454DF4-2F5F-49BF-B3F0-F4A84D86DD8F}"/>
          </ac:cxnSpMkLst>
        </pc:cxnChg>
        <pc:cxnChg chg="mod">
          <ac:chgData name="Nikolaj Bjorner" userId="063a94de-0c49-4d58-b22f-4505b39fd664" providerId="ADAL" clId="{FE48DC8D-7F7B-44A1-8AFB-53F1EBFBB018}" dt="2021-11-04T18:07:13.273" v="3089" actId="1076"/>
          <ac:cxnSpMkLst>
            <pc:docMk/>
            <pc:sldMk cId="222742076" sldId="2076136328"/>
            <ac:cxnSpMk id="71" creationId="{96F94FE1-25A4-4F5B-84D2-FCB824D78D9C}"/>
          </ac:cxnSpMkLst>
        </pc:cxnChg>
        <pc:cxnChg chg="mod">
          <ac:chgData name="Nikolaj Bjorner" userId="063a94de-0c49-4d58-b22f-4505b39fd664" providerId="ADAL" clId="{FE48DC8D-7F7B-44A1-8AFB-53F1EBFBB018}" dt="2021-11-04T18:07:29.192" v="3094" actId="1076"/>
          <ac:cxnSpMkLst>
            <pc:docMk/>
            <pc:sldMk cId="222742076" sldId="2076136328"/>
            <ac:cxnSpMk id="73" creationId="{6E0A2508-6BAB-432B-A08C-64C7B62F476E}"/>
          </ac:cxnSpMkLst>
        </pc:cxnChg>
        <pc:cxnChg chg="mod">
          <ac:chgData name="Nikolaj Bjorner" userId="063a94de-0c49-4d58-b22f-4505b39fd664" providerId="ADAL" clId="{FE48DC8D-7F7B-44A1-8AFB-53F1EBFBB018}" dt="2021-11-04T18:07:35.079" v="3097" actId="1076"/>
          <ac:cxnSpMkLst>
            <pc:docMk/>
            <pc:sldMk cId="222742076" sldId="2076136328"/>
            <ac:cxnSpMk id="77" creationId="{2E619BB7-2C94-4627-8CDD-1201FFE9BA42}"/>
          </ac:cxnSpMkLst>
        </pc:cxnChg>
      </pc:sldChg>
      <pc:sldChg chg="addSp delSp modSp add mod delAnim modAnim">
        <pc:chgData name="Nikolaj Bjorner" userId="063a94de-0c49-4d58-b22f-4505b39fd664" providerId="ADAL" clId="{FE48DC8D-7F7B-44A1-8AFB-53F1EBFBB018}" dt="2021-11-07T19:12:42.635" v="6199"/>
        <pc:sldMkLst>
          <pc:docMk/>
          <pc:sldMk cId="324146740" sldId="2076136329"/>
        </pc:sldMkLst>
        <pc:spChg chg="mod">
          <ac:chgData name="Nikolaj Bjorner" userId="063a94de-0c49-4d58-b22f-4505b39fd664" providerId="ADAL" clId="{FE48DC8D-7F7B-44A1-8AFB-53F1EBFBB018}" dt="2021-11-07T19:10:47.953" v="6123" actId="1076"/>
          <ac:spMkLst>
            <pc:docMk/>
            <pc:sldMk cId="324146740" sldId="2076136329"/>
            <ac:spMk id="3" creationId="{F732866C-AA5C-4F8B-97FA-95FB98107A26}"/>
          </ac:spMkLst>
        </pc:spChg>
        <pc:spChg chg="add mod">
          <ac:chgData name="Nikolaj Bjorner" userId="063a94de-0c49-4d58-b22f-4505b39fd664" providerId="ADAL" clId="{FE48DC8D-7F7B-44A1-8AFB-53F1EBFBB018}" dt="2021-11-07T19:12:27.165" v="6196" actId="207"/>
          <ac:spMkLst>
            <pc:docMk/>
            <pc:sldMk cId="324146740" sldId="2076136329"/>
            <ac:spMk id="53" creationId="{778ED08E-3837-4BD1-AAB0-76A81E58E8B4}"/>
          </ac:spMkLst>
        </pc:spChg>
        <pc:spChg chg="add mod">
          <ac:chgData name="Nikolaj Bjorner" userId="063a94de-0c49-4d58-b22f-4505b39fd664" providerId="ADAL" clId="{FE48DC8D-7F7B-44A1-8AFB-53F1EBFBB018}" dt="2021-11-07T19:12:23.733" v="6195" actId="207"/>
          <ac:spMkLst>
            <pc:docMk/>
            <pc:sldMk cId="324146740" sldId="2076136329"/>
            <ac:spMk id="54" creationId="{098585C5-1871-4A21-8A72-1CF2C31F8B77}"/>
          </ac:spMkLst>
        </pc:spChg>
        <pc:spChg chg="del">
          <ac:chgData name="Nikolaj Bjorner" userId="063a94de-0c49-4d58-b22f-4505b39fd664" providerId="ADAL" clId="{FE48DC8D-7F7B-44A1-8AFB-53F1EBFBB018}" dt="2021-11-06T17:09:02.979" v="5127" actId="478"/>
          <ac:spMkLst>
            <pc:docMk/>
            <pc:sldMk cId="324146740" sldId="2076136329"/>
            <ac:spMk id="99" creationId="{DDCDCD1B-CE3C-4F91-A436-ED0CA37449E2}"/>
          </ac:spMkLst>
        </pc:spChg>
        <pc:grpChg chg="add mod">
          <ac:chgData name="Nikolaj Bjorner" userId="063a94de-0c49-4d58-b22f-4505b39fd664" providerId="ADAL" clId="{FE48DC8D-7F7B-44A1-8AFB-53F1EBFBB018}" dt="2021-11-07T19:11:00.571" v="6127" actId="167"/>
          <ac:grpSpMkLst>
            <pc:docMk/>
            <pc:sldMk cId="324146740" sldId="2076136329"/>
            <ac:grpSpMk id="52" creationId="{1B88776B-7162-47DD-8429-B4A0697DE9B9}"/>
          </ac:grpSpMkLst>
        </pc:grpChg>
        <pc:grpChg chg="add">
          <ac:chgData name="Nikolaj Bjorner" userId="063a94de-0c49-4d58-b22f-4505b39fd664" providerId="ADAL" clId="{FE48DC8D-7F7B-44A1-8AFB-53F1EBFBB018}" dt="2021-11-07T19:12:35.139" v="6197" actId="164"/>
          <ac:grpSpMkLst>
            <pc:docMk/>
            <pc:sldMk cId="324146740" sldId="2076136329"/>
            <ac:grpSpMk id="63" creationId="{E36C80E9-FF3E-4E9B-9784-ED6D1C644823}"/>
          </ac:grpSpMkLst>
        </pc:grpChg>
        <pc:picChg chg="del">
          <ac:chgData name="Nikolaj Bjorner" userId="063a94de-0c49-4d58-b22f-4505b39fd664" providerId="ADAL" clId="{FE48DC8D-7F7B-44A1-8AFB-53F1EBFBB018}" dt="2021-11-06T17:08:59.793" v="5126" actId="478"/>
          <ac:picMkLst>
            <pc:docMk/>
            <pc:sldMk cId="324146740" sldId="2076136329"/>
            <ac:picMk id="51" creationId="{63F5355B-F8ED-4486-932D-1E1E59BC28D2}"/>
          </ac:picMkLst>
        </pc:picChg>
        <pc:picChg chg="add del mod">
          <ac:chgData name="Nikolaj Bjorner" userId="063a94de-0c49-4d58-b22f-4505b39fd664" providerId="ADAL" clId="{FE48DC8D-7F7B-44A1-8AFB-53F1EBFBB018}" dt="2021-11-07T19:09:47.702" v="6106" actId="478"/>
          <ac:picMkLst>
            <pc:docMk/>
            <pc:sldMk cId="324146740" sldId="2076136329"/>
            <ac:picMk id="3074" creationId="{26E3E503-64D0-460D-AF1D-637BDA865F1D}"/>
          </ac:picMkLst>
        </pc:picChg>
        <pc:picChg chg="add mod">
          <ac:chgData name="Nikolaj Bjorner" userId="063a94de-0c49-4d58-b22f-4505b39fd664" providerId="ADAL" clId="{FE48DC8D-7F7B-44A1-8AFB-53F1EBFBB018}" dt="2021-11-07T19:10:52.515" v="6125" actId="1076"/>
          <ac:picMkLst>
            <pc:docMk/>
            <pc:sldMk cId="324146740" sldId="2076136329"/>
            <ac:picMk id="3076" creationId="{B9A8D3A5-35ED-4794-88C0-E725A30EEBDD}"/>
          </ac:picMkLst>
        </pc:picChg>
        <pc:picChg chg="add mod">
          <ac:chgData name="Nikolaj Bjorner" userId="063a94de-0c49-4d58-b22f-4505b39fd664" providerId="ADAL" clId="{FE48DC8D-7F7B-44A1-8AFB-53F1EBFBB018}" dt="2021-11-07T19:10:50.107" v="6124" actId="1076"/>
          <ac:picMkLst>
            <pc:docMk/>
            <pc:sldMk cId="324146740" sldId="2076136329"/>
            <ac:picMk id="3077" creationId="{6AF3E172-843B-4684-BDFC-463105AE3469}"/>
          </ac:picMkLst>
        </pc:picChg>
      </pc:sldChg>
      <pc:sldChg chg="addSp delSp modSp new mod">
        <pc:chgData name="Nikolaj Bjorner" userId="063a94de-0c49-4d58-b22f-4505b39fd664" providerId="ADAL" clId="{FE48DC8D-7F7B-44A1-8AFB-53F1EBFBB018}" dt="2021-11-05T14:55:02.286" v="4585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E48DC8D-7F7B-44A1-8AFB-53F1EBFBB018}" dt="2021-11-05T14:55:02.286" v="4585" actId="20577"/>
          <ac:spMkLst>
            <pc:docMk/>
            <pc:sldMk cId="2464572420" sldId="2076136330"/>
            <ac:spMk id="2" creationId="{6070988D-B6AE-45C4-B3AE-D0ADE3DC9DEE}"/>
          </ac:spMkLst>
        </pc:spChg>
        <pc:spChg chg="del">
          <ac:chgData name="Nikolaj Bjorner" userId="063a94de-0c49-4d58-b22f-4505b39fd664" providerId="ADAL" clId="{FE48DC8D-7F7B-44A1-8AFB-53F1EBFBB018}" dt="2021-11-04T17:52:29.619" v="2441" actId="478"/>
          <ac:spMkLst>
            <pc:docMk/>
            <pc:sldMk cId="2464572420" sldId="2076136330"/>
            <ac:spMk id="3" creationId="{4F353745-8A2D-4867-BD40-ABA9A60CFE4B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5" creationId="{754DACAD-BCC5-438C-9911-083D39D68C45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7" creationId="{574597F7-D3B6-4D48-BA68-A4A7DB1C3927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9" creationId="{0843C48A-4A53-4F14-BF9F-2F64C4574428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3" creationId="{57F64485-990F-44BD-92BA-C03B687BB17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5" creationId="{05914960-857C-419C-82FC-688E4A2844F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7" creationId="{B30121B7-9986-4DD3-AAB3-F9C76E890F85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9" creationId="{1603E203-4655-418F-A619-589B389F082B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1" creationId="{351074F7-DA3E-4CB2-8C88-611662D51952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3" creationId="{39F94FC5-9926-439A-A7A4-F3F0C8E82762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5" creationId="{1F98D7B6-9D33-4F6D-BF6A-E7E000F1A34C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7" creationId="{C7902823-E243-45D5-954C-6FA9E6B0BCA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9" creationId="{0BCB8274-4DEA-4B26-9995-71F4B86A49C7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1" creationId="{69A54E60-69D0-4C0C-B613-01EE252408B4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3" creationId="{75F051DB-8439-4D93-A729-3EC1FE8BEC29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5" creationId="{A5DA1C99-23D2-4DCA-9B2A-6E579D24FF87}"/>
          </ac:spMkLst>
        </pc:spChg>
        <pc:spChg chg="add mod">
          <ac:chgData name="Nikolaj Bjorner" userId="063a94de-0c49-4d58-b22f-4505b39fd664" providerId="ADAL" clId="{FE48DC8D-7F7B-44A1-8AFB-53F1EBFBB018}" dt="2021-11-04T17:57:02.007" v="2583" actId="1076"/>
          <ac:spMkLst>
            <pc:docMk/>
            <pc:sldMk cId="2464572420" sldId="2076136330"/>
            <ac:spMk id="39" creationId="{61780FC6-3CAB-401E-A1A1-CA60FBBF697D}"/>
          </ac:spMkLst>
        </pc:spChg>
        <pc:spChg chg="add mod">
          <ac:chgData name="Nikolaj Bjorner" userId="063a94de-0c49-4d58-b22f-4505b39fd664" providerId="ADAL" clId="{FE48DC8D-7F7B-44A1-8AFB-53F1EBFBB018}" dt="2021-11-04T17:57:04.366" v="2584" actId="1076"/>
          <ac:spMkLst>
            <pc:docMk/>
            <pc:sldMk cId="2464572420" sldId="2076136330"/>
            <ac:spMk id="41" creationId="{323368C3-9703-4B1C-819E-28E6A7674641}"/>
          </ac:spMkLst>
        </pc:spChg>
        <pc:spChg chg="add mod">
          <ac:chgData name="Nikolaj Bjorner" userId="063a94de-0c49-4d58-b22f-4505b39fd664" providerId="ADAL" clId="{FE48DC8D-7F7B-44A1-8AFB-53F1EBFBB018}" dt="2021-11-04T17:56:53.063" v="2577" actId="1076"/>
          <ac:spMkLst>
            <pc:docMk/>
            <pc:sldMk cId="2464572420" sldId="2076136330"/>
            <ac:spMk id="43" creationId="{75B67F93-549C-41C6-B860-1096FD421E4B}"/>
          </ac:spMkLst>
        </pc:spChg>
        <pc:spChg chg="add mod">
          <ac:chgData name="Nikolaj Bjorner" userId="063a94de-0c49-4d58-b22f-4505b39fd664" providerId="ADAL" clId="{FE48DC8D-7F7B-44A1-8AFB-53F1EBFBB018}" dt="2021-11-04T17:58:33.896" v="2766" actId="1076"/>
          <ac:spMkLst>
            <pc:docMk/>
            <pc:sldMk cId="2464572420" sldId="2076136330"/>
            <ac:spMk id="44" creationId="{812F5EA2-FEC6-4C85-A275-9A9D76A5EDDB}"/>
          </ac:spMkLst>
        </pc:spChg>
        <pc:spChg chg="add mod">
          <ac:chgData name="Nikolaj Bjorner" userId="063a94de-0c49-4d58-b22f-4505b39fd664" providerId="ADAL" clId="{FE48DC8D-7F7B-44A1-8AFB-53F1EBFBB018}" dt="2021-11-04T19:07:12.280" v="4221" actId="1076"/>
          <ac:spMkLst>
            <pc:docMk/>
            <pc:sldMk cId="2464572420" sldId="2076136330"/>
            <ac:spMk id="46" creationId="{91B209FD-3FEB-4C44-A4DC-7319B7F94B5A}"/>
          </ac:spMkLst>
        </pc:spChg>
        <pc:spChg chg="add mod">
          <ac:chgData name="Nikolaj Bjorner" userId="063a94de-0c49-4d58-b22f-4505b39fd664" providerId="ADAL" clId="{FE48DC8D-7F7B-44A1-8AFB-53F1EBFBB018}" dt="2021-11-04T19:06:42.857" v="4203" actId="1076"/>
          <ac:spMkLst>
            <pc:docMk/>
            <pc:sldMk cId="2464572420" sldId="2076136330"/>
            <ac:spMk id="48" creationId="{0D700351-5B8D-48A6-8559-FD97B72311E2}"/>
          </ac:spMkLst>
        </pc:spChg>
        <pc:grpChg chg="add mod">
          <ac:chgData name="Nikolaj Bjorner" userId="063a94de-0c49-4d58-b22f-4505b39fd664" providerId="ADAL" clId="{FE48DC8D-7F7B-44A1-8AFB-53F1EBFBB018}" dt="2021-11-04T18:02:04.800" v="2952" actId="1076"/>
          <ac:grpSpMkLst>
            <pc:docMk/>
            <pc:sldMk cId="2464572420" sldId="2076136330"/>
            <ac:grpSpMk id="38" creationId="{2DBA8E6B-8E04-4132-BE19-BBEFADC567C0}"/>
          </ac:grpSpMkLst>
        </pc:grpChg>
        <pc:picChg chg="add mod">
          <ac:chgData name="Nikolaj Bjorner" userId="063a94de-0c49-4d58-b22f-4505b39fd664" providerId="ADAL" clId="{FE48DC8D-7F7B-44A1-8AFB-53F1EBFBB018}" dt="2021-11-04T18:02:04.800" v="2952" actId="1076"/>
          <ac:picMkLst>
            <pc:docMk/>
            <pc:sldMk cId="2464572420" sldId="2076136330"/>
            <ac:picMk id="11" creationId="{0264E6AC-23CB-42BC-B165-26769F5BF776}"/>
          </ac:picMkLst>
        </pc:picChg>
        <pc:picChg chg="add mod">
          <ac:chgData name="Nikolaj Bjorner" userId="063a94de-0c49-4d58-b22f-4505b39fd664" providerId="ADAL" clId="{FE48DC8D-7F7B-44A1-8AFB-53F1EBFBB018}" dt="2021-11-04T18:02:07.590" v="2953" actId="1076"/>
          <ac:picMkLst>
            <pc:docMk/>
            <pc:sldMk cId="2464572420" sldId="2076136330"/>
            <ac:picMk id="37" creationId="{7F3FAE7C-0882-40C9-9285-429D60AFD236}"/>
          </ac:picMkLst>
        </pc:picChg>
      </pc:sldChg>
      <pc:sldChg chg="modSp new del mod">
        <pc:chgData name="Nikolaj Bjorner" userId="063a94de-0c49-4d58-b22f-4505b39fd664" providerId="ADAL" clId="{FE48DC8D-7F7B-44A1-8AFB-53F1EBFBB018}" dt="2021-11-05T18:19:23.388" v="4699" actId="47"/>
        <pc:sldMkLst>
          <pc:docMk/>
          <pc:sldMk cId="279768131" sldId="2076136331"/>
        </pc:sldMkLst>
        <pc:spChg chg="mod">
          <ac:chgData name="Nikolaj Bjorner" userId="063a94de-0c49-4d58-b22f-4505b39fd664" providerId="ADAL" clId="{FE48DC8D-7F7B-44A1-8AFB-53F1EBFBB018}" dt="2021-11-04T18:47:23.299" v="3404" actId="20577"/>
          <ac:spMkLst>
            <pc:docMk/>
            <pc:sldMk cId="279768131" sldId="2076136331"/>
            <ac:spMk id="2" creationId="{CC0CC724-8D65-49C6-8FC4-CAEA1EDEB269}"/>
          </ac:spMkLst>
        </pc:spChg>
      </pc:sldChg>
      <pc:sldChg chg="addSp delSp modSp add del mod">
        <pc:chgData name="Nikolaj Bjorner" userId="063a94de-0c49-4d58-b22f-4505b39fd664" providerId="ADAL" clId="{FE48DC8D-7F7B-44A1-8AFB-53F1EBFBB018}" dt="2021-11-04T18:42:08.635" v="3346" actId="47"/>
        <pc:sldMkLst>
          <pc:docMk/>
          <pc:sldMk cId="3915661437" sldId="2076136331"/>
        </pc:sldMkLst>
        <pc:spChg chg="add mod">
          <ac:chgData name="Nikolaj Bjorner" userId="063a94de-0c49-4d58-b22f-4505b39fd664" providerId="ADAL" clId="{FE48DC8D-7F7B-44A1-8AFB-53F1EBFBB018}" dt="2021-11-04T18:37:08.007" v="3264" actId="1076"/>
          <ac:spMkLst>
            <pc:docMk/>
            <pc:sldMk cId="3915661437" sldId="2076136331"/>
            <ac:spMk id="3" creationId="{CCB3148D-D94E-424B-8028-AB3A6004A680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4" creationId="{9A41F4D8-3E74-4CC1-873E-16CE64412002}"/>
          </ac:spMkLst>
        </pc:spChg>
        <pc:spChg chg="add mod">
          <ac:chgData name="Nikolaj Bjorner" userId="063a94de-0c49-4d58-b22f-4505b39fd664" providerId="ADAL" clId="{FE48DC8D-7F7B-44A1-8AFB-53F1EBFBB018}" dt="2021-11-04T18:37:17.584" v="3268" actId="1076"/>
          <ac:spMkLst>
            <pc:docMk/>
            <pc:sldMk cId="3915661437" sldId="2076136331"/>
            <ac:spMk id="5" creationId="{6D92FCFD-12B6-43BF-BF1D-271A4FDC2CCD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6" creationId="{9FA7B797-6378-47D7-B184-F391C42B795C}"/>
          </ac:spMkLst>
        </pc:spChg>
        <pc:spChg chg="add mod">
          <ac:chgData name="Nikolaj Bjorner" userId="063a94de-0c49-4d58-b22f-4505b39fd664" providerId="ADAL" clId="{FE48DC8D-7F7B-44A1-8AFB-53F1EBFBB018}" dt="2021-11-04T18:39:15.568" v="3305" actId="688"/>
          <ac:spMkLst>
            <pc:docMk/>
            <pc:sldMk cId="3915661437" sldId="2076136331"/>
            <ac:spMk id="7" creationId="{CE4D03BF-079B-4A60-8C6D-2ED0B28A5750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8" creationId="{3BD9B05C-24CD-4FF9-862C-1F4083CFC661}"/>
          </ac:spMkLst>
        </pc:spChg>
        <pc:spChg chg="add mod">
          <ac:chgData name="Nikolaj Bjorner" userId="063a94de-0c49-4d58-b22f-4505b39fd664" providerId="ADAL" clId="{FE48DC8D-7F7B-44A1-8AFB-53F1EBFBB018}" dt="2021-11-04T18:39:24.496" v="3308" actId="1076"/>
          <ac:spMkLst>
            <pc:docMk/>
            <pc:sldMk cId="3915661437" sldId="2076136331"/>
            <ac:spMk id="9" creationId="{DA610170-B718-473B-BA4E-E5DF1BB57EA9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10" creationId="{88C82D7A-9F14-4C09-A417-BD965D33CE68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11" creationId="{486B8E3F-22F9-4AAD-90E2-12EC838A64E9}"/>
          </ac:spMkLst>
        </pc:spChg>
        <pc:spChg chg="add mod">
          <ac:chgData name="Nikolaj Bjorner" userId="063a94de-0c49-4d58-b22f-4505b39fd664" providerId="ADAL" clId="{FE48DC8D-7F7B-44A1-8AFB-53F1EBFBB018}" dt="2021-11-04T18:39:38.832" v="3314" actId="1076"/>
          <ac:spMkLst>
            <pc:docMk/>
            <pc:sldMk cId="3915661437" sldId="2076136331"/>
            <ac:spMk id="12" creationId="{007A7787-37D2-43BF-8073-8704E0B46924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13" creationId="{345FB1A1-DE1A-4BB5-995D-12A76DC8B346}"/>
          </ac:spMkLst>
        </pc:spChg>
        <pc:spChg chg="add mod">
          <ac:chgData name="Nikolaj Bjorner" userId="063a94de-0c49-4d58-b22f-4505b39fd664" providerId="ADAL" clId="{FE48DC8D-7F7B-44A1-8AFB-53F1EBFBB018}" dt="2021-11-04T18:37:57.537" v="3281" actId="1076"/>
          <ac:spMkLst>
            <pc:docMk/>
            <pc:sldMk cId="3915661437" sldId="2076136331"/>
            <ac:spMk id="14" creationId="{B90D9714-1BFE-489C-A190-51E0490654EE}"/>
          </ac:spMkLst>
        </pc:spChg>
        <pc:spChg chg="mod">
          <ac:chgData name="Nikolaj Bjorner" userId="063a94de-0c49-4d58-b22f-4505b39fd664" providerId="ADAL" clId="{FE48DC8D-7F7B-44A1-8AFB-53F1EBFBB018}" dt="2021-11-04T18:36:37.817" v="3255" actId="1076"/>
          <ac:spMkLst>
            <pc:docMk/>
            <pc:sldMk cId="3915661437" sldId="2076136331"/>
            <ac:spMk id="28" creationId="{FBF5B46B-A6CD-4B52-833D-8B6CF8313E03}"/>
          </ac:spMkLst>
        </pc:spChg>
        <pc:spChg chg="mod">
          <ac:chgData name="Nikolaj Bjorner" userId="063a94de-0c49-4d58-b22f-4505b39fd664" providerId="ADAL" clId="{FE48DC8D-7F7B-44A1-8AFB-53F1EBFBB018}" dt="2021-11-04T18:39:12.352" v="3304" actId="1076"/>
          <ac:spMkLst>
            <pc:docMk/>
            <pc:sldMk cId="3915661437" sldId="2076136331"/>
            <ac:spMk id="30" creationId="{CA794DCA-39AD-44B8-AEA7-D51DDF41F668}"/>
          </ac:spMkLst>
        </pc:spChg>
        <pc:spChg chg="mod">
          <ac:chgData name="Nikolaj Bjorner" userId="063a94de-0c49-4d58-b22f-4505b39fd664" providerId="ADAL" clId="{FE48DC8D-7F7B-44A1-8AFB-53F1EBFBB018}" dt="2021-11-04T18:39:19.791" v="3306" actId="1076"/>
          <ac:spMkLst>
            <pc:docMk/>
            <pc:sldMk cId="3915661437" sldId="2076136331"/>
            <ac:spMk id="32" creationId="{E0168AD0-742C-421C-8E16-18078D3901B0}"/>
          </ac:spMkLst>
        </pc:spChg>
        <pc:spChg chg="mod">
          <ac:chgData name="Nikolaj Bjorner" userId="063a94de-0c49-4d58-b22f-4505b39fd664" providerId="ADAL" clId="{FE48DC8D-7F7B-44A1-8AFB-53F1EBFBB018}" dt="2021-11-04T18:39:26.871" v="3309" actId="1076"/>
          <ac:spMkLst>
            <pc:docMk/>
            <pc:sldMk cId="3915661437" sldId="2076136331"/>
            <ac:spMk id="34" creationId="{DA296CDD-6B4B-4C8E-A41D-A654DAA24CE7}"/>
          </ac:spMkLst>
        </pc:spChg>
        <pc:spChg chg="mod">
          <ac:chgData name="Nikolaj Bjorner" userId="063a94de-0c49-4d58-b22f-4505b39fd664" providerId="ADAL" clId="{FE48DC8D-7F7B-44A1-8AFB-53F1EBFBB018}" dt="2021-11-04T18:36:40.840" v="3256" actId="1076"/>
          <ac:spMkLst>
            <pc:docMk/>
            <pc:sldMk cId="3915661437" sldId="2076136331"/>
            <ac:spMk id="36" creationId="{E281B4A8-513F-4AF3-8A6E-1BDE0A8F6017}"/>
          </ac:spMkLst>
        </pc:spChg>
        <pc:spChg chg="mod">
          <ac:chgData name="Nikolaj Bjorner" userId="063a94de-0c49-4d58-b22f-4505b39fd664" providerId="ADAL" clId="{FE48DC8D-7F7B-44A1-8AFB-53F1EBFBB018}" dt="2021-11-04T18:39:40.514" v="3315" actId="1076"/>
          <ac:spMkLst>
            <pc:docMk/>
            <pc:sldMk cId="3915661437" sldId="2076136331"/>
            <ac:spMk id="38" creationId="{D26203C1-A2BE-4F59-8C29-22392E425DC6}"/>
          </ac:spMkLst>
        </pc:spChg>
        <pc:spChg chg="mod">
          <ac:chgData name="Nikolaj Bjorner" userId="063a94de-0c49-4d58-b22f-4505b39fd664" providerId="ADAL" clId="{FE48DC8D-7F7B-44A1-8AFB-53F1EBFBB018}" dt="2021-11-04T18:36:43.601" v="3257" actId="1076"/>
          <ac:spMkLst>
            <pc:docMk/>
            <pc:sldMk cId="3915661437" sldId="2076136331"/>
            <ac:spMk id="99" creationId="{5E3589BD-4870-4FD3-91D0-1934D8049987}"/>
          </ac:spMkLst>
        </pc:sp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42" creationId="{C1461B23-AC53-49CE-8C54-0E3F9E9D0BE6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44" creationId="{B8D0F2BA-63F6-4B2C-B83E-DAB1CAD11BFB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48" creationId="{F010F741-6275-464B-8D78-47419256DE9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51" creationId="{9598CFC4-8117-4EE7-BDE3-2B0CD108E99B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54" creationId="{1E3F03FF-FC0C-4C99-827C-9A5C02F4D4FF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57" creationId="{AB51752E-119C-4DAA-A30F-F320BA4AE845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60" creationId="{E7BDAF97-CC4B-4BD1-96D8-45B66515854A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64" creationId="{F4BEBB3E-02E8-47F9-A552-4EDA60C65D2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67" creationId="{A9EB53EB-F060-48DA-A2D1-9EBC5CEEA29A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71" creationId="{D88819DD-F083-4E79-BE7A-9F6304C6157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74" creationId="{DE55BC04-419F-4551-B1D7-7B58EFD8E8A3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92" creationId="{4DC6A99A-7713-4F8E-B9AE-596069284B14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96" creationId="{AAF0B283-3A3D-4A47-9ED5-4D2E2E673BDF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03" creationId="{3BC45C30-6E3B-437B-831D-1E461ED5BFF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08" creationId="{46EA3C6C-FC12-4BEF-B3DB-4A20FC59689F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112" creationId="{54EDD645-57AD-4E74-9EE2-F476AF7DCB74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27" creationId="{861EDECA-3F89-4CA5-82E6-DCD120811268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54" creationId="{A42117E7-AA27-4AF0-9722-A5B033E0CB20}"/>
          </ac:cxnSpMkLst>
        </pc:cxnChg>
        <pc:cxnChg chg="del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58" creationId="{8FC2FA2F-C9A4-4454-9964-254C0DF900A7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183" creationId="{DB2D77D0-BCFE-4179-9F5B-1D3445F462DF}"/>
          </ac:cxnSpMkLst>
        </pc:cxnChg>
      </pc:sldChg>
      <pc:sldChg chg="modSp add del mod">
        <pc:chgData name="Nikolaj Bjorner" userId="063a94de-0c49-4d58-b22f-4505b39fd664" providerId="ADAL" clId="{FE48DC8D-7F7B-44A1-8AFB-53F1EBFBB018}" dt="2021-11-05T18:29:29.120" v="4730" actId="47"/>
        <pc:sldMkLst>
          <pc:docMk/>
          <pc:sldMk cId="835370467" sldId="2076136332"/>
        </pc:sldMkLst>
        <pc:spChg chg="mod">
          <ac:chgData name="Nikolaj Bjorner" userId="063a94de-0c49-4d58-b22f-4505b39fd664" providerId="ADAL" clId="{FE48DC8D-7F7B-44A1-8AFB-53F1EBFBB018}" dt="2021-11-04T18:47:28.539" v="3414" actId="20577"/>
          <ac:spMkLst>
            <pc:docMk/>
            <pc:sldMk cId="835370467" sldId="2076136332"/>
            <ac:spMk id="2" creationId="{CC0CC724-8D65-49C6-8FC4-CAEA1EDEB269}"/>
          </ac:spMkLst>
        </pc:spChg>
      </pc:sldChg>
      <pc:sldChg chg="add del">
        <pc:chgData name="Nikolaj Bjorner" userId="063a94de-0c49-4d58-b22f-4505b39fd664" providerId="ADAL" clId="{FE48DC8D-7F7B-44A1-8AFB-53F1EBFBB018}" dt="2021-11-04T18:37:12.746" v="3266" actId="47"/>
        <pc:sldMkLst>
          <pc:docMk/>
          <pc:sldMk cId="1660837766" sldId="2076136332"/>
        </pc:sldMkLst>
      </pc:sldChg>
      <pc:sldChg chg="addSp delSp modSp add mod">
        <pc:chgData name="Nikolaj Bjorner" userId="063a94de-0c49-4d58-b22f-4505b39fd664" providerId="ADAL" clId="{FE48DC8D-7F7B-44A1-8AFB-53F1EBFBB018}" dt="2021-11-06T17:44:01.873" v="6039" actId="1076"/>
        <pc:sldMkLst>
          <pc:docMk/>
          <pc:sldMk cId="3189301300" sldId="2076136333"/>
        </pc:sldMkLst>
        <pc:spChg chg="mod">
          <ac:chgData name="Nikolaj Bjorner" userId="063a94de-0c49-4d58-b22f-4505b39fd664" providerId="ADAL" clId="{FE48DC8D-7F7B-44A1-8AFB-53F1EBFBB018}" dt="2021-11-04T19:05:07.757" v="4197" actId="20577"/>
          <ac:spMkLst>
            <pc:docMk/>
            <pc:sldMk cId="3189301300" sldId="2076136333"/>
            <ac:spMk id="2" creationId="{CC0CC724-8D65-49C6-8FC4-CAEA1EDEB269}"/>
          </ac:spMkLst>
        </pc:spChg>
        <pc:spChg chg="add del mod">
          <ac:chgData name="Nikolaj Bjorner" userId="063a94de-0c49-4d58-b22f-4505b39fd664" providerId="ADAL" clId="{FE48DC8D-7F7B-44A1-8AFB-53F1EBFBB018}" dt="2021-11-05T18:33:18.966" v="4840" actId="20577"/>
          <ac:spMkLst>
            <pc:docMk/>
            <pc:sldMk cId="3189301300" sldId="2076136333"/>
            <ac:spMk id="3" creationId="{315E634D-568A-403D-9AD9-662E12937BDF}"/>
          </ac:spMkLst>
        </pc:spChg>
        <pc:spChg chg="add mod">
          <ac:chgData name="Nikolaj Bjorner" userId="063a94de-0c49-4d58-b22f-4505b39fd664" providerId="ADAL" clId="{FE48DC8D-7F7B-44A1-8AFB-53F1EBFBB018}" dt="2021-11-06T17:07:36.656" v="5113" actId="1076"/>
          <ac:spMkLst>
            <pc:docMk/>
            <pc:sldMk cId="3189301300" sldId="2076136333"/>
            <ac:spMk id="4" creationId="{1A78B618-6357-42B3-AB37-251069360E5D}"/>
          </ac:spMkLst>
        </pc:spChg>
        <pc:spChg chg="add mod">
          <ac:chgData name="Nikolaj Bjorner" userId="063a94de-0c49-4d58-b22f-4505b39fd664" providerId="ADAL" clId="{FE48DC8D-7F7B-44A1-8AFB-53F1EBFBB018}" dt="2021-11-06T17:12:59.806" v="5225" actId="20577"/>
          <ac:spMkLst>
            <pc:docMk/>
            <pc:sldMk cId="3189301300" sldId="2076136333"/>
            <ac:spMk id="7" creationId="{01C52211-5C69-457F-B9DC-10D267CB16C9}"/>
          </ac:spMkLst>
        </pc:spChg>
        <pc:spChg chg="add mod">
          <ac:chgData name="Nikolaj Bjorner" userId="063a94de-0c49-4d58-b22f-4505b39fd664" providerId="ADAL" clId="{FE48DC8D-7F7B-44A1-8AFB-53F1EBFBB018}" dt="2021-11-06T17:13:45.499" v="5262" actId="20577"/>
          <ac:spMkLst>
            <pc:docMk/>
            <pc:sldMk cId="3189301300" sldId="2076136333"/>
            <ac:spMk id="8" creationId="{68F58615-BBD6-4260-B6D7-10DE4EB5D6CB}"/>
          </ac:spMkLst>
        </pc:spChg>
        <pc:spChg chg="add mod">
          <ac:chgData name="Nikolaj Bjorner" userId="063a94de-0c49-4d58-b22f-4505b39fd664" providerId="ADAL" clId="{FE48DC8D-7F7B-44A1-8AFB-53F1EBFBB018}" dt="2021-11-05T18:32:59.081" v="4836" actId="1076"/>
          <ac:spMkLst>
            <pc:docMk/>
            <pc:sldMk cId="3189301300" sldId="2076136333"/>
            <ac:spMk id="9" creationId="{0E27D302-AC82-49DE-8C79-359BDBF91CDA}"/>
          </ac:spMkLst>
        </pc:spChg>
        <pc:spChg chg="mod">
          <ac:chgData name="Nikolaj Bjorner" userId="063a94de-0c49-4d58-b22f-4505b39fd664" providerId="ADAL" clId="{FE48DC8D-7F7B-44A1-8AFB-53F1EBFBB018}" dt="2021-11-06T17:42:41.436" v="5966" actId="404"/>
          <ac:spMkLst>
            <pc:docMk/>
            <pc:sldMk cId="3189301300" sldId="2076136333"/>
            <ac:spMk id="12" creationId="{9E19C813-726D-4003-86EC-D8ED71982D8F}"/>
          </ac:spMkLst>
        </pc:spChg>
        <pc:spChg chg="add mod">
          <ac:chgData name="Nikolaj Bjorner" userId="063a94de-0c49-4d58-b22f-4505b39fd664" providerId="ADAL" clId="{FE48DC8D-7F7B-44A1-8AFB-53F1EBFBB018}" dt="2021-11-06T17:43:59.939" v="6038" actId="14100"/>
          <ac:spMkLst>
            <pc:docMk/>
            <pc:sldMk cId="3189301300" sldId="2076136333"/>
            <ac:spMk id="14" creationId="{129752AB-37C9-4383-ADD0-AB1D8556CE21}"/>
          </ac:spMkLst>
        </pc:spChg>
        <pc:picChg chg="add mod">
          <ac:chgData name="Nikolaj Bjorner" userId="063a94de-0c49-4d58-b22f-4505b39fd664" providerId="ADAL" clId="{FE48DC8D-7F7B-44A1-8AFB-53F1EBFBB018}" dt="2021-11-05T18:32:42.370" v="4833" actId="1076"/>
          <ac:picMkLst>
            <pc:docMk/>
            <pc:sldMk cId="3189301300" sldId="2076136333"/>
            <ac:picMk id="6" creationId="{D56E8240-B47E-4A7D-B6B0-70A25FBD62AE}"/>
          </ac:picMkLst>
        </pc:picChg>
        <pc:picChg chg="add mod">
          <ac:chgData name="Nikolaj Bjorner" userId="063a94de-0c49-4d58-b22f-4505b39fd664" providerId="ADAL" clId="{FE48DC8D-7F7B-44A1-8AFB-53F1EBFBB018}" dt="2021-11-06T17:44:01.873" v="6039" actId="1076"/>
          <ac:picMkLst>
            <pc:docMk/>
            <pc:sldMk cId="3189301300" sldId="2076136333"/>
            <ac:picMk id="13" creationId="{DFBC6986-311C-4C46-9B54-9C2053C337F6}"/>
          </ac:picMkLst>
        </pc:picChg>
        <pc:picChg chg="add mod">
          <ac:chgData name="Nikolaj Bjorner" userId="063a94de-0c49-4d58-b22f-4505b39fd664" providerId="ADAL" clId="{FE48DC8D-7F7B-44A1-8AFB-53F1EBFBB018}" dt="2021-11-06T17:07:36.656" v="5113" actId="1076"/>
          <ac:picMkLst>
            <pc:docMk/>
            <pc:sldMk cId="3189301300" sldId="2076136333"/>
            <ac:picMk id="2050" creationId="{0157E6DE-5A79-4F66-9E6C-15D1E94B82C9}"/>
          </ac:picMkLst>
        </pc:picChg>
      </pc:sldChg>
      <pc:sldChg chg="addSp delSp modSp mod ord">
        <pc:chgData name="Nikolaj Bjorner" userId="063a94de-0c49-4d58-b22f-4505b39fd664" providerId="ADAL" clId="{FE48DC8D-7F7B-44A1-8AFB-53F1EBFBB018}" dt="2021-11-06T17:38:38.768" v="5958" actId="313"/>
        <pc:sldMkLst>
          <pc:docMk/>
          <pc:sldMk cId="3035857593" sldId="2076136334"/>
        </pc:sldMkLst>
        <pc:spChg chg="mod">
          <ac:chgData name="Nikolaj Bjorner" userId="063a94de-0c49-4d58-b22f-4505b39fd664" providerId="ADAL" clId="{FE48DC8D-7F7B-44A1-8AFB-53F1EBFBB018}" dt="2021-11-06T17:38:38.768" v="5958" actId="313"/>
          <ac:spMkLst>
            <pc:docMk/>
            <pc:sldMk cId="3035857593" sldId="2076136334"/>
            <ac:spMk id="4" creationId="{E4E45B44-24D9-4518-8E38-7337B255D1A7}"/>
          </ac:spMkLst>
        </pc:spChg>
        <pc:spChg chg="add del mod">
          <ac:chgData name="Nikolaj Bjorner" userId="063a94de-0c49-4d58-b22f-4505b39fd664" providerId="ADAL" clId="{FE48DC8D-7F7B-44A1-8AFB-53F1EBFBB018}" dt="2021-11-05T14:39:40.975" v="4225" actId="478"/>
          <ac:spMkLst>
            <pc:docMk/>
            <pc:sldMk cId="3035857593" sldId="2076136334"/>
            <ac:spMk id="7" creationId="{93910188-F15A-4F60-9431-C6BE0218EBC8}"/>
          </ac:spMkLst>
        </pc:spChg>
      </pc:sldChg>
      <pc:sldChg chg="modSp mod">
        <pc:chgData name="Nikolaj Bjorner" userId="063a94de-0c49-4d58-b22f-4505b39fd664" providerId="ADAL" clId="{FE48DC8D-7F7B-44A1-8AFB-53F1EBFBB018}" dt="2021-11-06T17:22:41.396" v="5664" actId="114"/>
        <pc:sldMkLst>
          <pc:docMk/>
          <pc:sldMk cId="1301049190" sldId="2076136335"/>
        </pc:sldMkLst>
        <pc:spChg chg="mod">
          <ac:chgData name="Nikolaj Bjorner" userId="063a94de-0c49-4d58-b22f-4505b39fd664" providerId="ADAL" clId="{FE48DC8D-7F7B-44A1-8AFB-53F1EBFBB018}" dt="2021-11-05T14:40:47.424" v="4285" actId="20577"/>
          <ac:spMkLst>
            <pc:docMk/>
            <pc:sldMk cId="1301049190" sldId="2076136335"/>
            <ac:spMk id="3" creationId="{C290B8D8-F5F5-40AC-BEE3-9EBD17A8862D}"/>
          </ac:spMkLst>
        </pc:spChg>
        <pc:spChg chg="mod">
          <ac:chgData name="Nikolaj Bjorner" userId="063a94de-0c49-4d58-b22f-4505b39fd664" providerId="ADAL" clId="{FE48DC8D-7F7B-44A1-8AFB-53F1EBFBB018}" dt="2021-11-06T17:22:41.396" v="5664" actId="114"/>
          <ac:spMkLst>
            <pc:docMk/>
            <pc:sldMk cId="1301049190" sldId="2076136335"/>
            <ac:spMk id="11" creationId="{2EA0E451-8882-46CA-B0B5-A73CCEA8B84D}"/>
          </ac:spMkLst>
        </pc:spChg>
      </pc:sldChg>
      <pc:sldChg chg="modSp mod">
        <pc:chgData name="Nikolaj Bjorner" userId="063a94de-0c49-4d58-b22f-4505b39fd664" providerId="ADAL" clId="{FE48DC8D-7F7B-44A1-8AFB-53F1EBFBB018}" dt="2021-11-06T17:40:39.182" v="5960" actId="114"/>
        <pc:sldMkLst>
          <pc:docMk/>
          <pc:sldMk cId="346244905" sldId="2076136336"/>
        </pc:sldMkLst>
        <pc:spChg chg="mod">
          <ac:chgData name="Nikolaj Bjorner" userId="063a94de-0c49-4d58-b22f-4505b39fd664" providerId="ADAL" clId="{FE48DC8D-7F7B-44A1-8AFB-53F1EBFBB018}" dt="2021-11-06T17:40:39.182" v="5960" actId="114"/>
          <ac:spMkLst>
            <pc:docMk/>
            <pc:sldMk cId="346244905" sldId="2076136336"/>
            <ac:spMk id="3" creationId="{315E634D-568A-403D-9AD9-662E12937BDF}"/>
          </ac:spMkLst>
        </pc:spChg>
        <pc:spChg chg="mod">
          <ac:chgData name="Nikolaj Bjorner" userId="063a94de-0c49-4d58-b22f-4505b39fd664" providerId="ADAL" clId="{FE48DC8D-7F7B-44A1-8AFB-53F1EBFBB018}" dt="2021-11-06T17:19:37.456" v="5519" actId="313"/>
          <ac:spMkLst>
            <pc:docMk/>
            <pc:sldMk cId="346244905" sldId="2076136336"/>
            <ac:spMk id="11" creationId="{F0825F9A-520B-4E6A-B035-7EA4C5D0F861}"/>
          </ac:spMkLst>
        </pc:spChg>
        <pc:spChg chg="mod">
          <ac:chgData name="Nikolaj Bjorner" userId="063a94de-0c49-4d58-b22f-4505b39fd664" providerId="ADAL" clId="{FE48DC8D-7F7B-44A1-8AFB-53F1EBFBB018}" dt="2021-11-06T17:39:37.233" v="5959" actId="1076"/>
          <ac:spMkLst>
            <pc:docMk/>
            <pc:sldMk cId="346244905" sldId="2076136336"/>
            <ac:spMk id="13" creationId="{263A0B75-01A7-4DF8-9741-60ED9AC40F12}"/>
          </ac:spMkLst>
        </pc:spChg>
        <pc:spChg chg="mod">
          <ac:chgData name="Nikolaj Bjorner" userId="063a94de-0c49-4d58-b22f-4505b39fd664" providerId="ADAL" clId="{FE48DC8D-7F7B-44A1-8AFB-53F1EBFBB018}" dt="2021-11-06T17:20:53.288" v="5566" actId="1076"/>
          <ac:spMkLst>
            <pc:docMk/>
            <pc:sldMk cId="346244905" sldId="2076136336"/>
            <ac:spMk id="16" creationId="{C9EF3D8F-8474-4460-8E96-A4EB7F231CC0}"/>
          </ac:spMkLst>
        </pc:spChg>
        <pc:picChg chg="mod">
          <ac:chgData name="Nikolaj Bjorner" userId="063a94de-0c49-4d58-b22f-4505b39fd664" providerId="ADAL" clId="{FE48DC8D-7F7B-44A1-8AFB-53F1EBFBB018}" dt="2021-11-06T17:20:42.482" v="5563" actId="1076"/>
          <ac:picMkLst>
            <pc:docMk/>
            <pc:sldMk cId="346244905" sldId="2076136336"/>
            <ac:picMk id="6" creationId="{D56E8240-B47E-4A7D-B6B0-70A25FBD62AE}"/>
          </ac:picMkLst>
        </pc:picChg>
      </pc:sldChg>
      <pc:sldChg chg="del">
        <pc:chgData name="Nikolaj Bjorner" userId="063a94de-0c49-4d58-b22f-4505b39fd664" providerId="ADAL" clId="{FE48DC8D-7F7B-44A1-8AFB-53F1EBFBB018}" dt="2021-11-05T14:45:49.402" v="4493" actId="47"/>
        <pc:sldMkLst>
          <pc:docMk/>
          <pc:sldMk cId="1249632760" sldId="2076136336"/>
        </pc:sldMkLst>
      </pc:sldChg>
    </pc:docChg>
  </pc:docChgLst>
  <pc:docChgLst>
    <pc:chgData name="Nikolaj Bjorner" userId="063a94de-0c49-4d58-b22f-4505b39fd664" providerId="ADAL" clId="{29765564-0A68-4969-910F-6636C16F6387}"/>
    <pc:docChg chg="undo custSel addSld delSld modSld sldOrd delMainMaster">
      <pc:chgData name="Nikolaj Bjorner" userId="063a94de-0c49-4d58-b22f-4505b39fd664" providerId="ADAL" clId="{29765564-0A68-4969-910F-6636C16F6387}" dt="2022-09-25T11:24:01.714" v="7860" actId="207"/>
      <pc:docMkLst>
        <pc:docMk/>
      </pc:docMkLst>
      <pc:sldChg chg="modSp mod">
        <pc:chgData name="Nikolaj Bjorner" userId="063a94de-0c49-4d58-b22f-4505b39fd664" providerId="ADAL" clId="{29765564-0A68-4969-910F-6636C16F6387}" dt="2022-09-17T21:55:56.677" v="6047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29765564-0A68-4969-910F-6636C16F6387}" dt="2022-09-17T21:55:56.677" v="6047" actId="20577"/>
          <ac:spMkLst>
            <pc:docMk/>
            <pc:sldMk cId="3387305703" sldId="256"/>
            <ac:spMk id="4" creationId="{2D2A9979-0EE4-44F5-969A-9F830E4DF0F0}"/>
          </ac:spMkLst>
        </pc:spChg>
      </pc:sldChg>
      <pc:sldChg chg="del">
        <pc:chgData name="Nikolaj Bjorner" userId="063a94de-0c49-4d58-b22f-4505b39fd664" providerId="ADAL" clId="{29765564-0A68-4969-910F-6636C16F6387}" dt="2022-09-17T06:18:09.953" v="4175" actId="47"/>
        <pc:sldMkLst>
          <pc:docMk/>
          <pc:sldMk cId="3318334177" sldId="260"/>
        </pc:sldMkLst>
      </pc:sldChg>
      <pc:sldChg chg="add del">
        <pc:chgData name="Nikolaj Bjorner" userId="063a94de-0c49-4d58-b22f-4505b39fd664" providerId="ADAL" clId="{29765564-0A68-4969-910F-6636C16F6387}" dt="2022-09-17T20:52:00.204" v="5416" actId="47"/>
        <pc:sldMkLst>
          <pc:docMk/>
          <pc:sldMk cId="1660821420" sldId="263"/>
        </pc:sldMkLst>
      </pc:sldChg>
      <pc:sldChg chg="addSp modSp mod">
        <pc:chgData name="Nikolaj Bjorner" userId="063a94de-0c49-4d58-b22f-4505b39fd664" providerId="ADAL" clId="{29765564-0A68-4969-910F-6636C16F6387}" dt="2022-09-17T21:53:47.491" v="5960" actId="22"/>
        <pc:sldMkLst>
          <pc:docMk/>
          <pc:sldMk cId="2260540824" sldId="264"/>
        </pc:sldMkLst>
        <pc:spChg chg="mod">
          <ac:chgData name="Nikolaj Bjorner" userId="063a94de-0c49-4d58-b22f-4505b39fd664" providerId="ADAL" clId="{29765564-0A68-4969-910F-6636C16F6387}" dt="2022-09-17T16:45:37.602" v="4238" actId="207"/>
          <ac:spMkLst>
            <pc:docMk/>
            <pc:sldMk cId="2260540824" sldId="264"/>
            <ac:spMk id="4" creationId="{BC2A44A0-D25B-4F54-AAD5-D5608689381A}"/>
          </ac:spMkLst>
        </pc:spChg>
        <pc:picChg chg="add">
          <ac:chgData name="Nikolaj Bjorner" userId="063a94de-0c49-4d58-b22f-4505b39fd664" providerId="ADAL" clId="{29765564-0A68-4969-910F-6636C16F6387}" dt="2022-09-17T21:53:47.491" v="5960" actId="22"/>
          <ac:picMkLst>
            <pc:docMk/>
            <pc:sldMk cId="2260540824" sldId="264"/>
            <ac:picMk id="5" creationId="{44F72173-5D6B-48EF-22F0-CA87E272119E}"/>
          </ac:picMkLst>
        </pc:picChg>
      </pc:sldChg>
      <pc:sldChg chg="del">
        <pc:chgData name="Nikolaj Bjorner" userId="063a94de-0c49-4d58-b22f-4505b39fd664" providerId="ADAL" clId="{29765564-0A68-4969-910F-6636C16F6387}" dt="2022-09-17T06:18:14.644" v="4176" actId="47"/>
        <pc:sldMkLst>
          <pc:docMk/>
          <pc:sldMk cId="1678540725" sldId="266"/>
        </pc:sldMkLst>
      </pc:sldChg>
      <pc:sldChg chg="addSp delSp modSp add del mod">
        <pc:chgData name="Nikolaj Bjorner" userId="063a94de-0c49-4d58-b22f-4505b39fd664" providerId="ADAL" clId="{29765564-0A68-4969-910F-6636C16F6387}" dt="2022-09-17T20:56:29.233" v="5474" actId="47"/>
        <pc:sldMkLst>
          <pc:docMk/>
          <pc:sldMk cId="1299134600" sldId="269"/>
        </pc:sldMkLst>
        <pc:spChg chg="del">
          <ac:chgData name="Nikolaj Bjorner" userId="063a94de-0c49-4d58-b22f-4505b39fd664" providerId="ADAL" clId="{29765564-0A68-4969-910F-6636C16F6387}" dt="2022-09-17T20:55:09.507" v="5466" actId="478"/>
          <ac:spMkLst>
            <pc:docMk/>
            <pc:sldMk cId="1299134600" sldId="269"/>
            <ac:spMk id="2" creationId="{786D8755-1B01-4B52-9D71-66349AB8AA20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15" creationId="{517B6A55-5CE2-4F1C-A6E8-F46E059A00B8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18" creationId="{97E164F5-9E93-46CE-9E25-D1326CA23229}"/>
          </ac:spMkLst>
        </pc:spChg>
        <pc:spChg chg="mod">
          <ac:chgData name="Nikolaj Bjorner" userId="063a94de-0c49-4d58-b22f-4505b39fd664" providerId="ADAL" clId="{29765564-0A68-4969-910F-6636C16F6387}" dt="2022-09-17T20:52:54.179" v="5422" actId="20577"/>
          <ac:spMkLst>
            <pc:docMk/>
            <pc:sldMk cId="1299134600" sldId="269"/>
            <ac:spMk id="20" creationId="{0D37920C-F964-4D1C-8E84-B4F15420EA5E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22" creationId="{332E40C2-A0D2-4013-8F79-D1A178B57815}"/>
          </ac:spMkLst>
        </pc:spChg>
        <pc:spChg chg="add mod">
          <ac:chgData name="Nikolaj Bjorner" userId="063a94de-0c49-4d58-b22f-4505b39fd664" providerId="ADAL" clId="{29765564-0A68-4969-910F-6636C16F6387}" dt="2022-09-17T20:53:48.472" v="5438" actId="1076"/>
          <ac:spMkLst>
            <pc:docMk/>
            <pc:sldMk cId="1299134600" sldId="269"/>
            <ac:spMk id="23" creationId="{7CFBA56F-00A0-0497-3A27-97B54EF43DEB}"/>
          </ac:spMkLst>
        </pc:spChg>
        <pc:spChg chg="add mod">
          <ac:chgData name="Nikolaj Bjorner" userId="063a94de-0c49-4d58-b22f-4505b39fd664" providerId="ADAL" clId="{29765564-0A68-4969-910F-6636C16F6387}" dt="2022-09-17T20:54:17.586" v="5449" actId="1076"/>
          <ac:spMkLst>
            <pc:docMk/>
            <pc:sldMk cId="1299134600" sldId="269"/>
            <ac:spMk id="27" creationId="{CACFDC09-8B86-D618-F7FE-EE5BEFDAD039}"/>
          </ac:spMkLst>
        </pc:spChg>
        <pc:spChg chg="add mod">
          <ac:chgData name="Nikolaj Bjorner" userId="063a94de-0c49-4d58-b22f-4505b39fd664" providerId="ADAL" clId="{29765564-0A68-4969-910F-6636C16F6387}" dt="2022-09-17T20:54:44.322" v="5462" actId="1076"/>
          <ac:spMkLst>
            <pc:docMk/>
            <pc:sldMk cId="1299134600" sldId="269"/>
            <ac:spMk id="31" creationId="{29BEAE00-05F3-7324-5D86-F1F329430FA2}"/>
          </ac:spMkLst>
        </pc:spChg>
        <pc:spChg chg="add del mod">
          <ac:chgData name="Nikolaj Bjorner" userId="063a94de-0c49-4d58-b22f-4505b39fd664" providerId="ADAL" clId="{29765564-0A68-4969-910F-6636C16F6387}" dt="2022-09-17T20:55:11.162" v="5467" actId="478"/>
          <ac:spMkLst>
            <pc:docMk/>
            <pc:sldMk cId="1299134600" sldId="269"/>
            <ac:spMk id="33" creationId="{D7FC1AEB-B172-6100-7F25-E185415E32BD}"/>
          </ac:spMkLst>
        </pc:spChg>
        <pc:spChg chg="add mod">
          <ac:chgData name="Nikolaj Bjorner" userId="063a94de-0c49-4d58-b22f-4505b39fd664" providerId="ADAL" clId="{29765564-0A68-4969-910F-6636C16F6387}" dt="2022-09-17T20:55:11.629" v="5468"/>
          <ac:spMkLst>
            <pc:docMk/>
            <pc:sldMk cId="1299134600" sldId="269"/>
            <ac:spMk id="34" creationId="{C3A706FF-D6A7-40A1-2101-29477BFAEE66}"/>
          </ac:spMkLst>
        </pc:spChg>
        <pc:picChg chg="add mod">
          <ac:chgData name="Nikolaj Bjorner" userId="063a94de-0c49-4d58-b22f-4505b39fd664" providerId="ADAL" clId="{29765564-0A68-4969-910F-6636C16F6387}" dt="2022-09-17T20:53:34.298" v="5432" actId="1076"/>
          <ac:picMkLst>
            <pc:docMk/>
            <pc:sldMk cId="1299134600" sldId="269"/>
            <ac:picMk id="19" creationId="{E300A247-DA35-D44A-92F3-99D8C4E5BDD5}"/>
          </ac:picMkLst>
        </pc:picChg>
        <pc:picChg chg="add mod">
          <ac:chgData name="Nikolaj Bjorner" userId="063a94de-0c49-4d58-b22f-4505b39fd664" providerId="ADAL" clId="{29765564-0A68-4969-910F-6636C16F6387}" dt="2022-09-17T20:54:15.170" v="5448" actId="14100"/>
          <ac:picMkLst>
            <pc:docMk/>
            <pc:sldMk cId="1299134600" sldId="269"/>
            <ac:picMk id="25" creationId="{49C0ED5F-2249-7EB0-EBE0-DA55A8AD3126}"/>
          </ac:picMkLst>
        </pc:picChg>
        <pc:picChg chg="add mod">
          <ac:chgData name="Nikolaj Bjorner" userId="063a94de-0c49-4d58-b22f-4505b39fd664" providerId="ADAL" clId="{29765564-0A68-4969-910F-6636C16F6387}" dt="2022-09-17T20:54:46.042" v="5463" actId="1076"/>
          <ac:picMkLst>
            <pc:docMk/>
            <pc:sldMk cId="1299134600" sldId="269"/>
            <ac:picMk id="29" creationId="{4298AAD7-9887-2393-8910-EE7EF255E14B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2" creationId="{D6F2058F-4282-529C-8262-4EBB2E4C78B7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3" creationId="{3AB3FD85-A45D-F9C6-32E3-3DB6937A9714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4" creationId="{2CB7A977-5A1A-836B-910B-DDCF4305682E}"/>
          </ac:picMkLst>
        </pc:picChg>
      </pc:sldChg>
      <pc:sldChg chg="modSp mod modClrScheme chgLayout">
        <pc:chgData name="Nikolaj Bjorner" userId="063a94de-0c49-4d58-b22f-4505b39fd664" providerId="ADAL" clId="{29765564-0A68-4969-910F-6636C16F6387}" dt="2022-09-20T01:31:26.379" v="6317" actId="207"/>
        <pc:sldMkLst>
          <pc:docMk/>
          <pc:sldMk cId="2001149462" sldId="278"/>
        </pc:sldMkLst>
        <pc:spChg chg="mod">
          <ac:chgData name="Nikolaj Bjorner" userId="063a94de-0c49-4d58-b22f-4505b39fd664" providerId="ADAL" clId="{29765564-0A68-4969-910F-6636C16F6387}" dt="2022-09-20T01:31:26.379" v="6317" actId="207"/>
          <ac:spMkLst>
            <pc:docMk/>
            <pc:sldMk cId="2001149462" sldId="278"/>
            <ac:spMk id="7" creationId="{F537121F-5245-4945-BA56-93A24816F447}"/>
          </ac:spMkLst>
        </pc:spChg>
      </pc:sldChg>
      <pc:sldChg chg="addSp mod">
        <pc:chgData name="Nikolaj Bjorner" userId="063a94de-0c49-4d58-b22f-4505b39fd664" providerId="ADAL" clId="{29765564-0A68-4969-910F-6636C16F6387}" dt="2022-09-17T21:53:07.050" v="5953" actId="22"/>
        <pc:sldMkLst>
          <pc:docMk/>
          <pc:sldMk cId="1740245619" sldId="288"/>
        </pc:sldMkLst>
        <pc:picChg chg="add">
          <ac:chgData name="Nikolaj Bjorner" userId="063a94de-0c49-4d58-b22f-4505b39fd664" providerId="ADAL" clId="{29765564-0A68-4969-910F-6636C16F6387}" dt="2022-09-17T21:53:07.050" v="5953" actId="22"/>
          <ac:picMkLst>
            <pc:docMk/>
            <pc:sldMk cId="1740245619" sldId="288"/>
            <ac:picMk id="5" creationId="{70525368-A99E-EE0B-77D8-5A7208FDE184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3:02.170" v="5952" actId="22"/>
        <pc:sldMkLst>
          <pc:docMk/>
          <pc:sldMk cId="3694894834" sldId="296"/>
        </pc:sldMkLst>
        <pc:spChg chg="mod">
          <ac:chgData name="Nikolaj Bjorner" userId="063a94de-0c49-4d58-b22f-4505b39fd664" providerId="ADAL" clId="{29765564-0A68-4969-910F-6636C16F6387}" dt="2022-09-17T18:20:04.128" v="5225" actId="14100"/>
          <ac:spMkLst>
            <pc:docMk/>
            <pc:sldMk cId="3694894834" sldId="296"/>
            <ac:spMk id="9" creationId="{87280AEC-C44F-4EED-B8CD-D51608880C06}"/>
          </ac:spMkLst>
        </pc:spChg>
        <pc:picChg chg="add">
          <ac:chgData name="Nikolaj Bjorner" userId="063a94de-0c49-4d58-b22f-4505b39fd664" providerId="ADAL" clId="{29765564-0A68-4969-910F-6636C16F6387}" dt="2022-09-17T21:53:02.170" v="5952" actId="22"/>
          <ac:picMkLst>
            <pc:docMk/>
            <pc:sldMk cId="3694894834" sldId="296"/>
            <ac:picMk id="15" creationId="{4FDE9BA6-79A1-8B35-0849-4EF7DD067B5D}"/>
          </ac:picMkLst>
        </pc:pic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14" creationId="{4F0E3CF5-1BF5-4D5C-B968-617D3BA92D32}"/>
          </ac:cxnSpMkLst>
        </pc:cxn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20" creationId="{1D260B3D-72B3-4351-B525-A634D4E3871F}"/>
          </ac:cxnSpMkLst>
        </pc:cxn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24" creationId="{F03FA2CD-CD2B-45A7-B793-A2180C5BFB8C}"/>
          </ac:cxnSpMkLst>
        </pc:cxnChg>
      </pc:sldChg>
      <pc:sldChg chg="add del">
        <pc:chgData name="Nikolaj Bjorner" userId="063a94de-0c49-4d58-b22f-4505b39fd664" providerId="ADAL" clId="{29765564-0A68-4969-910F-6636C16F6387}" dt="2022-09-17T20:54:58.418" v="5465" actId="47"/>
        <pc:sldMkLst>
          <pc:docMk/>
          <pc:sldMk cId="137674956" sldId="344"/>
        </pc:sldMkLst>
      </pc:sldChg>
      <pc:sldChg chg="modSp add del mod">
        <pc:chgData name="Nikolaj Bjorner" userId="063a94de-0c49-4d58-b22f-4505b39fd664" providerId="ADAL" clId="{29765564-0A68-4969-910F-6636C16F6387}" dt="2022-09-17T21:04:55.885" v="5806" actId="47"/>
        <pc:sldMkLst>
          <pc:docMk/>
          <pc:sldMk cId="2696282022" sldId="345"/>
        </pc:sldMkLst>
        <pc:spChg chg="mod">
          <ac:chgData name="Nikolaj Bjorner" userId="063a94de-0c49-4d58-b22f-4505b39fd664" providerId="ADAL" clId="{29765564-0A68-4969-910F-6636C16F6387}" dt="2022-09-17T20:57:06.931" v="5512" actId="20577"/>
          <ac:spMkLst>
            <pc:docMk/>
            <pc:sldMk cId="2696282022" sldId="345"/>
            <ac:spMk id="2" creationId="{34A2F1AE-5C89-44B3-BE48-AE5A8CB97933}"/>
          </ac:spMkLst>
        </pc:spChg>
        <pc:spChg chg="mod">
          <ac:chgData name="Nikolaj Bjorner" userId="063a94de-0c49-4d58-b22f-4505b39fd664" providerId="ADAL" clId="{29765564-0A68-4969-910F-6636C16F6387}" dt="2022-09-17T20:59:39.314" v="5757" actId="14100"/>
          <ac:spMkLst>
            <pc:docMk/>
            <pc:sldMk cId="2696282022" sldId="345"/>
            <ac:spMk id="3" creationId="{CE12749C-7F39-49C5-94AE-ADEED3A905C2}"/>
          </ac:spMkLst>
        </pc:sp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960855225" sldId="404"/>
        </pc:sldMkLst>
      </pc:sldChg>
      <pc:sldChg chg="addSp delSp modSp add mod modClrScheme chgLayout">
        <pc:chgData name="Nikolaj Bjorner" userId="063a94de-0c49-4d58-b22f-4505b39fd664" providerId="ADAL" clId="{29765564-0A68-4969-910F-6636C16F6387}" dt="2022-09-20T01:41:30.987" v="6384" actId="1076"/>
        <pc:sldMkLst>
          <pc:docMk/>
          <pc:sldMk cId="4123629148" sldId="404"/>
        </pc:sldMkLst>
        <pc:spChg chg="del mod ord">
          <ac:chgData name="Nikolaj Bjorner" userId="063a94de-0c49-4d58-b22f-4505b39fd664" providerId="ADAL" clId="{29765564-0A68-4969-910F-6636C16F6387}" dt="2022-09-20T01:41:25.788" v="6382" actId="478"/>
          <ac:spMkLst>
            <pc:docMk/>
            <pc:sldMk cId="4123629148" sldId="404"/>
            <ac:spMk id="2" creationId="{D13B4E6F-1447-4B15-A6F1-C4430EB395C9}"/>
          </ac:spMkLst>
        </pc:spChg>
        <pc:spChg chg="add del mod ord">
          <ac:chgData name="Nikolaj Bjorner" userId="063a94de-0c49-4d58-b22f-4505b39fd664" providerId="ADAL" clId="{29765564-0A68-4969-910F-6636C16F6387}" dt="2022-09-20T01:41:01.055" v="6341" actId="478"/>
          <ac:spMkLst>
            <pc:docMk/>
            <pc:sldMk cId="4123629148" sldId="404"/>
            <ac:spMk id="52" creationId="{8E2B360C-E50C-BAA7-8D6B-09D915442C31}"/>
          </ac:spMkLst>
        </pc:spChg>
        <pc:spChg chg="add mod">
          <ac:chgData name="Nikolaj Bjorner" userId="063a94de-0c49-4d58-b22f-4505b39fd664" providerId="ADAL" clId="{29765564-0A68-4969-910F-6636C16F6387}" dt="2022-09-20T01:41:30.987" v="6384" actId="1076"/>
          <ac:spMkLst>
            <pc:docMk/>
            <pc:sldMk cId="4123629148" sldId="404"/>
            <ac:spMk id="54" creationId="{D4D3417D-1816-0D03-F0F3-744381A7E0F1}"/>
          </ac:spMkLst>
        </pc:spChg>
        <pc:spChg chg="add del mod">
          <ac:chgData name="Nikolaj Bjorner" userId="063a94de-0c49-4d58-b22f-4505b39fd664" providerId="ADAL" clId="{29765564-0A68-4969-910F-6636C16F6387}" dt="2022-09-20T01:41:27.606" v="6383" actId="478"/>
          <ac:spMkLst>
            <pc:docMk/>
            <pc:sldMk cId="4123629148" sldId="404"/>
            <ac:spMk id="65" creationId="{64B6B86F-1DD1-78C1-6852-75EF77247A55}"/>
          </ac:spMkLst>
        </pc:spChg>
        <pc:picChg chg="add">
          <ac:chgData name="Nikolaj Bjorner" userId="063a94de-0c49-4d58-b22f-4505b39fd664" providerId="ADAL" clId="{29765564-0A68-4969-910F-6636C16F6387}" dt="2022-09-17T21:55:01.280" v="5978" actId="22"/>
          <ac:picMkLst>
            <pc:docMk/>
            <pc:sldMk cId="4123629148" sldId="404"/>
            <ac:picMk id="53" creationId="{01D17901-245E-BA1C-E59F-BCCBF872F1FB}"/>
          </ac:picMkLst>
        </pc:picChg>
      </pc:sldChg>
      <pc:sldChg chg="modSp del mod modTransition">
        <pc:chgData name="Nikolaj Bjorner" userId="063a94de-0c49-4d58-b22f-4505b39fd664" providerId="ADAL" clId="{29765564-0A68-4969-910F-6636C16F6387}" dt="2022-09-20T01:42:25.260" v="6389" actId="2711"/>
        <pc:sldMkLst>
          <pc:docMk/>
          <pc:sldMk cId="866935568" sldId="474"/>
        </pc:sldMkLst>
        <pc:spChg chg="mod">
          <ac:chgData name="Nikolaj Bjorner" userId="063a94de-0c49-4d58-b22f-4505b39fd664" providerId="ADAL" clId="{29765564-0A68-4969-910F-6636C16F6387}" dt="2022-09-20T01:42:25.260" v="6389" actId="2711"/>
          <ac:spMkLst>
            <pc:docMk/>
            <pc:sldMk cId="866935568" sldId="474"/>
            <ac:spMk id="115" creationId="{8DB74536-F1D8-0B58-0DF5-25F6D29AEF2E}"/>
          </ac:spMkLst>
        </pc:sp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1326550634" sldId="489"/>
        </pc:sldMkLst>
      </pc:sldChg>
      <pc:sldChg chg="add">
        <pc:chgData name="Nikolaj Bjorner" userId="063a94de-0c49-4d58-b22f-4505b39fd664" providerId="ADAL" clId="{29765564-0A68-4969-910F-6636C16F6387}" dt="2022-09-17T06:17:56.095" v="4171"/>
        <pc:sldMkLst>
          <pc:docMk/>
          <pc:sldMk cId="4207415789" sldId="489"/>
        </pc:sldMkLst>
      </pc:sldChg>
      <pc:sldChg chg="addSp add mod">
        <pc:chgData name="Nikolaj Bjorner" userId="063a94de-0c49-4d58-b22f-4505b39fd664" providerId="ADAL" clId="{29765564-0A68-4969-910F-6636C16F6387}" dt="2022-09-17T21:52:42.995" v="5947" actId="22"/>
        <pc:sldMkLst>
          <pc:docMk/>
          <pc:sldMk cId="1087996464" sldId="543"/>
        </pc:sldMkLst>
        <pc:picChg chg="add">
          <ac:chgData name="Nikolaj Bjorner" userId="063a94de-0c49-4d58-b22f-4505b39fd664" providerId="ADAL" clId="{29765564-0A68-4969-910F-6636C16F6387}" dt="2022-09-17T21:52:42.995" v="5947" actId="22"/>
          <ac:picMkLst>
            <pc:docMk/>
            <pc:sldMk cId="1087996464" sldId="543"/>
            <ac:picMk id="58" creationId="{32AB158F-4C13-55AE-CBC0-F7357324C25A}"/>
          </ac:picMkLst>
        </pc:picChg>
      </pc:sldChg>
      <pc:sldChg chg="add del">
        <pc:chgData name="Nikolaj Bjorner" userId="063a94de-0c49-4d58-b22f-4505b39fd664" providerId="ADAL" clId="{29765564-0A68-4969-910F-6636C16F6387}" dt="2022-09-17T18:28:06.055" v="5356" actId="2696"/>
        <pc:sldMkLst>
          <pc:docMk/>
          <pc:sldMk cId="2672574257" sldId="543"/>
        </pc:sldMkLst>
      </pc:sldChg>
      <pc:sldChg chg="addSp modSp add mod ord">
        <pc:chgData name="Nikolaj Bjorner" userId="063a94de-0c49-4d58-b22f-4505b39fd664" providerId="ADAL" clId="{29765564-0A68-4969-910F-6636C16F6387}" dt="2022-09-20T01:45:13.806" v="6415" actId="113"/>
        <pc:sldMkLst>
          <pc:docMk/>
          <pc:sldMk cId="1160312404" sldId="627"/>
        </pc:sldMkLst>
        <pc:spChg chg="mod">
          <ac:chgData name="Nikolaj Bjorner" userId="063a94de-0c49-4d58-b22f-4505b39fd664" providerId="ADAL" clId="{29765564-0A68-4969-910F-6636C16F6387}" dt="2022-09-20T01:45:13.806" v="6415" actId="113"/>
          <ac:spMkLst>
            <pc:docMk/>
            <pc:sldMk cId="1160312404" sldId="627"/>
            <ac:spMk id="20" creationId="{D1A7247E-6D3A-4709-AE3B-FAC1D36B965F}"/>
          </ac:spMkLst>
        </pc:spChg>
        <pc:picChg chg="add">
          <ac:chgData name="Nikolaj Bjorner" userId="063a94de-0c49-4d58-b22f-4505b39fd664" providerId="ADAL" clId="{29765564-0A68-4969-910F-6636C16F6387}" dt="2022-09-17T21:54:13.977" v="5967" actId="22"/>
          <ac:picMkLst>
            <pc:docMk/>
            <pc:sldMk cId="1160312404" sldId="627"/>
            <ac:picMk id="4" creationId="{13F25F14-587D-D6A3-F62B-C965A0BE3587}"/>
          </ac:picMkLst>
        </pc:picChg>
      </pc:sldChg>
      <pc:sldChg chg="addSp modSp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540523392" sldId="676"/>
        </pc:sldMkLst>
        <pc:spChg chg="mod">
          <ac:chgData name="Nikolaj Bjorner" userId="063a94de-0c49-4d58-b22f-4505b39fd664" providerId="ADAL" clId="{29765564-0A68-4969-910F-6636C16F6387}" dt="2022-09-17T16:45:22.807" v="4236" actId="207"/>
          <ac:spMkLst>
            <pc:docMk/>
            <pc:sldMk cId="3540523392" sldId="676"/>
            <ac:spMk id="2" creationId="{7A4919D0-F177-4BBA-9A0B-DBA69E2ED764}"/>
          </ac:spMkLst>
        </pc:spChg>
        <pc:spChg chg="mod">
          <ac:chgData name="Nikolaj Bjorner" userId="063a94de-0c49-4d58-b22f-4505b39fd664" providerId="ADAL" clId="{29765564-0A68-4969-910F-6636C16F6387}" dt="2022-09-16T07:46:32.339" v="1996" actId="113"/>
          <ac:spMkLst>
            <pc:docMk/>
            <pc:sldMk cId="3540523392" sldId="676"/>
            <ac:spMk id="12" creationId="{780B0921-944B-7E58-1C46-090247D201B5}"/>
          </ac:spMkLst>
        </pc:spChg>
        <pc:spChg chg="add mod">
          <ac:chgData name="Nikolaj Bjorner" userId="063a94de-0c49-4d58-b22f-4505b39fd664" providerId="ADAL" clId="{29765564-0A68-4969-910F-6636C16F6387}" dt="2022-09-17T05:47:21.354" v="3836" actId="1076"/>
          <ac:spMkLst>
            <pc:docMk/>
            <pc:sldMk cId="3540523392" sldId="676"/>
            <ac:spMk id="21" creationId="{3D9826B4-685C-8A6B-B2CF-1B1468896F5B}"/>
          </ac:spMkLst>
        </pc:spChg>
        <pc:spChg chg="mod">
          <ac:chgData name="Nikolaj Bjorner" userId="063a94de-0c49-4d58-b22f-4505b39fd664" providerId="ADAL" clId="{29765564-0A68-4969-910F-6636C16F6387}" dt="2022-09-17T01:47:26.852" v="3711" actId="1076"/>
          <ac:spMkLst>
            <pc:docMk/>
            <pc:sldMk cId="3540523392" sldId="676"/>
            <ac:spMk id="22" creationId="{E740ECA4-367F-F78F-1859-1459BC4AD713}"/>
          </ac:spMkLst>
        </pc:spChg>
        <pc:spChg chg="mod">
          <ac:chgData name="Nikolaj Bjorner" userId="063a94de-0c49-4d58-b22f-4505b39fd664" providerId="ADAL" clId="{29765564-0A68-4969-910F-6636C16F6387}" dt="2022-09-16T07:46:26.548" v="1994" actId="113"/>
          <ac:spMkLst>
            <pc:docMk/>
            <pc:sldMk cId="3540523392" sldId="676"/>
            <ac:spMk id="113" creationId="{214F2226-C9DD-486F-85B1-8F28AAFBB89C}"/>
          </ac:spMkLst>
        </pc:spChg>
        <pc:grpChg chg="mod">
          <ac:chgData name="Nikolaj Bjorner" userId="063a94de-0c49-4d58-b22f-4505b39fd664" providerId="ADAL" clId="{29765564-0A68-4969-910F-6636C16F6387}" dt="2022-09-17T01:47:26.852" v="3711" actId="1076"/>
          <ac:grpSpMkLst>
            <pc:docMk/>
            <pc:sldMk cId="3540523392" sldId="676"/>
            <ac:grpSpMk id="17" creationId="{34C1EBD5-90DC-184B-B237-7AC21717BF2C}"/>
          </ac:grpSpMkLst>
        </pc:grpChg>
        <pc:grpChg chg="mod">
          <ac:chgData name="Nikolaj Bjorner" userId="063a94de-0c49-4d58-b22f-4505b39fd664" providerId="ADAL" clId="{29765564-0A68-4969-910F-6636C16F6387}" dt="2022-09-17T01:47:26.852" v="3711" actId="1076"/>
          <ac:grpSpMkLst>
            <pc:docMk/>
            <pc:sldMk cId="3540523392" sldId="676"/>
            <ac:grpSpMk id="18" creationId="{4D5D0A83-536F-C104-849F-83B5C9A506EB}"/>
          </ac:grpSpMkLst>
        </pc:grpChg>
        <pc:grpChg chg="mod">
          <ac:chgData name="Nikolaj Bjorner" userId="063a94de-0c49-4d58-b22f-4505b39fd664" providerId="ADAL" clId="{29765564-0A68-4969-910F-6636C16F6387}" dt="2022-09-17T01:47:18.406" v="3710" actId="1076"/>
          <ac:grpSpMkLst>
            <pc:docMk/>
            <pc:sldMk cId="3540523392" sldId="676"/>
            <ac:grpSpMk id="92" creationId="{06B0C1D2-02D1-4014-9AB1-EEAE008007D6}"/>
          </ac:grpSpMkLst>
        </pc:grpChg>
        <pc:picChg chg="add mod">
          <ac:chgData name="Nikolaj Bjorner" userId="063a94de-0c49-4d58-b22f-4505b39fd664" providerId="ADAL" clId="{29765564-0A68-4969-910F-6636C16F6387}" dt="2022-09-16T07:41:25.808" v="1883" actId="1076"/>
          <ac:picMkLst>
            <pc:docMk/>
            <pc:sldMk cId="3540523392" sldId="676"/>
            <ac:picMk id="16" creationId="{D7201788-3389-9AF6-1C08-AA85C0339D5C}"/>
          </ac:picMkLst>
        </pc:picChg>
        <pc:picChg chg="mod">
          <ac:chgData name="Nikolaj Bjorner" userId="063a94de-0c49-4d58-b22f-4505b39fd664" providerId="ADAL" clId="{29765564-0A68-4969-910F-6636C16F6387}" dt="2022-09-17T01:47:26.852" v="3711" actId="1076"/>
          <ac:picMkLst>
            <pc:docMk/>
            <pc:sldMk cId="3540523392" sldId="676"/>
            <ac:picMk id="19" creationId="{DB18DE1B-8D32-BD4E-F2AF-313879B0EA87}"/>
          </ac:picMkLst>
        </pc:picChg>
        <pc:cxnChg chg="mod">
          <ac:chgData name="Nikolaj Bjorner" userId="063a94de-0c49-4d58-b22f-4505b39fd664" providerId="ADAL" clId="{29765564-0A68-4969-910F-6636C16F6387}" dt="2022-09-17T01:47:26.852" v="3711" actId="1076"/>
          <ac:cxnSpMkLst>
            <pc:docMk/>
            <pc:sldMk cId="3540523392" sldId="676"/>
            <ac:cxnSpMk id="20" creationId="{E02CC5CA-0D90-24F6-5E4D-D88F88089FCD}"/>
          </ac:cxnSpMkLst>
        </pc:cxnChg>
        <pc:cxnChg chg="add mod">
          <ac:chgData name="Nikolaj Bjorner" userId="063a94de-0c49-4d58-b22f-4505b39fd664" providerId="ADAL" clId="{29765564-0A68-4969-910F-6636C16F6387}" dt="2022-09-17T05:46:56.738" v="3825" actId="1076"/>
          <ac:cxnSpMkLst>
            <pc:docMk/>
            <pc:sldMk cId="3540523392" sldId="676"/>
            <ac:cxnSpMk id="35" creationId="{153269E6-31A6-E2A3-358E-C880807E063C}"/>
          </ac:cxnSpMkLst>
        </pc:cxnChg>
      </pc:sldChg>
      <pc:sldChg chg="delSp add mod">
        <pc:chgData name="Nikolaj Bjorner" userId="063a94de-0c49-4d58-b22f-4505b39fd664" providerId="ADAL" clId="{29765564-0A68-4969-910F-6636C16F6387}" dt="2022-09-20T01:18:07.239" v="6282" actId="478"/>
        <pc:sldMkLst>
          <pc:docMk/>
          <pc:sldMk cId="3865574820" sldId="676"/>
        </pc:sldMkLst>
        <pc:picChg chg="del">
          <ac:chgData name="Nikolaj Bjorner" userId="063a94de-0c49-4d58-b22f-4505b39fd664" providerId="ADAL" clId="{29765564-0A68-4969-910F-6636C16F6387}" dt="2022-09-20T01:18:07.239" v="6282" actId="478"/>
          <ac:picMkLst>
            <pc:docMk/>
            <pc:sldMk cId="3865574820" sldId="676"/>
            <ac:picMk id="66" creationId="{5567F42B-ACE6-4203-90C6-D662BFDE570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176368421" sldId="685"/>
        </pc:sldMkLst>
        <pc:spChg chg="del">
          <ac:chgData name="Nikolaj Bjorner" userId="063a94de-0c49-4d58-b22f-4505b39fd664" providerId="ADAL" clId="{29765564-0A68-4969-910F-6636C16F6387}" dt="2022-09-16T07:41:46.290" v="1884" actId="478"/>
          <ac:spMkLst>
            <pc:docMk/>
            <pc:sldMk cId="176368421" sldId="685"/>
            <ac:spMk id="2" creationId="{7A4919D0-F177-4BBA-9A0B-DBA69E2ED764}"/>
          </ac:spMkLst>
        </pc:spChg>
        <pc:spChg chg="add mod">
          <ac:chgData name="Nikolaj Bjorner" userId="063a94de-0c49-4d58-b22f-4505b39fd664" providerId="ADAL" clId="{29765564-0A68-4969-910F-6636C16F6387}" dt="2022-09-17T01:46:30.484" v="3686" actId="1076"/>
          <ac:spMkLst>
            <pc:docMk/>
            <pc:sldMk cId="176368421" sldId="685"/>
            <ac:spMk id="2" creationId="{9D701123-0C61-0D73-48EF-745C79375382}"/>
          </ac:spMkLst>
        </pc:spChg>
        <pc:spChg chg="add mod">
          <ac:chgData name="Nikolaj Bjorner" userId="063a94de-0c49-4d58-b22f-4505b39fd664" providerId="ADAL" clId="{29765564-0A68-4969-910F-6636C16F6387}" dt="2022-09-17T01:46:49.077" v="3709" actId="1076"/>
          <ac:spMkLst>
            <pc:docMk/>
            <pc:sldMk cId="176368421" sldId="685"/>
            <ac:spMk id="4" creationId="{A87B3FC5-B0EC-D20C-DA5A-43A95D408AF1}"/>
          </ac:spMkLst>
        </pc:spChg>
        <pc:spChg chg="add del mod">
          <ac:chgData name="Nikolaj Bjorner" userId="063a94de-0c49-4d58-b22f-4505b39fd664" providerId="ADAL" clId="{29765564-0A68-4969-910F-6636C16F6387}" dt="2022-09-16T07:41:48.761" v="1885" actId="478"/>
          <ac:spMkLst>
            <pc:docMk/>
            <pc:sldMk cId="176368421" sldId="685"/>
            <ac:spMk id="4" creationId="{F40F9773-34DF-D0E4-8E3E-E53A0C94BF5B}"/>
          </ac:spMkLst>
        </pc:spChg>
        <pc:spChg chg="add mod">
          <ac:chgData name="Nikolaj Bjorner" userId="063a94de-0c49-4d58-b22f-4505b39fd664" providerId="ADAL" clId="{29765564-0A68-4969-910F-6636C16F6387}" dt="2022-09-17T16:45:26.039" v="4237" actId="207"/>
          <ac:spMkLst>
            <pc:docMk/>
            <pc:sldMk cId="176368421" sldId="685"/>
            <ac:spMk id="18" creationId="{175763EA-7201-2ABA-319D-D2B7ACF666FE}"/>
          </ac:spMkLst>
        </pc:spChg>
        <pc:picChg chg="del mod">
          <ac:chgData name="Nikolaj Bjorner" userId="063a94de-0c49-4d58-b22f-4505b39fd664" providerId="ADAL" clId="{29765564-0A68-4969-910F-6636C16F6387}" dt="2022-09-17T01:46:44.919" v="3708" actId="478"/>
          <ac:picMkLst>
            <pc:docMk/>
            <pc:sldMk cId="176368421" sldId="685"/>
            <ac:picMk id="12" creationId="{FE0740EA-DBAA-FED0-8BC2-29BF43E92102}"/>
          </ac:picMkLst>
        </pc:picChg>
        <pc:picChg chg="del mod">
          <ac:chgData name="Nikolaj Bjorner" userId="063a94de-0c49-4d58-b22f-4505b39fd664" providerId="ADAL" clId="{29765564-0A68-4969-910F-6636C16F6387}" dt="2022-09-17T01:46:26.439" v="3685" actId="478"/>
          <ac:picMkLst>
            <pc:docMk/>
            <pc:sldMk cId="176368421" sldId="685"/>
            <ac:picMk id="13" creationId="{ECB03E0D-8BEF-7BA0-BF07-5E2A2C133191}"/>
          </ac:picMkLst>
        </pc:picChg>
        <pc:picChg chg="add mod">
          <ac:chgData name="Nikolaj Bjorner" userId="063a94de-0c49-4d58-b22f-4505b39fd664" providerId="ADAL" clId="{29765564-0A68-4969-910F-6636C16F6387}" dt="2022-09-16T07:41:50.124" v="1886"/>
          <ac:picMkLst>
            <pc:docMk/>
            <pc:sldMk cId="176368421" sldId="685"/>
            <ac:picMk id="19" creationId="{5979B9B3-737F-005D-7B4E-345EC95F2A3F}"/>
          </ac:picMkLst>
        </pc:picChg>
      </pc:sldChg>
      <pc:sldChg chg="addSp delSp add mod">
        <pc:chgData name="Nikolaj Bjorner" userId="063a94de-0c49-4d58-b22f-4505b39fd664" providerId="ADAL" clId="{29765564-0A68-4969-910F-6636C16F6387}" dt="2022-09-20T01:18:04.160" v="6281" actId="478"/>
        <pc:sldMkLst>
          <pc:docMk/>
          <pc:sldMk cId="1021616073" sldId="685"/>
        </pc:sldMkLst>
        <pc:picChg chg="add del">
          <ac:chgData name="Nikolaj Bjorner" userId="063a94de-0c49-4d58-b22f-4505b39fd664" providerId="ADAL" clId="{29765564-0A68-4969-910F-6636C16F6387}" dt="2022-09-20T01:18:04.160" v="6281" actId="478"/>
          <ac:picMkLst>
            <pc:docMk/>
            <pc:sldMk cId="1021616073" sldId="685"/>
            <ac:picMk id="12" creationId="{F2617E30-4617-2451-19D9-4414E8055A3A}"/>
          </ac:picMkLst>
        </pc:picChg>
      </pc:sldChg>
      <pc:sldChg chg="delSp add del ord setBg delDesignElem">
        <pc:chgData name="Nikolaj Bjorner" userId="063a94de-0c49-4d58-b22f-4505b39fd664" providerId="ADAL" clId="{29765564-0A68-4969-910F-6636C16F6387}" dt="2022-09-17T18:28:06.055" v="5356" actId="2696"/>
        <pc:sldMkLst>
          <pc:docMk/>
          <pc:sldMk cId="765257445" sldId="696"/>
        </pc:sldMkLst>
        <pc:spChg chg="del">
          <ac:chgData name="Nikolaj Bjorner" userId="063a94de-0c49-4d58-b22f-4505b39fd664" providerId="ADAL" clId="{29765564-0A68-4969-910F-6636C16F6387}" dt="2022-09-15T16:12:30.798" v="1172"/>
          <ac:spMkLst>
            <pc:docMk/>
            <pc:sldMk cId="765257445" sldId="696"/>
            <ac:spMk id="14" creationId="{37C89E4B-3C9F-44B9-8B86-D9E3D112D8EC}"/>
          </ac:spMkLst>
        </pc:spChg>
        <pc:cxnChg chg="del">
          <ac:chgData name="Nikolaj Bjorner" userId="063a94de-0c49-4d58-b22f-4505b39fd664" providerId="ADAL" clId="{29765564-0A68-4969-910F-6636C16F6387}" dt="2022-09-15T16:12:30.798" v="1172"/>
          <ac:cxnSpMkLst>
            <pc:docMk/>
            <pc:sldMk cId="765257445" sldId="696"/>
            <ac:cxnSpMk id="16" creationId="{AA2EAA10-076F-46BD-8F0F-B9A2FB77A85C}"/>
          </ac:cxnSpMkLst>
        </pc:cxnChg>
        <pc:cxnChg chg="del">
          <ac:chgData name="Nikolaj Bjorner" userId="063a94de-0c49-4d58-b22f-4505b39fd664" providerId="ADAL" clId="{29765564-0A68-4969-910F-6636C16F6387}" dt="2022-09-15T16:12:30.798" v="1172"/>
          <ac:cxnSpMkLst>
            <pc:docMk/>
            <pc:sldMk cId="765257445" sldId="696"/>
            <ac:cxnSpMk id="18" creationId="{D891E407-403B-4764-86C9-33A56D3BCAA3}"/>
          </ac:cxnSpMkLst>
        </pc:cxnChg>
      </pc:sldChg>
      <pc:sldChg chg="add">
        <pc:chgData name="Nikolaj Bjorner" userId="063a94de-0c49-4d58-b22f-4505b39fd664" providerId="ADAL" clId="{29765564-0A68-4969-910F-6636C16F6387}" dt="2022-09-17T18:28:07.921" v="5357"/>
        <pc:sldMkLst>
          <pc:docMk/>
          <pc:sldMk cId="1145044821" sldId="696"/>
        </pc:sldMkLst>
      </pc:sldChg>
      <pc:sldChg chg="addSp modSp add mod">
        <pc:chgData name="Nikolaj Bjorner" userId="063a94de-0c49-4d58-b22f-4505b39fd664" providerId="ADAL" clId="{29765564-0A68-4969-910F-6636C16F6387}" dt="2022-09-17T21:53:10.626" v="5954" actId="22"/>
        <pc:sldMkLst>
          <pc:docMk/>
          <pc:sldMk cId="644878793" sldId="815"/>
        </pc:sldMkLst>
        <pc:spChg chg="add mod">
          <ac:chgData name="Nikolaj Bjorner" userId="063a94de-0c49-4d58-b22f-4505b39fd664" providerId="ADAL" clId="{29765564-0A68-4969-910F-6636C16F6387}" dt="2022-09-17T18:06:22.505" v="5138" actId="1076"/>
          <ac:spMkLst>
            <pc:docMk/>
            <pc:sldMk cId="644878793" sldId="815"/>
            <ac:spMk id="2" creationId="{D9EDB3B1-ABE0-0729-4A80-742F884B8902}"/>
          </ac:spMkLst>
        </pc:spChg>
        <pc:graphicFrameChg chg="mod modGraphic">
          <ac:chgData name="Nikolaj Bjorner" userId="063a94de-0c49-4d58-b22f-4505b39fd664" providerId="ADAL" clId="{29765564-0A68-4969-910F-6636C16F6387}" dt="2022-09-17T18:06:47.847" v="5141" actId="1076"/>
          <ac:graphicFrameMkLst>
            <pc:docMk/>
            <pc:sldMk cId="644878793" sldId="815"/>
            <ac:graphicFrameMk id="8" creationId="{CC46CD8E-CDF9-46D1-9BA0-526E7F8F4041}"/>
          </ac:graphicFrameMkLst>
        </pc:graphicFrameChg>
        <pc:picChg chg="add">
          <ac:chgData name="Nikolaj Bjorner" userId="063a94de-0c49-4d58-b22f-4505b39fd664" providerId="ADAL" clId="{29765564-0A68-4969-910F-6636C16F6387}" dt="2022-09-17T21:53:10.626" v="5954" actId="22"/>
          <ac:picMkLst>
            <pc:docMk/>
            <pc:sldMk cId="644878793" sldId="815"/>
            <ac:picMk id="5" creationId="{B224E81B-0E6C-F2F1-2184-6087749BBBC2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4:03.988" v="6411" actId="2711"/>
        <pc:sldMkLst>
          <pc:docMk/>
          <pc:sldMk cId="2031929735" sldId="852"/>
        </pc:sldMkLst>
        <pc:spChg chg="mod">
          <ac:chgData name="Nikolaj Bjorner" userId="063a94de-0c49-4d58-b22f-4505b39fd664" providerId="ADAL" clId="{29765564-0A68-4969-910F-6636C16F6387}" dt="2022-09-20T01:44:03.988" v="6411" actId="2711"/>
          <ac:spMkLst>
            <pc:docMk/>
            <pc:sldMk cId="2031929735" sldId="852"/>
            <ac:spMk id="2" creationId="{9024D5D1-80A0-415B-9BD1-A09504938B94}"/>
          </ac:spMkLst>
        </pc:spChg>
        <pc:picChg chg="add">
          <ac:chgData name="Nikolaj Bjorner" userId="063a94de-0c49-4d58-b22f-4505b39fd664" providerId="ADAL" clId="{29765564-0A68-4969-910F-6636C16F6387}" dt="2022-09-17T21:53:14.916" v="5955" actId="22"/>
          <ac:picMkLst>
            <pc:docMk/>
            <pc:sldMk cId="2031929735" sldId="852"/>
            <ac:picMk id="4" creationId="{4F15DD3F-D694-294E-7DE5-8380D5426075}"/>
          </ac:picMkLst>
        </pc:picChg>
      </pc:sldChg>
      <pc:sldChg chg="addSp delSp modSp add mod modAnim">
        <pc:chgData name="Nikolaj Bjorner" userId="063a94de-0c49-4d58-b22f-4505b39fd664" providerId="ADAL" clId="{29765564-0A68-4969-910F-6636C16F6387}" dt="2022-09-20T01:34:13.468" v="6333" actId="20577"/>
        <pc:sldMkLst>
          <pc:docMk/>
          <pc:sldMk cId="988452864" sldId="1052"/>
        </pc:sldMkLst>
        <pc:spChg chg="del">
          <ac:chgData name="Nikolaj Bjorner" userId="063a94de-0c49-4d58-b22f-4505b39fd664" providerId="ADAL" clId="{29765564-0A68-4969-910F-6636C16F6387}" dt="2022-09-18T20:52:58.278" v="6098" actId="478"/>
          <ac:spMkLst>
            <pc:docMk/>
            <pc:sldMk cId="988452864" sldId="1052"/>
            <ac:spMk id="2" creationId="{00000000-0000-0000-0000-000000000000}"/>
          </ac:spMkLst>
        </pc:spChg>
        <pc:spChg chg="mod">
          <ac:chgData name="Nikolaj Bjorner" userId="063a94de-0c49-4d58-b22f-4505b39fd664" providerId="ADAL" clId="{29765564-0A68-4969-910F-6636C16F6387}" dt="2022-09-20T01:34:13.468" v="6333" actId="20577"/>
          <ac:spMkLst>
            <pc:docMk/>
            <pc:sldMk cId="988452864" sldId="1052"/>
            <ac:spMk id="5" creationId="{00000000-0000-0000-0000-000000000000}"/>
          </ac:spMkLst>
        </pc:spChg>
        <pc:spChg chg="add mod">
          <ac:chgData name="Nikolaj Bjorner" userId="063a94de-0c49-4d58-b22f-4505b39fd664" providerId="ADAL" clId="{29765564-0A68-4969-910F-6636C16F6387}" dt="2022-09-18T20:52:49.115" v="6097" actId="1076"/>
          <ac:spMkLst>
            <pc:docMk/>
            <pc:sldMk cId="988452864" sldId="1052"/>
            <ac:spMk id="6" creationId="{4A3CF1E1-1E30-D1A6-68FB-E834CBE3031B}"/>
          </ac:spMkLst>
        </pc:spChg>
        <pc:spChg chg="add del mod">
          <ac:chgData name="Nikolaj Bjorner" userId="063a94de-0c49-4d58-b22f-4505b39fd664" providerId="ADAL" clId="{29765564-0A68-4969-910F-6636C16F6387}" dt="2022-09-18T20:52:59.892" v="6099" actId="478"/>
          <ac:spMkLst>
            <pc:docMk/>
            <pc:sldMk cId="988452864" sldId="1052"/>
            <ac:spMk id="8" creationId="{6F60D9AF-25CE-7468-B972-6AE8D10C30CF}"/>
          </ac:spMkLst>
        </pc:spChg>
        <pc:spChg chg="add mod">
          <ac:chgData name="Nikolaj Bjorner" userId="063a94de-0c49-4d58-b22f-4505b39fd664" providerId="ADAL" clId="{29765564-0A68-4969-910F-6636C16F6387}" dt="2022-09-18T20:53:02.943" v="6101" actId="1076"/>
          <ac:spMkLst>
            <pc:docMk/>
            <pc:sldMk cId="988452864" sldId="1052"/>
            <ac:spMk id="9" creationId="{717F3A1A-D695-D466-14A6-4B91A4EC04C9}"/>
          </ac:spMkLst>
        </pc:spChg>
        <pc:grpChg chg="del">
          <ac:chgData name="Nikolaj Bjorner" userId="063a94de-0c49-4d58-b22f-4505b39fd664" providerId="ADAL" clId="{29765564-0A68-4969-910F-6636C16F6387}" dt="2022-09-18T18:25:48.509" v="6090" actId="478"/>
          <ac:grpSpMkLst>
            <pc:docMk/>
            <pc:sldMk cId="988452864" sldId="1052"/>
            <ac:grpSpMk id="6" creationId="{00000000-0000-0000-0000-000000000000}"/>
          </ac:grpSpMkLst>
        </pc:grpChg>
        <pc:picChg chg="mod">
          <ac:chgData name="Nikolaj Bjorner" userId="063a94de-0c49-4d58-b22f-4505b39fd664" providerId="ADAL" clId="{29765564-0A68-4969-910F-6636C16F6387}" dt="2022-09-18T20:52:46.452" v="6096" actId="1076"/>
          <ac:picMkLst>
            <pc:docMk/>
            <pc:sldMk cId="988452864" sldId="1052"/>
            <ac:picMk id="3" creationId="{00000000-0000-0000-0000-000000000000}"/>
          </ac:picMkLst>
        </pc:picChg>
        <pc:picChg chg="mod">
          <ac:chgData name="Nikolaj Bjorner" userId="063a94de-0c49-4d58-b22f-4505b39fd664" providerId="ADAL" clId="{29765564-0A68-4969-910F-6636C16F6387}" dt="2022-09-20T01:34:04.873" v="6320" actId="1076"/>
          <ac:picMkLst>
            <pc:docMk/>
            <pc:sldMk cId="988452864" sldId="1052"/>
            <ac:picMk id="4" creationId="{00000000-0000-0000-0000-000000000000}"/>
          </ac:picMkLst>
        </pc:picChg>
        <pc:picChg chg="add mod">
          <ac:chgData name="Nikolaj Bjorner" userId="063a94de-0c49-4d58-b22f-4505b39fd664" providerId="ADAL" clId="{29765564-0A68-4969-910F-6636C16F6387}" dt="2022-09-18T20:53:06.859" v="6102"/>
          <ac:picMkLst>
            <pc:docMk/>
            <pc:sldMk cId="988452864" sldId="1052"/>
            <ac:picMk id="10" creationId="{B688BD81-84F4-1972-8AD6-32676CCECEC6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8T20:53:10.008" v="6103" actId="47"/>
        <pc:sldMkLst>
          <pc:docMk/>
          <pc:sldMk cId="338654601" sldId="1058"/>
        </pc:sldMkLst>
        <pc:spChg chg="del">
          <ac:chgData name="Nikolaj Bjorner" userId="063a94de-0c49-4d58-b22f-4505b39fd664" providerId="ADAL" clId="{29765564-0A68-4969-910F-6636C16F6387}" dt="2022-09-17T18:26:48.567" v="5350" actId="478"/>
          <ac:spMkLst>
            <pc:docMk/>
            <pc:sldMk cId="338654601" sldId="1058"/>
            <ac:spMk id="2" creationId="{00000000-0000-0000-0000-000000000000}"/>
          </ac:spMkLst>
        </pc:spChg>
        <pc:spChg chg="add del mod">
          <ac:chgData name="Nikolaj Bjorner" userId="063a94de-0c49-4d58-b22f-4505b39fd664" providerId="ADAL" clId="{29765564-0A68-4969-910F-6636C16F6387}" dt="2022-09-17T18:26:50.464" v="5351" actId="478"/>
          <ac:spMkLst>
            <pc:docMk/>
            <pc:sldMk cId="338654601" sldId="1058"/>
            <ac:spMk id="4" creationId="{75AA4CF3-5DFB-EAD5-3176-76497B371378}"/>
          </ac:spMkLst>
        </pc:spChg>
        <pc:spChg chg="mod">
          <ac:chgData name="Nikolaj Bjorner" userId="063a94de-0c49-4d58-b22f-4505b39fd664" providerId="ADAL" clId="{29765564-0A68-4969-910F-6636C16F6387}" dt="2022-09-17T18:26:59.839" v="5354" actId="1076"/>
          <ac:spMkLst>
            <pc:docMk/>
            <pc:sldMk cId="338654601" sldId="1058"/>
            <ac:spMk id="5" creationId="{00000000-0000-0000-0000-000000000000}"/>
          </ac:spMkLst>
        </pc:spChg>
        <pc:spChg chg="mod">
          <ac:chgData name="Nikolaj Bjorner" userId="063a94de-0c49-4d58-b22f-4505b39fd664" providerId="ADAL" clId="{29765564-0A68-4969-910F-6636C16F6387}" dt="2022-09-17T18:26:55.473" v="5353" actId="1076"/>
          <ac:spMkLst>
            <pc:docMk/>
            <pc:sldMk cId="338654601" sldId="1058"/>
            <ac:spMk id="6" creationId="{00000000-0000-0000-0000-000000000000}"/>
          </ac:spMkLst>
        </pc:spChg>
        <pc:spChg chg="add mod">
          <ac:chgData name="Nikolaj Bjorner" userId="063a94de-0c49-4d58-b22f-4505b39fd664" providerId="ADAL" clId="{29765564-0A68-4969-910F-6636C16F6387}" dt="2022-09-17T18:26:50.934" v="5352"/>
          <ac:spMkLst>
            <pc:docMk/>
            <pc:sldMk cId="338654601" sldId="1058"/>
            <ac:spMk id="7" creationId="{4BA9994E-99B3-19FA-5CF1-341DFA26AC9F}"/>
          </ac:spMkLst>
        </pc:spChg>
        <pc:picChg chg="add">
          <ac:chgData name="Nikolaj Bjorner" userId="063a94de-0c49-4d58-b22f-4505b39fd664" providerId="ADAL" clId="{29765564-0A68-4969-910F-6636C16F6387}" dt="2022-09-17T21:53:58.586" v="5963" actId="22"/>
          <ac:picMkLst>
            <pc:docMk/>
            <pc:sldMk cId="338654601" sldId="1058"/>
            <ac:picMk id="9" creationId="{BFFBF5AA-646C-30FF-9587-61062BD74643}"/>
          </ac:picMkLst>
        </pc:picChg>
      </pc:sldChg>
      <pc:sldChg chg="add del">
        <pc:chgData name="Nikolaj Bjorner" userId="063a94de-0c49-4d58-b22f-4505b39fd664" providerId="ADAL" clId="{29765564-0A68-4969-910F-6636C16F6387}" dt="2022-09-17T06:17:16.870" v="4168" actId="47"/>
        <pc:sldMkLst>
          <pc:docMk/>
          <pc:sldMk cId="1611712257" sldId="1409"/>
        </pc:sldMkLst>
      </pc:sldChg>
      <pc:sldChg chg="del">
        <pc:chgData name="Nikolaj Bjorner" userId="063a94de-0c49-4d58-b22f-4505b39fd664" providerId="ADAL" clId="{29765564-0A68-4969-910F-6636C16F6387}" dt="2022-09-17T06:17:07.637" v="4166" actId="47"/>
        <pc:sldMkLst>
          <pc:docMk/>
          <pc:sldMk cId="210056467" sldId="3228"/>
        </pc:sldMkLst>
      </pc:sldChg>
      <pc:sldChg chg="del">
        <pc:chgData name="Nikolaj Bjorner" userId="063a94de-0c49-4d58-b22f-4505b39fd664" providerId="ADAL" clId="{29765564-0A68-4969-910F-6636C16F6387}" dt="2022-09-17T06:17:11.254" v="4167" actId="47"/>
        <pc:sldMkLst>
          <pc:docMk/>
          <pc:sldMk cId="3146671596" sldId="3229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8462921" sldId="3267"/>
        </pc:sldMkLst>
      </pc:sldChg>
      <pc:sldChg chg="addSp modSp add mod">
        <pc:chgData name="Nikolaj Bjorner" userId="063a94de-0c49-4d58-b22f-4505b39fd664" providerId="ADAL" clId="{29765564-0A68-4969-910F-6636C16F6387}" dt="2022-09-20T01:39:57.187" v="6334"/>
        <pc:sldMkLst>
          <pc:docMk/>
          <pc:sldMk cId="1407125475" sldId="3267"/>
        </pc:sldMkLst>
        <pc:spChg chg="mod">
          <ac:chgData name="Nikolaj Bjorner" userId="063a94de-0c49-4d58-b22f-4505b39fd664" providerId="ADAL" clId="{29765564-0A68-4969-910F-6636C16F6387}" dt="2022-09-20T01:39:57.187" v="6334"/>
          <ac:spMkLst>
            <pc:docMk/>
            <pc:sldMk cId="1407125475" sldId="3267"/>
            <ac:spMk id="2" creationId="{3D8956E9-CFAE-43E1-A31D-6A4EFEAC2950}"/>
          </ac:spMkLst>
        </pc:spChg>
        <pc:picChg chg="add">
          <ac:chgData name="Nikolaj Bjorner" userId="063a94de-0c49-4d58-b22f-4505b39fd664" providerId="ADAL" clId="{29765564-0A68-4969-910F-6636C16F6387}" dt="2022-09-17T21:54:45.374" v="5974" actId="22"/>
          <ac:picMkLst>
            <pc:docMk/>
            <pc:sldMk cId="1407125475" sldId="3267"/>
            <ac:picMk id="6" creationId="{46FCF7B2-2290-E0DD-4444-384A50A9002E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706957576" sldId="2076136315"/>
        </pc:sldMkLst>
      </pc:sldChg>
      <pc:sldChg chg="addSp delSp modSp add mod">
        <pc:chgData name="Nikolaj Bjorner" userId="063a94de-0c49-4d58-b22f-4505b39fd664" providerId="ADAL" clId="{29765564-0A68-4969-910F-6636C16F6387}" dt="2022-09-20T01:43:05.403" v="6407"/>
        <pc:sldMkLst>
          <pc:docMk/>
          <pc:sldMk cId="2625936008" sldId="2076136315"/>
        </pc:sldMkLst>
        <pc:spChg chg="add del mod">
          <ac:chgData name="Nikolaj Bjorner" userId="063a94de-0c49-4d58-b22f-4505b39fd664" providerId="ADAL" clId="{29765564-0A68-4969-910F-6636C16F6387}" dt="2022-09-20T01:43:04.869" v="6406" actId="478"/>
          <ac:spMkLst>
            <pc:docMk/>
            <pc:sldMk cId="2625936008" sldId="2076136315"/>
            <ac:spMk id="4" creationId="{409FA885-8DCA-75F1-E6C8-A0F3B6EC5C86}"/>
          </ac:spMkLst>
        </pc:spChg>
        <pc:spChg chg="del">
          <ac:chgData name="Nikolaj Bjorner" userId="063a94de-0c49-4d58-b22f-4505b39fd664" providerId="ADAL" clId="{29765564-0A68-4969-910F-6636C16F6387}" dt="2022-09-20T01:43:02.239" v="6405" actId="478"/>
          <ac:spMkLst>
            <pc:docMk/>
            <pc:sldMk cId="2625936008" sldId="2076136315"/>
            <ac:spMk id="5" creationId="{7F2757DF-46B1-4F1C-906C-04C4220A0CA0}"/>
          </ac:spMkLst>
        </pc:spChg>
        <pc:spChg chg="add mod">
          <ac:chgData name="Nikolaj Bjorner" userId="063a94de-0c49-4d58-b22f-4505b39fd664" providerId="ADAL" clId="{29765564-0A68-4969-910F-6636C16F6387}" dt="2022-09-20T01:43:05.403" v="6407"/>
          <ac:spMkLst>
            <pc:docMk/>
            <pc:sldMk cId="2625936008" sldId="2076136315"/>
            <ac:spMk id="7" creationId="{696B40E1-AFE8-5073-5A4C-DBDDDAC0C7D0}"/>
          </ac:spMkLst>
        </pc:spChg>
        <pc:picChg chg="add">
          <ac:chgData name="Nikolaj Bjorner" userId="063a94de-0c49-4d58-b22f-4505b39fd664" providerId="ADAL" clId="{29765564-0A68-4969-910F-6636C16F6387}" dt="2022-09-17T21:55:17.755" v="5984" actId="22"/>
          <ac:picMkLst>
            <pc:docMk/>
            <pc:sldMk cId="2625936008" sldId="2076136315"/>
            <ac:picMk id="3" creationId="{70E97278-AF35-82ED-6975-FA47DBE5E4C5}"/>
          </ac:picMkLst>
        </pc:picChg>
      </pc:sldChg>
      <pc:sldChg chg="add del ord">
        <pc:chgData name="Nikolaj Bjorner" userId="063a94de-0c49-4d58-b22f-4505b39fd664" providerId="ADAL" clId="{29765564-0A68-4969-910F-6636C16F6387}" dt="2022-09-17T17:48:06.309" v="4742" actId="47"/>
        <pc:sldMkLst>
          <pc:docMk/>
          <pc:sldMk cId="2996488261" sldId="2076136322"/>
        </pc:sldMkLst>
      </pc:sldChg>
      <pc:sldChg chg="addSp add del mod">
        <pc:chgData name="Nikolaj Bjorner" userId="063a94de-0c49-4d58-b22f-4505b39fd664" providerId="ADAL" clId="{29765564-0A68-4969-910F-6636C16F6387}" dt="2022-09-20T02:06:24.298" v="7600" actId="47"/>
        <pc:sldMkLst>
          <pc:docMk/>
          <pc:sldMk cId="1780778139" sldId="2076136323"/>
        </pc:sldMkLst>
        <pc:picChg chg="add">
          <ac:chgData name="Nikolaj Bjorner" userId="063a94de-0c49-4d58-b22f-4505b39fd664" providerId="ADAL" clId="{29765564-0A68-4969-910F-6636C16F6387}" dt="2022-09-17T21:55:29.014" v="5987" actId="22"/>
          <ac:picMkLst>
            <pc:docMk/>
            <pc:sldMk cId="1780778139" sldId="2076136323"/>
            <ac:picMk id="11" creationId="{8B003F1B-071E-FA0B-BC08-D43B6016830F}"/>
          </ac:picMkLst>
        </pc:picChg>
      </pc:sldChg>
      <pc:sldChg chg="addSp modSp add mod ord">
        <pc:chgData name="Nikolaj Bjorner" userId="063a94de-0c49-4d58-b22f-4505b39fd664" providerId="ADAL" clId="{29765564-0A68-4969-910F-6636C16F6387}" dt="2022-09-20T01:45:38.741" v="6417" actId="113"/>
        <pc:sldMkLst>
          <pc:docMk/>
          <pc:sldMk cId="1171779798" sldId="2076136326"/>
        </pc:sldMkLst>
        <pc:spChg chg="mod">
          <ac:chgData name="Nikolaj Bjorner" userId="063a94de-0c49-4d58-b22f-4505b39fd664" providerId="ADAL" clId="{29765564-0A68-4969-910F-6636C16F6387}" dt="2022-09-20T01:45:38.741" v="6417" actId="113"/>
          <ac:spMkLst>
            <pc:docMk/>
            <pc:sldMk cId="1171779798" sldId="2076136326"/>
            <ac:spMk id="21" creationId="{BF951464-0966-45AC-91F8-A793502E8960}"/>
          </ac:spMkLst>
        </pc:spChg>
        <pc:spChg chg="mod">
          <ac:chgData name="Nikolaj Bjorner" userId="063a94de-0c49-4d58-b22f-4505b39fd664" providerId="ADAL" clId="{29765564-0A68-4969-910F-6636C16F6387}" dt="2022-09-17T21:42:45.036" v="5934" actId="14100"/>
          <ac:spMkLst>
            <pc:docMk/>
            <pc:sldMk cId="1171779798" sldId="2076136326"/>
            <ac:spMk id="60" creationId="{F920FE32-B5C5-4758-BDC3-827446917F13}"/>
          </ac:spMkLst>
        </pc:spChg>
        <pc:picChg chg="add">
          <ac:chgData name="Nikolaj Bjorner" userId="063a94de-0c49-4d58-b22f-4505b39fd664" providerId="ADAL" clId="{29765564-0A68-4969-910F-6636C16F6387}" dt="2022-09-17T21:54:06.650" v="5965" actId="22"/>
          <ac:picMkLst>
            <pc:docMk/>
            <pc:sldMk cId="1171779798" sldId="2076136326"/>
            <ac:picMk id="4" creationId="{A8B8D6D7-2D39-2E8C-B21E-3B1D53BF227D}"/>
          </ac:picMkLst>
        </pc:picChg>
      </pc:sldChg>
      <pc:sldChg chg="del">
        <pc:chgData name="Nikolaj Bjorner" userId="063a94de-0c49-4d58-b22f-4505b39fd664" providerId="ADAL" clId="{29765564-0A68-4969-910F-6636C16F6387}" dt="2022-09-17T06:18:18.718" v="4178" actId="47"/>
        <pc:sldMkLst>
          <pc:docMk/>
          <pc:sldMk cId="222742076" sldId="2076136328"/>
        </pc:sldMkLst>
      </pc:sldChg>
      <pc:sldChg chg="del">
        <pc:chgData name="Nikolaj Bjorner" userId="063a94de-0c49-4d58-b22f-4505b39fd664" providerId="ADAL" clId="{29765564-0A68-4969-910F-6636C16F6387}" dt="2022-09-17T06:18:15.541" v="4177" actId="47"/>
        <pc:sldMkLst>
          <pc:docMk/>
          <pc:sldMk cId="324146740" sldId="2076136329"/>
        </pc:sldMkLst>
      </pc:sldChg>
      <pc:sldChg chg="addSp modSp mod ord">
        <pc:chgData name="Nikolaj Bjorner" userId="063a94de-0c49-4d58-b22f-4505b39fd664" providerId="ADAL" clId="{29765564-0A68-4969-910F-6636C16F6387}" dt="2022-09-17T21:55:07.090" v="5980" actId="22"/>
        <pc:sldMkLst>
          <pc:docMk/>
          <pc:sldMk cId="2464572420" sldId="2076136330"/>
        </pc:sldMkLst>
        <pc:spChg chg="add mod">
          <ac:chgData name="Nikolaj Bjorner" userId="063a94de-0c49-4d58-b22f-4505b39fd664" providerId="ADAL" clId="{29765564-0A68-4969-910F-6636C16F6387}" dt="2022-09-17T17:24:18.935" v="4477" actId="1076"/>
          <ac:spMkLst>
            <pc:docMk/>
            <pc:sldMk cId="2464572420" sldId="2076136330"/>
            <ac:spMk id="8" creationId="{B6433961-132A-FC75-4BED-29B5DF18B369}"/>
          </ac:spMkLst>
        </pc:spChg>
        <pc:picChg chg="add mod">
          <ac:chgData name="Nikolaj Bjorner" userId="063a94de-0c49-4d58-b22f-4505b39fd664" providerId="ADAL" clId="{29765564-0A68-4969-910F-6636C16F6387}" dt="2022-09-17T17:24:18.935" v="4477" actId="1076"/>
          <ac:picMkLst>
            <pc:docMk/>
            <pc:sldMk cId="2464572420" sldId="2076136330"/>
            <ac:picMk id="4" creationId="{8A1D10DF-D6C3-5290-6409-1286E754D4CC}"/>
          </ac:picMkLst>
        </pc:picChg>
        <pc:picChg chg="add">
          <ac:chgData name="Nikolaj Bjorner" userId="063a94de-0c49-4d58-b22f-4505b39fd664" providerId="ADAL" clId="{29765564-0A68-4969-910F-6636C16F6387}" dt="2022-09-17T21:55:07.090" v="5980" actId="22"/>
          <ac:picMkLst>
            <pc:docMk/>
            <pc:sldMk cId="2464572420" sldId="2076136330"/>
            <ac:picMk id="12" creationId="{0F95E737-3E52-A3D6-7639-86CDA93051C6}"/>
          </ac:picMkLst>
        </pc:picChg>
      </pc:sldChg>
      <pc:sldChg chg="del">
        <pc:chgData name="Nikolaj Bjorner" userId="063a94de-0c49-4d58-b22f-4505b39fd664" providerId="ADAL" clId="{29765564-0A68-4969-910F-6636C16F6387}" dt="2022-09-17T06:17:06.660" v="4165" actId="47"/>
        <pc:sldMkLst>
          <pc:docMk/>
          <pc:sldMk cId="3189301300" sldId="2076136333"/>
        </pc:sldMkLst>
      </pc:sldChg>
      <pc:sldChg chg="del">
        <pc:chgData name="Nikolaj Bjorner" userId="063a94de-0c49-4d58-b22f-4505b39fd664" providerId="ADAL" clId="{29765564-0A68-4969-910F-6636C16F6387}" dt="2022-09-17T06:18:05.623" v="4173" actId="47"/>
        <pc:sldMkLst>
          <pc:docMk/>
          <pc:sldMk cId="1301049190" sldId="2076136335"/>
        </pc:sldMkLst>
      </pc:sldChg>
      <pc:sldChg chg="del">
        <pc:chgData name="Nikolaj Bjorner" userId="063a94de-0c49-4d58-b22f-4505b39fd664" providerId="ADAL" clId="{29765564-0A68-4969-910F-6636C16F6387}" dt="2022-09-17T06:18:05.140" v="4172" actId="47"/>
        <pc:sldMkLst>
          <pc:docMk/>
          <pc:sldMk cId="346244905" sldId="2076136336"/>
        </pc:sldMkLst>
      </pc:sldChg>
      <pc:sldChg chg="del">
        <pc:chgData name="Nikolaj Bjorner" userId="063a94de-0c49-4d58-b22f-4505b39fd664" providerId="ADAL" clId="{29765564-0A68-4969-910F-6636C16F6387}" dt="2022-09-17T17:51:25.721" v="4908" actId="47"/>
        <pc:sldMkLst>
          <pc:docMk/>
          <pc:sldMk cId="3132752408" sldId="2076136337"/>
        </pc:sldMkLst>
      </pc:sldChg>
      <pc:sldChg chg="addSp delSp modSp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2616257472" sldId="2076136339"/>
        </pc:sldMkLst>
        <pc:spChg chg="add mod">
          <ac:chgData name="Nikolaj Bjorner" userId="063a94de-0c49-4d58-b22f-4505b39fd664" providerId="ADAL" clId="{29765564-0A68-4969-910F-6636C16F6387}" dt="2022-09-16T08:13:24.663" v="2221" actId="14100"/>
          <ac:spMkLst>
            <pc:docMk/>
            <pc:sldMk cId="2616257472" sldId="2076136339"/>
            <ac:spMk id="2" creationId="{A7150CC4-41B6-2100-940A-63A2BA0DDCC9}"/>
          </ac:spMkLst>
        </pc:spChg>
        <pc:spChg chg="add mod">
          <ac:chgData name="Nikolaj Bjorner" userId="063a94de-0c49-4d58-b22f-4505b39fd664" providerId="ADAL" clId="{29765564-0A68-4969-910F-6636C16F6387}" dt="2022-09-16T08:13:19.327" v="2219" actId="14100"/>
          <ac:spMkLst>
            <pc:docMk/>
            <pc:sldMk cId="2616257472" sldId="2076136339"/>
            <ac:spMk id="4" creationId="{CE2A7392-F6FF-7E3B-F0C9-EF8ECFB2647E}"/>
          </ac:spMkLst>
        </pc:spChg>
        <pc:spChg chg="del">
          <ac:chgData name="Nikolaj Bjorner" userId="063a94de-0c49-4d58-b22f-4505b39fd664" providerId="ADAL" clId="{29765564-0A68-4969-910F-6636C16F6387}" dt="2022-09-17T18:08:32.552" v="5190" actId="478"/>
          <ac:spMkLst>
            <pc:docMk/>
            <pc:sldMk cId="2616257472" sldId="2076136339"/>
            <ac:spMk id="5" creationId="{9C66408A-556D-C0DC-8391-367DE3C0EA18}"/>
          </ac:spMkLst>
        </pc:spChg>
        <pc:spChg chg="add mod">
          <ac:chgData name="Nikolaj Bjorner" userId="063a94de-0c49-4d58-b22f-4505b39fd664" providerId="ADAL" clId="{29765564-0A68-4969-910F-6636C16F6387}" dt="2022-09-17T05:56:30.953" v="4008" actId="14100"/>
          <ac:spMkLst>
            <pc:docMk/>
            <pc:sldMk cId="2616257472" sldId="2076136339"/>
            <ac:spMk id="6" creationId="{29C1E859-B3BA-95D3-21F6-0CCC9874F5D5}"/>
          </ac:spMkLst>
        </pc:spChg>
        <pc:spChg chg="add mod">
          <ac:chgData name="Nikolaj Bjorner" userId="063a94de-0c49-4d58-b22f-4505b39fd664" providerId="ADAL" clId="{29765564-0A68-4969-910F-6636C16F6387}" dt="2022-09-17T05:56:14.940" v="4004" actId="20577"/>
          <ac:spMkLst>
            <pc:docMk/>
            <pc:sldMk cId="2616257472" sldId="2076136339"/>
            <ac:spMk id="10" creationId="{1C66F478-10C0-4897-4D28-C166FD168C52}"/>
          </ac:spMkLst>
        </pc:spChg>
        <pc:spChg chg="add mod">
          <ac:chgData name="Nikolaj Bjorner" userId="063a94de-0c49-4d58-b22f-4505b39fd664" providerId="ADAL" clId="{29765564-0A68-4969-910F-6636C16F6387}" dt="2022-09-17T05:57:00.668" v="4050" actId="20577"/>
          <ac:spMkLst>
            <pc:docMk/>
            <pc:sldMk cId="2616257472" sldId="2076136339"/>
            <ac:spMk id="12" creationId="{F1CF8E8E-5081-E8A0-B395-39A176044FEA}"/>
          </ac:spMkLst>
        </pc:spChg>
        <pc:spChg chg="add mod">
          <ac:chgData name="Nikolaj Bjorner" userId="063a94de-0c49-4d58-b22f-4505b39fd664" providerId="ADAL" clId="{29765564-0A68-4969-910F-6636C16F6387}" dt="2022-09-17T05:58:16.491" v="4161" actId="20577"/>
          <ac:spMkLst>
            <pc:docMk/>
            <pc:sldMk cId="2616257472" sldId="2076136339"/>
            <ac:spMk id="14" creationId="{C3C148D5-1879-2C93-FD2C-4058E1B9AC6B}"/>
          </ac:spMkLst>
        </pc:spChg>
        <pc:spChg chg="add mod ord">
          <ac:chgData name="Nikolaj Bjorner" userId="063a94de-0c49-4d58-b22f-4505b39fd664" providerId="ADAL" clId="{29765564-0A68-4969-910F-6636C16F6387}" dt="2022-09-17T18:08:49.287" v="5211" actId="1076"/>
          <ac:spMkLst>
            <pc:docMk/>
            <pc:sldMk cId="2616257472" sldId="2076136339"/>
            <ac:spMk id="15" creationId="{0D8CD8A7-58F5-5FDE-E6A8-DBC1B377831B}"/>
          </ac:spMkLst>
        </pc:spChg>
        <pc:picChg chg="mod">
          <ac:chgData name="Nikolaj Bjorner" userId="063a94de-0c49-4d58-b22f-4505b39fd664" providerId="ADAL" clId="{29765564-0A68-4969-910F-6636C16F6387}" dt="2022-09-16T08:13:29.127" v="2226" actId="1035"/>
          <ac:picMkLst>
            <pc:docMk/>
            <pc:sldMk cId="2616257472" sldId="2076136339"/>
            <ac:picMk id="1026" creationId="{8B9C0413-BE3A-178B-90A2-A79743C651D1}"/>
          </ac:picMkLst>
        </pc:picChg>
      </pc:sldChg>
      <pc:sldChg chg="addSp modSp add mod">
        <pc:chgData name="Nikolaj Bjorner" userId="063a94de-0c49-4d58-b22f-4505b39fd664" providerId="ADAL" clId="{29765564-0A68-4969-910F-6636C16F6387}" dt="2022-09-17T21:52:45.306" v="5948" actId="22"/>
        <pc:sldMkLst>
          <pc:docMk/>
          <pc:sldMk cId="3442660828" sldId="2076136339"/>
        </pc:sldMkLst>
        <pc:spChg chg="mod">
          <ac:chgData name="Nikolaj Bjorner" userId="063a94de-0c49-4d58-b22f-4505b39fd664" providerId="ADAL" clId="{29765564-0A68-4969-910F-6636C16F6387}" dt="2022-09-17T21:18:38.354" v="5893" actId="20577"/>
          <ac:spMkLst>
            <pc:docMk/>
            <pc:sldMk cId="3442660828" sldId="2076136339"/>
            <ac:spMk id="12" creationId="{F1CF8E8E-5081-E8A0-B395-39A176044FEA}"/>
          </ac:spMkLst>
        </pc:spChg>
        <pc:picChg chg="add">
          <ac:chgData name="Nikolaj Bjorner" userId="063a94de-0c49-4d58-b22f-4505b39fd664" providerId="ADAL" clId="{29765564-0A68-4969-910F-6636C16F6387}" dt="2022-09-17T21:52:45.306" v="5948" actId="22"/>
          <ac:picMkLst>
            <pc:docMk/>
            <pc:sldMk cId="3442660828" sldId="2076136339"/>
            <ac:picMk id="5" creationId="{B950B6FA-5C21-7B6E-38F7-B2E708BAF508}"/>
          </ac:picMkLst>
        </pc:picChg>
      </pc:sldChg>
      <pc:sldChg chg="addSp delSp modSp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1005740431" sldId="2076136340"/>
        </pc:sldMkLst>
        <pc:spChg chg="add mod">
          <ac:chgData name="Nikolaj Bjorner" userId="063a94de-0c49-4d58-b22f-4505b39fd664" providerId="ADAL" clId="{29765564-0A68-4969-910F-6636C16F6387}" dt="2022-09-17T05:29:40.145" v="3818" actId="1076"/>
          <ac:spMkLst>
            <pc:docMk/>
            <pc:sldMk cId="1005740431" sldId="2076136340"/>
            <ac:spMk id="3" creationId="{B56516FA-1F8F-68A4-71F5-DE6F0B4248E5}"/>
          </ac:spMkLst>
        </pc:spChg>
        <pc:spChg chg="mod">
          <ac:chgData name="Nikolaj Bjorner" userId="063a94de-0c49-4d58-b22f-4505b39fd664" providerId="ADAL" clId="{29765564-0A68-4969-910F-6636C16F6387}" dt="2022-09-16T08:13:46.040" v="2227" actId="208"/>
          <ac:spMkLst>
            <pc:docMk/>
            <pc:sldMk cId="1005740431" sldId="2076136340"/>
            <ac:spMk id="4" creationId="{C4D19683-1BAA-B591-72D4-13DFCE454A6E}"/>
          </ac:spMkLst>
        </pc:spChg>
        <pc:spChg chg="add mod">
          <ac:chgData name="Nikolaj Bjorner" userId="063a94de-0c49-4d58-b22f-4505b39fd664" providerId="ADAL" clId="{29765564-0A68-4969-910F-6636C16F6387}" dt="2022-09-17T05:28:12.289" v="3810" actId="1076"/>
          <ac:spMkLst>
            <pc:docMk/>
            <pc:sldMk cId="1005740431" sldId="2076136340"/>
            <ac:spMk id="5" creationId="{59392C0A-6410-EEA5-833D-4F60BBCB5760}"/>
          </ac:spMkLst>
        </pc:spChg>
        <pc:spChg chg="mod">
          <ac:chgData name="Nikolaj Bjorner" userId="063a94de-0c49-4d58-b22f-4505b39fd664" providerId="ADAL" clId="{29765564-0A68-4969-910F-6636C16F6387}" dt="2022-09-17T05:28:52.074" v="3811" actId="1076"/>
          <ac:spMkLst>
            <pc:docMk/>
            <pc:sldMk cId="1005740431" sldId="2076136340"/>
            <ac:spMk id="6" creationId="{8A9ED27C-768D-F257-D5F1-159F91BDBE1A}"/>
          </ac:spMkLst>
        </pc:spChg>
        <pc:spChg chg="mod">
          <ac:chgData name="Nikolaj Bjorner" userId="063a94de-0c49-4d58-b22f-4505b39fd664" providerId="ADAL" clId="{29765564-0A68-4969-910F-6636C16F6387}" dt="2022-09-16T07:29:06.265" v="1549" actId="1076"/>
          <ac:spMkLst>
            <pc:docMk/>
            <pc:sldMk cId="1005740431" sldId="2076136340"/>
            <ac:spMk id="8" creationId="{27B4A43C-E0C5-C96E-8F10-8F274CBA9FCB}"/>
          </ac:spMkLst>
        </pc:spChg>
        <pc:spChg chg="add mod">
          <ac:chgData name="Nikolaj Bjorner" userId="063a94de-0c49-4d58-b22f-4505b39fd664" providerId="ADAL" clId="{29765564-0A68-4969-910F-6636C16F6387}" dt="2022-09-16T07:45:30.287" v="1991" actId="1076"/>
          <ac:spMkLst>
            <pc:docMk/>
            <pc:sldMk cId="1005740431" sldId="2076136340"/>
            <ac:spMk id="9" creationId="{A1FD6838-DC37-66CA-08AE-908BB7F6CD57}"/>
          </ac:spMkLst>
        </pc:spChg>
        <pc:spChg chg="mod">
          <ac:chgData name="Nikolaj Bjorner" userId="063a94de-0c49-4d58-b22f-4505b39fd664" providerId="ADAL" clId="{29765564-0A68-4969-910F-6636C16F6387}" dt="2022-09-17T05:29:49.800" v="3820" actId="1076"/>
          <ac:spMkLst>
            <pc:docMk/>
            <pc:sldMk cId="1005740431" sldId="2076136340"/>
            <ac:spMk id="10" creationId="{B554F745-C81B-D6D0-F881-98DA899838F1}"/>
          </ac:spMkLst>
        </pc:spChg>
        <pc:spChg chg="mod">
          <ac:chgData name="Nikolaj Bjorner" userId="063a94de-0c49-4d58-b22f-4505b39fd664" providerId="ADAL" clId="{29765564-0A68-4969-910F-6636C16F6387}" dt="2022-09-16T07:27:23.688" v="1534" actId="1076"/>
          <ac:spMkLst>
            <pc:docMk/>
            <pc:sldMk cId="1005740431" sldId="2076136340"/>
            <ac:spMk id="12" creationId="{EE91314D-0037-3CF0-78C1-3B92AA341435}"/>
          </ac:spMkLst>
        </pc:spChg>
        <pc:spChg chg="add mod ord">
          <ac:chgData name="Nikolaj Bjorner" userId="063a94de-0c49-4d58-b22f-4505b39fd664" providerId="ADAL" clId="{29765564-0A68-4969-910F-6636C16F6387}" dt="2022-09-17T05:28:06.457" v="3809" actId="1076"/>
          <ac:spMkLst>
            <pc:docMk/>
            <pc:sldMk cId="1005740431" sldId="2076136340"/>
            <ac:spMk id="14" creationId="{ACA7F4CE-2C5A-F7BD-8B2B-FE74BB74EFCF}"/>
          </ac:spMkLst>
        </pc:spChg>
        <pc:spChg chg="add mod">
          <ac:chgData name="Nikolaj Bjorner" userId="063a94de-0c49-4d58-b22f-4505b39fd664" providerId="ADAL" clId="{29765564-0A68-4969-910F-6636C16F6387}" dt="2022-09-16T07:31:51.688" v="1613" actId="1076"/>
          <ac:spMkLst>
            <pc:docMk/>
            <pc:sldMk cId="1005740431" sldId="2076136340"/>
            <ac:spMk id="21" creationId="{79215F9B-E167-1ECE-9695-E10E19729897}"/>
          </ac:spMkLst>
        </pc:spChg>
        <pc:spChg chg="add del mod">
          <ac:chgData name="Nikolaj Bjorner" userId="063a94de-0c49-4d58-b22f-4505b39fd664" providerId="ADAL" clId="{29765564-0A68-4969-910F-6636C16F6387}" dt="2022-09-16T07:30:32.969" v="1570" actId="478"/>
          <ac:spMkLst>
            <pc:docMk/>
            <pc:sldMk cId="1005740431" sldId="2076136340"/>
            <ac:spMk id="25" creationId="{814C49F7-AE4A-13AF-7C80-F974A25CF27E}"/>
          </ac:spMkLst>
        </pc:spChg>
        <pc:spChg chg="add mod">
          <ac:chgData name="Nikolaj Bjorner" userId="063a94de-0c49-4d58-b22f-4505b39fd664" providerId="ADAL" clId="{29765564-0A68-4969-910F-6636C16F6387}" dt="2022-09-17T05:48:08.012" v="3838" actId="20577"/>
          <ac:spMkLst>
            <pc:docMk/>
            <pc:sldMk cId="1005740431" sldId="2076136340"/>
            <ac:spMk id="28" creationId="{5083D814-F961-7DBC-6BC5-5AA5177AD5D6}"/>
          </ac:spMkLst>
        </pc:spChg>
        <pc:spChg chg="add mod">
          <ac:chgData name="Nikolaj Bjorner" userId="063a94de-0c49-4d58-b22f-4505b39fd664" providerId="ADAL" clId="{29765564-0A68-4969-910F-6636C16F6387}" dt="2022-09-17T05:28:59.033" v="3812" actId="14100"/>
          <ac:spMkLst>
            <pc:docMk/>
            <pc:sldMk cId="1005740431" sldId="2076136340"/>
            <ac:spMk id="29" creationId="{7457522F-F640-A52B-DABB-E6908708C2C5}"/>
          </ac:spMkLst>
        </pc:spChg>
        <pc:spChg chg="add mod">
          <ac:chgData name="Nikolaj Bjorner" userId="063a94de-0c49-4d58-b22f-4505b39fd664" providerId="ADAL" clId="{29765564-0A68-4969-910F-6636C16F6387}" dt="2022-09-17T05:29:44.457" v="3819" actId="14100"/>
          <ac:spMkLst>
            <pc:docMk/>
            <pc:sldMk cId="1005740431" sldId="2076136340"/>
            <ac:spMk id="31" creationId="{2A0B5E70-EC37-5C69-8220-301F941664F8}"/>
          </ac:spMkLst>
        </pc:spChg>
        <pc:spChg chg="add mod">
          <ac:chgData name="Nikolaj Bjorner" userId="063a94de-0c49-4d58-b22f-4505b39fd664" providerId="ADAL" clId="{29765564-0A68-4969-910F-6636C16F6387}" dt="2022-09-17T05:29:30.273" v="3817" actId="14100"/>
          <ac:spMkLst>
            <pc:docMk/>
            <pc:sldMk cId="1005740431" sldId="2076136340"/>
            <ac:spMk id="33" creationId="{67DFD587-6E1A-7B09-C326-F7881D68D55F}"/>
          </ac:spMkLst>
        </pc:spChg>
        <pc:spChg chg="add mod">
          <ac:chgData name="Nikolaj Bjorner" userId="063a94de-0c49-4d58-b22f-4505b39fd664" providerId="ADAL" clId="{29765564-0A68-4969-910F-6636C16F6387}" dt="2022-09-16T07:35:27.779" v="1805" actId="20577"/>
          <ac:spMkLst>
            <pc:docMk/>
            <pc:sldMk cId="1005740431" sldId="2076136340"/>
            <ac:spMk id="35" creationId="{527B14A5-5944-260A-048A-BA12C9554B08}"/>
          </ac:spMkLst>
        </pc:spChg>
        <pc:spChg chg="add del mod ord">
          <ac:chgData name="Nikolaj Bjorner" userId="063a94de-0c49-4d58-b22f-4505b39fd664" providerId="ADAL" clId="{29765564-0A68-4969-910F-6636C16F6387}" dt="2022-09-16T07:42:02.906" v="1887" actId="478"/>
          <ac:spMkLst>
            <pc:docMk/>
            <pc:sldMk cId="1005740431" sldId="2076136340"/>
            <ac:spMk id="36" creationId="{A7F8C262-2584-F821-4472-68209944A153}"/>
          </ac:spMkLst>
        </pc:spChg>
        <pc:spChg chg="add del mod">
          <ac:chgData name="Nikolaj Bjorner" userId="063a94de-0c49-4d58-b22f-4505b39fd664" providerId="ADAL" clId="{29765564-0A68-4969-910F-6636C16F6387}" dt="2022-09-16T07:42:07.969" v="1888" actId="478"/>
          <ac:spMkLst>
            <pc:docMk/>
            <pc:sldMk cId="1005740431" sldId="2076136340"/>
            <ac:spMk id="38" creationId="{BC60C377-FF26-8857-B910-B67CD9ADAF20}"/>
          </ac:spMkLst>
        </pc:spChg>
        <pc:spChg chg="add mod">
          <ac:chgData name="Nikolaj Bjorner" userId="063a94de-0c49-4d58-b22f-4505b39fd664" providerId="ADAL" clId="{29765564-0A68-4969-910F-6636C16F6387}" dt="2022-09-16T08:25:20.302" v="2601" actId="1076"/>
          <ac:spMkLst>
            <pc:docMk/>
            <pc:sldMk cId="1005740431" sldId="2076136340"/>
            <ac:spMk id="39" creationId="{3B75044A-CD9A-6622-AF5C-37562E84C320}"/>
          </ac:spMkLst>
        </pc:spChg>
        <pc:spChg chg="add del mod">
          <ac:chgData name="Nikolaj Bjorner" userId="063a94de-0c49-4d58-b22f-4505b39fd664" providerId="ADAL" clId="{29765564-0A68-4969-910F-6636C16F6387}" dt="2022-09-16T07:44:04.857" v="1974" actId="478"/>
          <ac:spMkLst>
            <pc:docMk/>
            <pc:sldMk cId="1005740431" sldId="2076136340"/>
            <ac:spMk id="41" creationId="{E74DDE02-E500-61BE-BECC-B51E04BB0001}"/>
          </ac:spMkLst>
        </pc:spChg>
        <pc:spChg chg="add mod">
          <ac:chgData name="Nikolaj Bjorner" userId="063a94de-0c49-4d58-b22f-4505b39fd664" providerId="ADAL" clId="{29765564-0A68-4969-910F-6636C16F6387}" dt="2022-09-16T07:44:28.311" v="1989" actId="1076"/>
          <ac:spMkLst>
            <pc:docMk/>
            <pc:sldMk cId="1005740431" sldId="2076136340"/>
            <ac:spMk id="43" creationId="{EAB57CB5-CB0F-C6DE-A29E-22AB6C3785A2}"/>
          </ac:spMkLst>
        </pc:spChg>
        <pc:spChg chg="mod">
          <ac:chgData name="Nikolaj Bjorner" userId="063a94de-0c49-4d58-b22f-4505b39fd664" providerId="ADAL" clId="{29765564-0A68-4969-910F-6636C16F6387}" dt="2022-09-15T16:27:33.505" v="1482" actId="1076"/>
          <ac:spMkLst>
            <pc:docMk/>
            <pc:sldMk cId="1005740431" sldId="2076136340"/>
            <ac:spMk id="45" creationId="{7576FB82-B1B5-0EFE-2CD6-DADFEFFAE353}"/>
          </ac:spMkLst>
        </pc:spChg>
        <pc:spChg chg="del">
          <ac:chgData name="Nikolaj Bjorner" userId="063a94de-0c49-4d58-b22f-4505b39fd664" providerId="ADAL" clId="{29765564-0A68-4969-910F-6636C16F6387}" dt="2022-09-16T07:36:21.449" v="1827" actId="478"/>
          <ac:spMkLst>
            <pc:docMk/>
            <pc:sldMk cId="1005740431" sldId="2076136340"/>
            <ac:spMk id="51" creationId="{7E57838B-0FBC-E272-F3D0-5FDDAA053D51}"/>
          </ac:spMkLst>
        </pc:spChg>
        <pc:picChg chg="add del mod">
          <ac:chgData name="Nikolaj Bjorner" userId="063a94de-0c49-4d58-b22f-4505b39fd664" providerId="ADAL" clId="{29765564-0A68-4969-910F-6636C16F6387}" dt="2022-09-16T07:43:11.553" v="1947" actId="478"/>
          <ac:picMkLst>
            <pc:docMk/>
            <pc:sldMk cId="1005740431" sldId="2076136340"/>
            <ac:picMk id="40" creationId="{CCA72934-7103-42C2-4EE9-95C37C61476B}"/>
          </ac:picMkLst>
        </pc:picChg>
        <pc:picChg chg="add mod">
          <ac:chgData name="Nikolaj Bjorner" userId="063a94de-0c49-4d58-b22f-4505b39fd664" providerId="ADAL" clId="{29765564-0A68-4969-910F-6636C16F6387}" dt="2022-09-16T08:25:20.302" v="2601" actId="1076"/>
          <ac:picMkLst>
            <pc:docMk/>
            <pc:sldMk cId="1005740431" sldId="2076136340"/>
            <ac:picMk id="1026" creationId="{F5531D4D-BB6A-C733-9550-B5F2045D20C7}"/>
          </ac:picMkLst>
        </pc:picChg>
        <pc:cxnChg chg="add mod">
          <ac:chgData name="Nikolaj Bjorner" userId="063a94de-0c49-4d58-b22f-4505b39fd664" providerId="ADAL" clId="{29765564-0A68-4969-910F-6636C16F6387}" dt="2022-09-16T07:28:55.925" v="1546" actId="692"/>
          <ac:cxnSpMkLst>
            <pc:docMk/>
            <pc:sldMk cId="1005740431" sldId="2076136340"/>
            <ac:cxnSpMk id="15" creationId="{31F18B57-5DD9-0010-4662-345A7B2AFFA1}"/>
          </ac:cxnSpMkLst>
        </pc:cxnChg>
        <pc:cxnChg chg="del mod">
          <ac:chgData name="Nikolaj Bjorner" userId="063a94de-0c49-4d58-b22f-4505b39fd664" providerId="ADAL" clId="{29765564-0A68-4969-910F-6636C16F6387}" dt="2022-09-16T07:27:16.041" v="1532" actId="478"/>
          <ac:cxnSpMkLst>
            <pc:docMk/>
            <pc:sldMk cId="1005740431" sldId="2076136340"/>
            <ac:cxnSpMk id="16" creationId="{E2D1B5CE-B9FA-82E5-ED30-840F2429E87E}"/>
          </ac:cxnSpMkLst>
        </pc:cxnChg>
        <pc:cxnChg chg="del mod">
          <ac:chgData name="Nikolaj Bjorner" userId="063a94de-0c49-4d58-b22f-4505b39fd664" providerId="ADAL" clId="{29765564-0A68-4969-910F-6636C16F6387}" dt="2022-09-16T07:27:19.033" v="1533" actId="478"/>
          <ac:cxnSpMkLst>
            <pc:docMk/>
            <pc:sldMk cId="1005740431" sldId="2076136340"/>
            <ac:cxnSpMk id="18" creationId="{4E6E1003-6726-7F0E-0E59-2B780F296309}"/>
          </ac:cxnSpMkLst>
        </pc:cxnChg>
        <pc:cxnChg chg="mod">
          <ac:chgData name="Nikolaj Bjorner" userId="063a94de-0c49-4d58-b22f-4505b39fd664" providerId="ADAL" clId="{29765564-0A68-4969-910F-6636C16F6387}" dt="2022-09-16T07:29:06.265" v="1549" actId="1076"/>
          <ac:cxnSpMkLst>
            <pc:docMk/>
            <pc:sldMk cId="1005740431" sldId="2076136340"/>
            <ac:cxnSpMk id="22" creationId="{48FFA860-5116-F42F-73CA-7DEBBBD7089A}"/>
          </ac:cxnSpMkLst>
        </pc:cxnChg>
        <pc:cxnChg chg="del mod">
          <ac:chgData name="Nikolaj Bjorner" userId="063a94de-0c49-4d58-b22f-4505b39fd664" providerId="ADAL" clId="{29765564-0A68-4969-910F-6636C16F6387}" dt="2022-09-16T07:26:56.834" v="1526" actId="478"/>
          <ac:cxnSpMkLst>
            <pc:docMk/>
            <pc:sldMk cId="1005740431" sldId="2076136340"/>
            <ac:cxnSpMk id="26" creationId="{952A4E13-3262-BD7A-0146-FB76E0A13442}"/>
          </ac:cxnSpMkLst>
        </pc:cxnChg>
        <pc:cxnChg chg="mod">
          <ac:chgData name="Nikolaj Bjorner" userId="063a94de-0c49-4d58-b22f-4505b39fd664" providerId="ADAL" clId="{29765564-0A68-4969-910F-6636C16F6387}" dt="2022-09-16T07:29:06.265" v="1549" actId="1076"/>
          <ac:cxnSpMkLst>
            <pc:docMk/>
            <pc:sldMk cId="1005740431" sldId="2076136340"/>
            <ac:cxnSpMk id="47" creationId="{B493F204-0664-FDCD-DEC0-720335839351}"/>
          </ac:cxnSpMkLst>
        </pc:cxnChg>
      </pc:sldChg>
      <pc:sldChg chg="addSp delSp modSp add mod">
        <pc:chgData name="Nikolaj Bjorner" userId="063a94de-0c49-4d58-b22f-4505b39fd664" providerId="ADAL" clId="{29765564-0A68-4969-910F-6636C16F6387}" dt="2022-09-25T11:24:01.714" v="7860" actId="207"/>
        <pc:sldMkLst>
          <pc:docMk/>
          <pc:sldMk cId="2398374357" sldId="2076136340"/>
        </pc:sldMkLst>
        <pc:spChg chg="add mod">
          <ac:chgData name="Nikolaj Bjorner" userId="063a94de-0c49-4d58-b22f-4505b39fd664" providerId="ADAL" clId="{29765564-0A68-4969-910F-6636C16F6387}" dt="2022-09-25T11:24:01.714" v="7860" actId="207"/>
          <ac:spMkLst>
            <pc:docMk/>
            <pc:sldMk cId="2398374357" sldId="2076136340"/>
            <ac:spMk id="2" creationId="{DB1D1E60-0279-63AC-A8B0-D3633EDD912F}"/>
          </ac:spMkLst>
        </pc:spChg>
        <pc:spChg chg="mod">
          <ac:chgData name="Nikolaj Bjorner" userId="063a94de-0c49-4d58-b22f-4505b39fd664" providerId="ADAL" clId="{29765564-0A68-4969-910F-6636C16F6387}" dt="2022-09-25T11:20:07.657" v="7823" actId="1076"/>
          <ac:spMkLst>
            <pc:docMk/>
            <pc:sldMk cId="2398374357" sldId="2076136340"/>
            <ac:spMk id="5" creationId="{59392C0A-6410-EEA5-833D-4F60BBCB5760}"/>
          </ac:spMkLst>
        </pc:spChg>
        <pc:spChg chg="add del mod">
          <ac:chgData name="Nikolaj Bjorner" userId="063a94de-0c49-4d58-b22f-4505b39fd664" providerId="ADAL" clId="{29765564-0A68-4969-910F-6636C16F6387}" dt="2022-09-25T11:23:09.124" v="7850" actId="478"/>
          <ac:spMkLst>
            <pc:docMk/>
            <pc:sldMk cId="2398374357" sldId="2076136340"/>
            <ac:spMk id="7" creationId="{416BA2EE-F8F0-5947-C809-2AC98C69F9AF}"/>
          </ac:spMkLst>
        </pc:spChg>
        <pc:spChg chg="mod">
          <ac:chgData name="Nikolaj Bjorner" userId="063a94de-0c49-4d58-b22f-4505b39fd664" providerId="ADAL" clId="{29765564-0A68-4969-910F-6636C16F6387}" dt="2022-09-25T11:20:51.793" v="7838" actId="1076"/>
          <ac:spMkLst>
            <pc:docMk/>
            <pc:sldMk cId="2398374357" sldId="2076136340"/>
            <ac:spMk id="9" creationId="{A1FD6838-DC37-66CA-08AE-908BB7F6CD57}"/>
          </ac:spMkLst>
        </pc:spChg>
        <pc:spChg chg="mod">
          <ac:chgData name="Nikolaj Bjorner" userId="063a94de-0c49-4d58-b22f-4505b39fd664" providerId="ADAL" clId="{29765564-0A68-4969-910F-6636C16F6387}" dt="2022-09-25T11:20:45.266" v="7837" actId="1076"/>
          <ac:spMkLst>
            <pc:docMk/>
            <pc:sldMk cId="2398374357" sldId="2076136340"/>
            <ac:spMk id="14" creationId="{ACA7F4CE-2C5A-F7BD-8B2B-FE74BB74EFCF}"/>
          </ac:spMkLst>
        </pc:spChg>
        <pc:spChg chg="mod">
          <ac:chgData name="Nikolaj Bjorner" userId="063a94de-0c49-4d58-b22f-4505b39fd664" providerId="ADAL" clId="{29765564-0A68-4969-910F-6636C16F6387}" dt="2022-09-25T11:21:12.209" v="7842" actId="1076"/>
          <ac:spMkLst>
            <pc:docMk/>
            <pc:sldMk cId="2398374357" sldId="2076136340"/>
            <ac:spMk id="43" creationId="{EAB57CB5-CB0F-C6DE-A29E-22AB6C3785A2}"/>
          </ac:spMkLst>
        </pc:spChg>
        <pc:picChg chg="add del">
          <ac:chgData name="Nikolaj Bjorner" userId="063a94de-0c49-4d58-b22f-4505b39fd664" providerId="ADAL" clId="{29765564-0A68-4969-910F-6636C16F6387}" dt="2022-09-20T01:18:16.450" v="6283" actId="478"/>
          <ac:picMkLst>
            <pc:docMk/>
            <pc:sldMk cId="2398374357" sldId="2076136340"/>
            <ac:picMk id="7" creationId="{135ADFFE-7290-9B8B-4467-4CD97D6D9B92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3:56.075" v="5962" actId="22"/>
        <pc:sldMkLst>
          <pc:docMk/>
          <pc:sldMk cId="578625631" sldId="2076136341"/>
        </pc:sldMkLst>
        <pc:spChg chg="mod">
          <ac:chgData name="Nikolaj Bjorner" userId="063a94de-0c49-4d58-b22f-4505b39fd664" providerId="ADAL" clId="{29765564-0A68-4969-910F-6636C16F6387}" dt="2022-09-17T18:30:09.023" v="5366" actId="1076"/>
          <ac:spMkLst>
            <pc:docMk/>
            <pc:sldMk cId="578625631" sldId="2076136341"/>
            <ac:spMk id="11" creationId="{78857DDD-CC50-C5E2-54D5-327F5D3BAA22}"/>
          </ac:spMkLst>
        </pc:spChg>
        <pc:picChg chg="add">
          <ac:chgData name="Nikolaj Bjorner" userId="063a94de-0c49-4d58-b22f-4505b39fd664" providerId="ADAL" clId="{29765564-0A68-4969-910F-6636C16F6387}" dt="2022-09-17T21:53:56.075" v="5962" actId="22"/>
          <ac:picMkLst>
            <pc:docMk/>
            <pc:sldMk cId="578625631" sldId="2076136341"/>
            <ac:picMk id="10" creationId="{83DF0CB0-E4F5-8B09-F1A1-B1A21890D44B}"/>
          </ac:picMkLst>
        </pc:picChg>
        <pc:cxnChg chg="mod">
          <ac:chgData name="Nikolaj Bjorner" userId="063a94de-0c49-4d58-b22f-4505b39fd664" providerId="ADAL" clId="{29765564-0A68-4969-910F-6636C16F6387}" dt="2022-09-17T18:29:55.612" v="5363" actId="692"/>
          <ac:cxnSpMkLst>
            <pc:docMk/>
            <pc:sldMk cId="578625631" sldId="2076136341"/>
            <ac:cxnSpMk id="19" creationId="{B5E1DCCB-13D8-F1A8-2D12-48E14533AE34}"/>
          </ac:cxnSpMkLst>
        </pc:cxnChg>
      </pc:sldChg>
      <pc:sldChg chg="addSp modSp mod">
        <pc:chgData name="Nikolaj Bjorner" userId="063a94de-0c49-4d58-b22f-4505b39fd664" providerId="ADAL" clId="{29765564-0A68-4969-910F-6636C16F6387}" dt="2022-09-20T01:31:43.014" v="6319"/>
        <pc:sldMkLst>
          <pc:docMk/>
          <pc:sldMk cId="871833663" sldId="2076136342"/>
        </pc:sldMkLst>
        <pc:spChg chg="mod">
          <ac:chgData name="Nikolaj Bjorner" userId="063a94de-0c49-4d58-b22f-4505b39fd664" providerId="ADAL" clId="{29765564-0A68-4969-910F-6636C16F6387}" dt="2022-09-20T01:31:31.828" v="6318" actId="207"/>
          <ac:spMkLst>
            <pc:docMk/>
            <pc:sldMk cId="871833663" sldId="2076136342"/>
            <ac:spMk id="25" creationId="{4690C71A-24C9-4FC2-BFBD-C6CA6165EB91}"/>
          </ac:spMkLst>
        </pc:spChg>
        <pc:picChg chg="add mod">
          <ac:chgData name="Nikolaj Bjorner" userId="063a94de-0c49-4d58-b22f-4505b39fd664" providerId="ADAL" clId="{29765564-0A68-4969-910F-6636C16F6387}" dt="2022-09-20T01:31:43.014" v="6319"/>
          <ac:picMkLst>
            <pc:docMk/>
            <pc:sldMk cId="871833663" sldId="2076136342"/>
            <ac:picMk id="5" creationId="{B1D36F8F-6D5E-0825-E1EA-EC11A1CA185C}"/>
          </ac:picMkLst>
        </pc:picChg>
      </pc:sldChg>
      <pc:sldChg chg="add del">
        <pc:chgData name="Nikolaj Bjorner" userId="063a94de-0c49-4d58-b22f-4505b39fd664" providerId="ADAL" clId="{29765564-0A68-4969-910F-6636C16F6387}" dt="2022-09-17T06:17:17.789" v="4169" actId="47"/>
        <pc:sldMkLst>
          <pc:docMk/>
          <pc:sldMk cId="62195797" sldId="2076136345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1220667212" sldId="2076136347"/>
        </pc:sldMkLst>
      </pc:sldChg>
      <pc:sldChg chg="addSp delSp modSp add mod">
        <pc:chgData name="Nikolaj Bjorner" userId="063a94de-0c49-4d58-b22f-4505b39fd664" providerId="ADAL" clId="{29765564-0A68-4969-910F-6636C16F6387}" dt="2022-09-17T21:54:56.795" v="5977" actId="478"/>
        <pc:sldMkLst>
          <pc:docMk/>
          <pc:sldMk cId="2434938405" sldId="2076136347"/>
        </pc:sldMkLst>
        <pc:picChg chg="add del mod">
          <ac:chgData name="Nikolaj Bjorner" userId="063a94de-0c49-4d58-b22f-4505b39fd664" providerId="ADAL" clId="{29765564-0A68-4969-910F-6636C16F6387}" dt="2022-09-17T21:54:56.795" v="5977" actId="478"/>
          <ac:picMkLst>
            <pc:docMk/>
            <pc:sldMk cId="2434938405" sldId="2076136347"/>
            <ac:picMk id="5" creationId="{44AA8772-CBD5-D25E-2B57-D66B086DE7B9}"/>
          </ac:picMkLst>
        </pc:picChg>
      </pc:sldChg>
      <pc:sldChg chg="add">
        <pc:chgData name="Nikolaj Bjorner" userId="063a94de-0c49-4d58-b22f-4505b39fd664" providerId="ADAL" clId="{29765564-0A68-4969-910F-6636C16F6387}" dt="2022-09-17T06:17:56.095" v="4171"/>
        <pc:sldMkLst>
          <pc:docMk/>
          <pc:sldMk cId="747715665" sldId="2076136348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2093661298" sldId="2076136348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08719823" sldId="2076136349"/>
        </pc:sldMkLst>
      </pc:sldChg>
      <pc:sldChg chg="addSp add mod">
        <pc:chgData name="Nikolaj Bjorner" userId="063a94de-0c49-4d58-b22f-4505b39fd664" providerId="ADAL" clId="{29765564-0A68-4969-910F-6636C16F6387}" dt="2022-09-17T21:55:04.023" v="5979" actId="22"/>
        <pc:sldMkLst>
          <pc:docMk/>
          <pc:sldMk cId="4107853751" sldId="2076136349"/>
        </pc:sldMkLst>
        <pc:picChg chg="add">
          <ac:chgData name="Nikolaj Bjorner" userId="063a94de-0c49-4d58-b22f-4505b39fd664" providerId="ADAL" clId="{29765564-0A68-4969-910F-6636C16F6387}" dt="2022-09-17T21:55:04.023" v="5979" actId="22"/>
          <ac:picMkLst>
            <pc:docMk/>
            <pc:sldMk cId="4107853751" sldId="2076136349"/>
            <ac:picMk id="5" creationId="{D824CD9F-7331-ED34-B284-F60D08ED3353}"/>
          </ac:picMkLst>
        </pc:picChg>
      </pc:sldChg>
      <pc:sldChg chg="add del">
        <pc:chgData name="Nikolaj Bjorner" userId="063a94de-0c49-4d58-b22f-4505b39fd664" providerId="ADAL" clId="{29765564-0A68-4969-910F-6636C16F6387}" dt="2022-09-17T06:16:59.415" v="4163" actId="47"/>
        <pc:sldMkLst>
          <pc:docMk/>
          <pc:sldMk cId="2912867037" sldId="2076136350"/>
        </pc:sldMkLst>
      </pc:sldChg>
      <pc:sldChg chg="add del">
        <pc:chgData name="Nikolaj Bjorner" userId="063a94de-0c49-4d58-b22f-4505b39fd664" providerId="ADAL" clId="{29765564-0A68-4969-910F-6636C16F6387}" dt="2022-09-17T06:17:00.393" v="4164" actId="47"/>
        <pc:sldMkLst>
          <pc:docMk/>
          <pc:sldMk cId="192236693" sldId="2076136351"/>
        </pc:sldMkLst>
      </pc:sldChg>
      <pc:sldChg chg="add ord modTransition">
        <pc:chgData name="Nikolaj Bjorner" userId="063a94de-0c49-4d58-b22f-4505b39fd664" providerId="ADAL" clId="{29765564-0A68-4969-910F-6636C16F6387}" dt="2022-09-17T17:49:28.806" v="4770"/>
        <pc:sldMkLst>
          <pc:docMk/>
          <pc:sldMk cId="3146162057" sldId="2076136362"/>
        </pc:sldMkLst>
      </pc:sldChg>
      <pc:sldChg chg="add del">
        <pc:chgData name="Nikolaj Bjorner" userId="063a94de-0c49-4d58-b22f-4505b39fd664" providerId="ADAL" clId="{29765564-0A68-4969-910F-6636C16F6387}" dt="2022-09-17T06:18:38.088" v="4181" actId="47"/>
        <pc:sldMkLst>
          <pc:docMk/>
          <pc:sldMk cId="2835384391" sldId="2076136363"/>
        </pc:sldMkLst>
      </pc:sldChg>
      <pc:sldChg chg="modSp mod">
        <pc:chgData name="Nikolaj Bjorner" userId="063a94de-0c49-4d58-b22f-4505b39fd664" providerId="ADAL" clId="{29765564-0A68-4969-910F-6636C16F6387}" dt="2022-09-20T02:13:58.606" v="7752" actId="207"/>
        <pc:sldMkLst>
          <pc:docMk/>
          <pc:sldMk cId="1430412418" sldId="2076138281"/>
        </pc:sldMkLst>
        <pc:spChg chg="mod">
          <ac:chgData name="Nikolaj Bjorner" userId="063a94de-0c49-4d58-b22f-4505b39fd664" providerId="ADAL" clId="{29765564-0A68-4969-910F-6636C16F6387}" dt="2022-09-20T02:13:58.606" v="7752" actId="207"/>
          <ac:spMkLst>
            <pc:docMk/>
            <pc:sldMk cId="1430412418" sldId="2076138281"/>
            <ac:spMk id="2" creationId="{52824D33-E5F0-8744-94EA-6205B722AEDD}"/>
          </ac:spMkLst>
        </pc:spChg>
      </pc:sldChg>
      <pc:sldChg chg="addSp delSp modSp mod modTransition modClrScheme modAnim chgLayout">
        <pc:chgData name="Nikolaj Bjorner" userId="063a94de-0c49-4d58-b22f-4505b39fd664" providerId="ADAL" clId="{29765564-0A68-4969-910F-6636C16F6387}" dt="2022-09-20T02:01:16.711" v="7599"/>
        <pc:sldMkLst>
          <pc:docMk/>
          <pc:sldMk cId="4187298183" sldId="2145706661"/>
        </pc:sldMkLst>
        <pc:spChg chg="add del mod ord">
          <ac:chgData name="Nikolaj Bjorner" userId="063a94de-0c49-4d58-b22f-4505b39fd664" providerId="ADAL" clId="{29765564-0A68-4969-910F-6636C16F6387}" dt="2022-09-20T01:27:49.497" v="6307" actId="700"/>
          <ac:spMkLst>
            <pc:docMk/>
            <pc:sldMk cId="4187298183" sldId="2145706661"/>
            <ac:spMk id="2" creationId="{EC19760C-882D-DE58-82D8-69C87E503738}"/>
          </ac:spMkLst>
        </pc:spChg>
        <pc:spChg chg="mod">
          <ac:chgData name="Nikolaj Bjorner" userId="063a94de-0c49-4d58-b22f-4505b39fd664" providerId="ADAL" clId="{29765564-0A68-4969-910F-6636C16F6387}" dt="2022-09-20T01:41:43.223" v="6385" actId="2711"/>
          <ac:spMkLst>
            <pc:docMk/>
            <pc:sldMk cId="4187298183" sldId="2145706661"/>
            <ac:spMk id="8" creationId="{81BDCEDE-4092-0184-44B9-26B20EBFC59D}"/>
          </ac:spMkLst>
        </pc:spChg>
      </pc:sldChg>
      <pc:sldChg chg="modSp mod modTransition">
        <pc:chgData name="Nikolaj Bjorner" userId="063a94de-0c49-4d58-b22f-4505b39fd664" providerId="ADAL" clId="{29765564-0A68-4969-910F-6636C16F6387}" dt="2022-09-20T01:42:32.873" v="6390" actId="2711"/>
        <pc:sldMkLst>
          <pc:docMk/>
          <pc:sldMk cId="2028359324" sldId="2145706671"/>
        </pc:sldMkLst>
        <pc:spChg chg="mod">
          <ac:chgData name="Nikolaj Bjorner" userId="063a94de-0c49-4d58-b22f-4505b39fd664" providerId="ADAL" clId="{29765564-0A68-4969-910F-6636C16F6387}" dt="2022-09-20T01:42:32.873" v="6390" actId="2711"/>
          <ac:spMkLst>
            <pc:docMk/>
            <pc:sldMk cId="2028359324" sldId="2145706671"/>
            <ac:spMk id="3" creationId="{09FE06E1-86B7-4530-AF3F-4E7B4E5A182B}"/>
          </ac:spMkLst>
        </pc:sp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85795475" sldId="2146847065"/>
        </pc:sldMkLst>
        <pc:spChg chg="mod">
          <ac:chgData name="Nikolaj Bjorner" userId="063a94de-0c49-4d58-b22f-4505b39fd664" providerId="ADAL" clId="{29765564-0A68-4969-910F-6636C16F6387}" dt="2022-09-17T17:41:39.089" v="4580" actId="20577"/>
          <ac:spMkLst>
            <pc:docMk/>
            <pc:sldMk cId="385795475" sldId="2146847065"/>
            <ac:spMk id="3" creationId="{2361C796-4EC5-4E06-8309-3651001146C5}"/>
          </ac:spMkLst>
        </pc:spChg>
        <pc:spChg chg="del topLvl">
          <ac:chgData name="Nikolaj Bjorner" userId="063a94de-0c49-4d58-b22f-4505b39fd664" providerId="ADAL" clId="{29765564-0A68-4969-910F-6636C16F6387}" dt="2022-09-17T16:47:46.142" v="4244" actId="478"/>
          <ac:spMkLst>
            <pc:docMk/>
            <pc:sldMk cId="385795475" sldId="2146847065"/>
            <ac:spMk id="5" creationId="{146EA7A8-67B1-871E-43B6-A1EB258CCAA4}"/>
          </ac:spMkLst>
        </pc:spChg>
        <pc:spChg chg="del topLvl">
          <ac:chgData name="Nikolaj Bjorner" userId="063a94de-0c49-4d58-b22f-4505b39fd664" providerId="ADAL" clId="{29765564-0A68-4969-910F-6636C16F6387}" dt="2022-09-17T16:47:44.359" v="4243" actId="478"/>
          <ac:spMkLst>
            <pc:docMk/>
            <pc:sldMk cId="385795475" sldId="2146847065"/>
            <ac:spMk id="6" creationId="{C39427EF-0E4B-C2AC-B9B2-1EDCFDC50D98}"/>
          </ac:spMkLst>
        </pc:spChg>
        <pc:spChg chg="add del">
          <ac:chgData name="Nikolaj Bjorner" userId="063a94de-0c49-4d58-b22f-4505b39fd664" providerId="ADAL" clId="{29765564-0A68-4969-910F-6636C16F6387}" dt="2022-09-17T17:25:35.256" v="4479" actId="478"/>
          <ac:spMkLst>
            <pc:docMk/>
            <pc:sldMk cId="385795475" sldId="2146847065"/>
            <ac:spMk id="10" creationId="{3DE224C3-3DC9-5214-B826-02E23259DC20}"/>
          </ac:spMkLst>
        </pc:spChg>
        <pc:grpChg chg="del">
          <ac:chgData name="Nikolaj Bjorner" userId="063a94de-0c49-4d58-b22f-4505b39fd664" providerId="ADAL" clId="{29765564-0A68-4969-910F-6636C16F6387}" dt="2022-09-17T16:47:44.359" v="4243" actId="478"/>
          <ac:grpSpMkLst>
            <pc:docMk/>
            <pc:sldMk cId="385795475" sldId="2146847065"/>
            <ac:grpSpMk id="4" creationId="{BCB97972-7C04-B5EC-A75C-27892B87D96F}"/>
          </ac:grpSpMkLst>
        </pc:grpChg>
        <pc:picChg chg="add del">
          <ac:chgData name="Nikolaj Bjorner" userId="063a94de-0c49-4d58-b22f-4505b39fd664" providerId="ADAL" clId="{29765564-0A68-4969-910F-6636C16F6387}" dt="2022-09-17T17:25:35.256" v="4479" actId="478"/>
          <ac:picMkLst>
            <pc:docMk/>
            <pc:sldMk cId="385795475" sldId="2146847065"/>
            <ac:picMk id="8" creationId="{878722B5-E418-2235-9046-A922F5579BE5}"/>
          </ac:picMkLst>
        </pc:picChg>
        <pc:picChg chg="add mod">
          <ac:chgData name="Nikolaj Bjorner" userId="063a94de-0c49-4d58-b22f-4505b39fd664" providerId="ADAL" clId="{29765564-0A68-4969-910F-6636C16F6387}" dt="2022-09-17T17:41:53.110" v="4581" actId="1076"/>
          <ac:picMkLst>
            <pc:docMk/>
            <pc:sldMk cId="385795475" sldId="2146847065"/>
            <ac:picMk id="3074" creationId="{64B5F6A1-9807-6C96-333F-CCA2CC76A5AC}"/>
          </ac:picMkLst>
        </pc:picChg>
        <pc:picChg chg="add del mod">
          <ac:chgData name="Nikolaj Bjorner" userId="063a94de-0c49-4d58-b22f-4505b39fd664" providerId="ADAL" clId="{29765564-0A68-4969-910F-6636C16F6387}" dt="2022-09-17T17:32:05.855" v="4563" actId="478"/>
          <ac:picMkLst>
            <pc:docMk/>
            <pc:sldMk cId="385795475" sldId="2146847065"/>
            <ac:picMk id="3076" creationId="{DCB25071-6B6C-3184-F3A1-9406B3B17BAA}"/>
          </ac:picMkLst>
        </pc:picChg>
      </pc:sldChg>
      <pc:sldChg chg="addSp add mod">
        <pc:chgData name="Nikolaj Bjorner" userId="063a94de-0c49-4d58-b22f-4505b39fd664" providerId="ADAL" clId="{29765564-0A68-4969-910F-6636C16F6387}" dt="2022-09-17T21:54:26.531" v="5969" actId="22"/>
        <pc:sldMkLst>
          <pc:docMk/>
          <pc:sldMk cId="1441254048" sldId="2146847065"/>
        </pc:sldMkLst>
        <pc:picChg chg="add">
          <ac:chgData name="Nikolaj Bjorner" userId="063a94de-0c49-4d58-b22f-4505b39fd664" providerId="ADAL" clId="{29765564-0A68-4969-910F-6636C16F6387}" dt="2022-09-17T21:54:26.531" v="5969" actId="22"/>
          <ac:picMkLst>
            <pc:docMk/>
            <pc:sldMk cId="1441254048" sldId="2146847065"/>
            <ac:picMk id="5" creationId="{B092F186-0AE7-6382-7ABF-3AEFC8F0F5EF}"/>
          </ac:picMkLst>
        </pc:picChg>
      </pc:sldChg>
      <pc:sldChg chg="addSp delSp modSp add mod">
        <pc:chgData name="Nikolaj Bjorner" userId="063a94de-0c49-4d58-b22f-4505b39fd664" providerId="ADAL" clId="{29765564-0A68-4969-910F-6636C16F6387}" dt="2022-09-17T21:53:27.022" v="5957" actId="167"/>
        <pc:sldMkLst>
          <pc:docMk/>
          <pc:sldMk cId="1411113025" sldId="2146847078"/>
        </pc:sldMkLst>
        <pc:spChg chg="mod">
          <ac:chgData name="Nikolaj Bjorner" userId="063a94de-0c49-4d58-b22f-4505b39fd664" providerId="ADAL" clId="{29765564-0A68-4969-910F-6636C16F6387}" dt="2022-09-17T21:48:36.733" v="5938" actId="20577"/>
          <ac:spMkLst>
            <pc:docMk/>
            <pc:sldMk cId="1411113025" sldId="2146847078"/>
            <ac:spMk id="2" creationId="{A6BCF486-F222-42E1-80A1-FFA5E40B0503}"/>
          </ac:spMkLst>
        </pc:spChg>
        <pc:spChg chg="mod">
          <ac:chgData name="Nikolaj Bjorner" userId="063a94de-0c49-4d58-b22f-4505b39fd664" providerId="ADAL" clId="{29765564-0A68-4969-910F-6636C16F6387}" dt="2022-09-17T21:48:52.416" v="5939" actId="113"/>
          <ac:spMkLst>
            <pc:docMk/>
            <pc:sldMk cId="1411113025" sldId="2146847078"/>
            <ac:spMk id="5" creationId="{2DFF741B-38BE-19FA-6139-4F2CD168CC4B}"/>
          </ac:spMkLst>
        </pc:spChg>
        <pc:grpChg chg="del">
          <ac:chgData name="Nikolaj Bjorner" userId="063a94de-0c49-4d58-b22f-4505b39fd664" providerId="ADAL" clId="{29765564-0A68-4969-910F-6636C16F6387}" dt="2022-09-17T17:43:49.599" v="4585" actId="478"/>
          <ac:grpSpMkLst>
            <pc:docMk/>
            <pc:sldMk cId="1411113025" sldId="2146847078"/>
            <ac:grpSpMk id="16" creationId="{8B924091-81B0-0BE1-2D55-F9D70CF114E9}"/>
          </ac:grpSpMkLst>
        </pc:grpChg>
        <pc:picChg chg="add ord">
          <ac:chgData name="Nikolaj Bjorner" userId="063a94de-0c49-4d58-b22f-4505b39fd664" providerId="ADAL" clId="{29765564-0A68-4969-910F-6636C16F6387}" dt="2022-09-17T21:53:27.022" v="5957" actId="167"/>
          <ac:picMkLst>
            <pc:docMk/>
            <pc:sldMk cId="1411113025" sldId="2146847078"/>
            <ac:picMk id="7" creationId="{83FE5CDD-9884-7423-11B4-4107D4509590}"/>
          </ac:picMkLst>
        </pc:picChg>
      </pc:sldChg>
      <pc:sldChg chg="addSp delSp modSp mod">
        <pc:chgData name="Nikolaj Bjorner" userId="063a94de-0c49-4d58-b22f-4505b39fd664" providerId="ADAL" clId="{29765564-0A68-4969-910F-6636C16F6387}" dt="2022-09-20T01:23:23.045" v="6304" actId="20577"/>
        <pc:sldMkLst>
          <pc:docMk/>
          <pc:sldMk cId="1154596716" sldId="2146847081"/>
        </pc:sldMkLst>
        <pc:spChg chg="mod">
          <ac:chgData name="Nikolaj Bjorner" userId="063a94de-0c49-4d58-b22f-4505b39fd664" providerId="ADAL" clId="{29765564-0A68-4969-910F-6636C16F6387}" dt="2022-09-20T01:23:23.045" v="6304" actId="20577"/>
          <ac:spMkLst>
            <pc:docMk/>
            <pc:sldMk cId="1154596716" sldId="2146847081"/>
            <ac:spMk id="2" creationId="{B2066677-02B0-B6C1-2D80-E325D574FE3F}"/>
          </ac:spMkLst>
        </pc:spChg>
        <pc:spChg chg="mod">
          <ac:chgData name="Nikolaj Bjorner" userId="063a94de-0c49-4d58-b22f-4505b39fd664" providerId="ADAL" clId="{29765564-0A68-4969-910F-6636C16F6387}" dt="2022-09-20T01:21:46.767" v="6300" actId="1076"/>
          <ac:spMkLst>
            <pc:docMk/>
            <pc:sldMk cId="1154596716" sldId="2146847081"/>
            <ac:spMk id="28" creationId="{DA47CFEF-DE2F-6374-AD18-E7C11BA9D539}"/>
          </ac:spMkLst>
        </pc:spChg>
        <pc:picChg chg="add del mod">
          <ac:chgData name="Nikolaj Bjorner" userId="063a94de-0c49-4d58-b22f-4505b39fd664" providerId="ADAL" clId="{29765564-0A68-4969-910F-6636C16F6387}" dt="2022-09-20T01:21:08.716" v="6294" actId="478"/>
          <ac:picMkLst>
            <pc:docMk/>
            <pc:sldMk cId="1154596716" sldId="2146847081"/>
            <ac:picMk id="2050" creationId="{6EC48476-DBF5-99D3-752E-E5CA73BCF156}"/>
          </ac:picMkLst>
        </pc:picChg>
        <pc:picChg chg="add mod">
          <ac:chgData name="Nikolaj Bjorner" userId="063a94de-0c49-4d58-b22f-4505b39fd664" providerId="ADAL" clId="{29765564-0A68-4969-910F-6636C16F6387}" dt="2022-09-20T01:21:17.747" v="6295" actId="1076"/>
          <ac:picMkLst>
            <pc:docMk/>
            <pc:sldMk cId="1154596716" sldId="2146847081"/>
            <ac:picMk id="2052" creationId="{0E459133-E817-5A73-D88B-2667B9129027}"/>
          </ac:picMkLst>
        </pc:picChg>
        <pc:cxnChg chg="add mod">
          <ac:chgData name="Nikolaj Bjorner" userId="063a94de-0c49-4d58-b22f-4505b39fd664" providerId="ADAL" clId="{29765564-0A68-4969-910F-6636C16F6387}" dt="2022-09-20T01:22:05.706" v="6301" actId="14100"/>
          <ac:cxnSpMkLst>
            <pc:docMk/>
            <pc:sldMk cId="1154596716" sldId="2146847081"/>
            <ac:cxnSpMk id="5" creationId="{45E54892-39E9-D4B5-E3DA-9A39401BDA27}"/>
          </ac:cxnSpMkLst>
        </pc:cxn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72779410" sldId="2146847088"/>
        </pc:sldMkLst>
        <pc:spChg chg="add del mod">
          <ac:chgData name="Nikolaj Bjorner" userId="063a94de-0c49-4d58-b22f-4505b39fd664" providerId="ADAL" clId="{29765564-0A68-4969-910F-6636C16F6387}" dt="2022-09-16T07:12:08.557" v="1486" actId="2085"/>
          <ac:spMkLst>
            <pc:docMk/>
            <pc:sldMk cId="372779410" sldId="2146847088"/>
            <ac:spMk id="3" creationId="{CECCA393-ABDB-4977-86CC-BD6EE9E96F14}"/>
          </ac:spMkLst>
        </pc:spChg>
        <pc:spChg chg="del">
          <ac:chgData name="Nikolaj Bjorner" userId="063a94de-0c49-4d58-b22f-4505b39fd664" providerId="ADAL" clId="{29765564-0A68-4969-910F-6636C16F6387}" dt="2022-09-16T07:12:15.562" v="1487" actId="478"/>
          <ac:spMkLst>
            <pc:docMk/>
            <pc:sldMk cId="372779410" sldId="2146847088"/>
            <ac:spMk id="4" creationId="{C1B1D1EF-01DD-BC77-1402-D9086048CF6E}"/>
          </ac:spMkLst>
        </pc:spChg>
        <pc:spChg chg="del topLvl">
          <ac:chgData name="Nikolaj Bjorner" userId="063a94de-0c49-4d58-b22f-4505b39fd664" providerId="ADAL" clId="{29765564-0A68-4969-910F-6636C16F6387}" dt="2022-09-17T18:09:40.736" v="5213" actId="478"/>
          <ac:spMkLst>
            <pc:docMk/>
            <pc:sldMk cId="372779410" sldId="2146847088"/>
            <ac:spMk id="6" creationId="{61568EB4-0EC9-093D-65FF-F7BD97B1594A}"/>
          </ac:spMkLst>
        </pc:spChg>
        <pc:spChg chg="del topLvl">
          <ac:chgData name="Nikolaj Bjorner" userId="063a94de-0c49-4d58-b22f-4505b39fd664" providerId="ADAL" clId="{29765564-0A68-4969-910F-6636C16F6387}" dt="2022-09-17T18:09:38.368" v="5212" actId="478"/>
          <ac:spMkLst>
            <pc:docMk/>
            <pc:sldMk cId="372779410" sldId="2146847088"/>
            <ac:spMk id="7" creationId="{76B20B56-3D8A-CD3D-5D4A-8B11AEB42A9F}"/>
          </ac:spMkLst>
        </pc:spChg>
        <pc:spChg chg="add del mod">
          <ac:chgData name="Nikolaj Bjorner" userId="063a94de-0c49-4d58-b22f-4505b39fd664" providerId="ADAL" clId="{29765564-0A68-4969-910F-6636C16F6387}" dt="2022-09-16T07:11:46.636" v="1485" actId="478"/>
          <ac:spMkLst>
            <pc:docMk/>
            <pc:sldMk cId="372779410" sldId="2146847088"/>
            <ac:spMk id="9" creationId="{C5513CC9-391E-67BF-E62D-637108B0277C}"/>
          </ac:spMkLst>
        </pc:spChg>
        <pc:spChg chg="mod topLvl">
          <ac:chgData name="Nikolaj Bjorner" userId="063a94de-0c49-4d58-b22f-4505b39fd664" providerId="ADAL" clId="{29765564-0A68-4969-910F-6636C16F6387}" dt="2022-09-16T07:14:26.273" v="1499" actId="1076"/>
          <ac:spMkLst>
            <pc:docMk/>
            <pc:sldMk cId="372779410" sldId="2146847088"/>
            <ac:spMk id="12" creationId="{EFDBBF4D-8F1C-8C59-6A71-326808648D55}"/>
          </ac:spMkLst>
        </pc:spChg>
        <pc:grpChg chg="del">
          <ac:chgData name="Nikolaj Bjorner" userId="063a94de-0c49-4d58-b22f-4505b39fd664" providerId="ADAL" clId="{29765564-0A68-4969-910F-6636C16F6387}" dt="2022-09-17T18:09:38.368" v="5212" actId="478"/>
          <ac:grpSpMkLst>
            <pc:docMk/>
            <pc:sldMk cId="372779410" sldId="2146847088"/>
            <ac:grpSpMk id="5" creationId="{817BEF21-3FBC-A4FF-73F9-E08D41615073}"/>
          </ac:grpSpMkLst>
        </pc:grpChg>
        <pc:grpChg chg="add del mod">
          <ac:chgData name="Nikolaj Bjorner" userId="063a94de-0c49-4d58-b22f-4505b39fd664" providerId="ADAL" clId="{29765564-0A68-4969-910F-6636C16F6387}" dt="2022-09-16T07:13:09.965" v="1493" actId="165"/>
          <ac:grpSpMkLst>
            <pc:docMk/>
            <pc:sldMk cId="372779410" sldId="2146847088"/>
            <ac:grpSpMk id="10" creationId="{6A617635-8123-FB35-412E-7B6D20BA8C62}"/>
          </ac:grpSpMkLst>
        </pc:grpChg>
        <pc:picChg chg="mod topLvl modCrop">
          <ac:chgData name="Nikolaj Bjorner" userId="063a94de-0c49-4d58-b22f-4505b39fd664" providerId="ADAL" clId="{29765564-0A68-4969-910F-6636C16F6387}" dt="2022-09-16T07:14:20.840" v="1498" actId="1076"/>
          <ac:picMkLst>
            <pc:docMk/>
            <pc:sldMk cId="372779410" sldId="2146847088"/>
            <ac:picMk id="11" creationId="{9B24ED02-BB7F-D363-48C5-EB8FA52A1A7F}"/>
          </ac:picMkLst>
        </pc:picChg>
      </pc:sldChg>
      <pc:sldChg chg="addSp add mod">
        <pc:chgData name="Nikolaj Bjorner" userId="063a94de-0c49-4d58-b22f-4505b39fd664" providerId="ADAL" clId="{29765564-0A68-4969-910F-6636C16F6387}" dt="2022-09-17T21:54:34.422" v="5971" actId="22"/>
        <pc:sldMkLst>
          <pc:docMk/>
          <pc:sldMk cId="2318796787" sldId="2146847088"/>
        </pc:sldMkLst>
        <pc:picChg chg="add">
          <ac:chgData name="Nikolaj Bjorner" userId="063a94de-0c49-4d58-b22f-4505b39fd664" providerId="ADAL" clId="{29765564-0A68-4969-910F-6636C16F6387}" dt="2022-09-17T21:54:34.422" v="5971" actId="22"/>
          <ac:picMkLst>
            <pc:docMk/>
            <pc:sldMk cId="2318796787" sldId="2146847088"/>
            <ac:picMk id="5" creationId="{37354BB7-989B-0255-410A-A297A6CC2D2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6T07:14:32.055" v="1500" actId="47"/>
        <pc:sldMkLst>
          <pc:docMk/>
          <pc:sldMk cId="59621531" sldId="2146847089"/>
        </pc:sldMkLst>
        <pc:spChg chg="del">
          <ac:chgData name="Nikolaj Bjorner" userId="063a94de-0c49-4d58-b22f-4505b39fd664" providerId="ADAL" clId="{29765564-0A68-4969-910F-6636C16F6387}" dt="2022-09-16T07:12:21.248" v="1488" actId="478"/>
          <ac:spMkLst>
            <pc:docMk/>
            <pc:sldMk cId="59621531" sldId="2146847089"/>
            <ac:spMk id="3" creationId="{DB2D86A2-C32B-A465-B5B9-ABCBA8020CB2}"/>
          </ac:spMkLst>
        </pc:spChg>
        <pc:spChg chg="add del mod">
          <ac:chgData name="Nikolaj Bjorner" userId="063a94de-0c49-4d58-b22f-4505b39fd664" providerId="ADAL" clId="{29765564-0A68-4969-910F-6636C16F6387}" dt="2022-09-16T07:12:26.338" v="1489" actId="478"/>
          <ac:spMkLst>
            <pc:docMk/>
            <pc:sldMk cId="59621531" sldId="2146847089"/>
            <ac:spMk id="5" creationId="{77654EBF-4C91-559A-3702-594B9F12B606}"/>
          </ac:spMkLst>
        </pc:spChg>
      </pc:sldChg>
      <pc:sldChg chg="addSp modSp mod">
        <pc:chgData name="Nikolaj Bjorner" userId="063a94de-0c49-4d58-b22f-4505b39fd664" providerId="ADAL" clId="{29765564-0A68-4969-910F-6636C16F6387}" dt="2022-09-17T21:54:17.875" v="5968" actId="22"/>
        <pc:sldMkLst>
          <pc:docMk/>
          <pc:sldMk cId="3462069699" sldId="2146847093"/>
        </pc:sldMkLst>
        <pc:spChg chg="mod">
          <ac:chgData name="Nikolaj Bjorner" userId="063a94de-0c49-4d58-b22f-4505b39fd664" providerId="ADAL" clId="{29765564-0A68-4969-910F-6636C16F6387}" dt="2022-09-17T21:12:35.406" v="5879" actId="20577"/>
          <ac:spMkLst>
            <pc:docMk/>
            <pc:sldMk cId="3462069699" sldId="2146847093"/>
            <ac:spMk id="2" creationId="{980FEB35-61C0-33F2-8A33-091242C3A67D}"/>
          </ac:spMkLst>
        </pc:spChg>
        <pc:spChg chg="add mod">
          <ac:chgData name="Nikolaj Bjorner" userId="063a94de-0c49-4d58-b22f-4505b39fd664" providerId="ADAL" clId="{29765564-0A68-4969-910F-6636C16F6387}" dt="2022-09-17T18:23:18.762" v="5305" actId="1035"/>
          <ac:spMkLst>
            <pc:docMk/>
            <pc:sldMk cId="3462069699" sldId="2146847093"/>
            <ac:spMk id="5" creationId="{5319A082-DEB2-3E6F-2ACF-3774CF4A8795}"/>
          </ac:spMkLst>
        </pc:spChg>
        <pc:spChg chg="add mod">
          <ac:chgData name="Nikolaj Bjorner" userId="063a94de-0c49-4d58-b22f-4505b39fd664" providerId="ADAL" clId="{29765564-0A68-4969-910F-6636C16F6387}" dt="2022-09-17T18:22:51.962" v="5246" actId="1037"/>
          <ac:spMkLst>
            <pc:docMk/>
            <pc:sldMk cId="3462069699" sldId="2146847093"/>
            <ac:spMk id="7" creationId="{958357E2-5A8E-852E-77EE-75B4DFE12935}"/>
          </ac:spMkLst>
        </pc:spChg>
        <pc:spChg chg="add mod">
          <ac:chgData name="Nikolaj Bjorner" userId="063a94de-0c49-4d58-b22f-4505b39fd664" providerId="ADAL" clId="{29765564-0A68-4969-910F-6636C16F6387}" dt="2022-09-17T21:25:20.319" v="5902" actId="20577"/>
          <ac:spMkLst>
            <pc:docMk/>
            <pc:sldMk cId="3462069699" sldId="2146847093"/>
            <ac:spMk id="9" creationId="{7416F629-095A-7B07-1493-E1F99AA7BCD3}"/>
          </ac:spMkLst>
        </pc:spChg>
        <pc:spChg chg="add mod">
          <ac:chgData name="Nikolaj Bjorner" userId="063a94de-0c49-4d58-b22f-4505b39fd664" providerId="ADAL" clId="{29765564-0A68-4969-910F-6636C16F6387}" dt="2022-09-17T18:23:08.426" v="5285" actId="1038"/>
          <ac:spMkLst>
            <pc:docMk/>
            <pc:sldMk cId="3462069699" sldId="2146847093"/>
            <ac:spMk id="11" creationId="{BE7DF243-076A-088C-7EC0-9587699842AA}"/>
          </ac:spMkLst>
        </pc:spChg>
        <pc:spChg chg="add mod">
          <ac:chgData name="Nikolaj Bjorner" userId="063a94de-0c49-4d58-b22f-4505b39fd664" providerId="ADAL" clId="{29765564-0A68-4969-910F-6636C16F6387}" dt="2022-09-17T21:24:03.483" v="5897" actId="1076"/>
          <ac:spMkLst>
            <pc:docMk/>
            <pc:sldMk cId="3462069699" sldId="2146847093"/>
            <ac:spMk id="13" creationId="{046CD040-F635-280E-9B40-A1279D5E2BF4}"/>
          </ac:spMkLst>
        </pc:spChg>
        <pc:spChg chg="add mod">
          <ac:chgData name="Nikolaj Bjorner" userId="063a94de-0c49-4d58-b22f-4505b39fd664" providerId="ADAL" clId="{29765564-0A68-4969-910F-6636C16F6387}" dt="2022-09-17T17:57:23.265" v="5077" actId="1035"/>
          <ac:spMkLst>
            <pc:docMk/>
            <pc:sldMk cId="3462069699" sldId="2146847093"/>
            <ac:spMk id="15" creationId="{58F6C976-DFCE-8D5C-E9B5-5F37F9B140DA}"/>
          </ac:spMkLst>
        </pc:spChg>
        <pc:spChg chg="add mod">
          <ac:chgData name="Nikolaj Bjorner" userId="063a94de-0c49-4d58-b22f-4505b39fd664" providerId="ADAL" clId="{29765564-0A68-4969-910F-6636C16F6387}" dt="2022-09-17T18:22:38.305" v="5239" actId="1038"/>
          <ac:spMkLst>
            <pc:docMk/>
            <pc:sldMk cId="3462069699" sldId="2146847093"/>
            <ac:spMk id="17" creationId="{28787B34-2347-8DDC-8967-1F238121094D}"/>
          </ac:spMkLst>
        </pc:spChg>
        <pc:spChg chg="add mod">
          <ac:chgData name="Nikolaj Bjorner" userId="063a94de-0c49-4d58-b22f-4505b39fd664" providerId="ADAL" clId="{29765564-0A68-4969-910F-6636C16F6387}" dt="2022-09-17T21:24:10.907" v="5899" actId="1076"/>
          <ac:spMkLst>
            <pc:docMk/>
            <pc:sldMk cId="3462069699" sldId="2146847093"/>
            <ac:spMk id="19" creationId="{1DCBA746-1122-DD94-787B-BE3135BF6D75}"/>
          </ac:spMkLst>
        </pc:spChg>
        <pc:spChg chg="add mod">
          <ac:chgData name="Nikolaj Bjorner" userId="063a94de-0c49-4d58-b22f-4505b39fd664" providerId="ADAL" clId="{29765564-0A68-4969-910F-6636C16F6387}" dt="2022-09-17T18:23:15.313" v="5301" actId="1035"/>
          <ac:spMkLst>
            <pc:docMk/>
            <pc:sldMk cId="3462069699" sldId="2146847093"/>
            <ac:spMk id="21" creationId="{FAF9E20B-34F4-BAC2-7AF1-037A564B97DF}"/>
          </ac:spMkLst>
        </pc:spChg>
        <pc:spChg chg="add mod">
          <ac:chgData name="Nikolaj Bjorner" userId="063a94de-0c49-4d58-b22f-4505b39fd664" providerId="ADAL" clId="{29765564-0A68-4969-910F-6636C16F6387}" dt="2022-09-17T18:22:26.216" v="5233" actId="1076"/>
          <ac:spMkLst>
            <pc:docMk/>
            <pc:sldMk cId="3462069699" sldId="2146847093"/>
            <ac:spMk id="23" creationId="{BFB1D8B1-36AC-4796-A609-E9518494BDA5}"/>
          </ac:spMkLst>
        </pc:spChg>
        <pc:spChg chg="add mod">
          <ac:chgData name="Nikolaj Bjorner" userId="063a94de-0c49-4d58-b22f-4505b39fd664" providerId="ADAL" clId="{29765564-0A68-4969-910F-6636C16F6387}" dt="2022-09-17T18:23:22.586" v="5309" actId="1037"/>
          <ac:spMkLst>
            <pc:docMk/>
            <pc:sldMk cId="3462069699" sldId="2146847093"/>
            <ac:spMk id="25" creationId="{F565B859-7B72-FF0A-3604-5F9FF06B9E0B}"/>
          </ac:spMkLst>
        </pc:spChg>
        <pc:spChg chg="add mod">
          <ac:chgData name="Nikolaj Bjorner" userId="063a94de-0c49-4d58-b22f-4505b39fd664" providerId="ADAL" clId="{29765564-0A68-4969-910F-6636C16F6387}" dt="2022-09-17T18:23:29.361" v="5325" actId="1037"/>
          <ac:spMkLst>
            <pc:docMk/>
            <pc:sldMk cId="3462069699" sldId="2146847093"/>
            <ac:spMk id="27" creationId="{4DD89729-0B69-7035-6E65-7DF100CB4798}"/>
          </ac:spMkLst>
        </pc:spChg>
        <pc:spChg chg="add mod">
          <ac:chgData name="Nikolaj Bjorner" userId="063a94de-0c49-4d58-b22f-4505b39fd664" providerId="ADAL" clId="{29765564-0A68-4969-910F-6636C16F6387}" dt="2022-09-17T18:23:03.250" v="5270" actId="1038"/>
          <ac:spMkLst>
            <pc:docMk/>
            <pc:sldMk cId="3462069699" sldId="2146847093"/>
            <ac:spMk id="29" creationId="{35736620-15BB-BA47-78C3-8D8206122170}"/>
          </ac:spMkLst>
        </pc:spChg>
        <pc:spChg chg="add mod">
          <ac:chgData name="Nikolaj Bjorner" userId="063a94de-0c49-4d58-b22f-4505b39fd664" providerId="ADAL" clId="{29765564-0A68-4969-910F-6636C16F6387}" dt="2022-09-17T18:22:49.818" v="5245" actId="1038"/>
          <ac:spMkLst>
            <pc:docMk/>
            <pc:sldMk cId="3462069699" sldId="2146847093"/>
            <ac:spMk id="31" creationId="{8ECD0C7F-FD74-3C5B-5D3D-D6CC379C6FB2}"/>
          </ac:spMkLst>
        </pc:spChg>
        <pc:graphicFrameChg chg="mod">
          <ac:chgData name="Nikolaj Bjorner" userId="063a94de-0c49-4d58-b22f-4505b39fd664" providerId="ADAL" clId="{29765564-0A68-4969-910F-6636C16F6387}" dt="2022-09-17T18:01:20.622" v="5118" actId="1076"/>
          <ac:graphicFrameMkLst>
            <pc:docMk/>
            <pc:sldMk cId="3462069699" sldId="2146847093"/>
            <ac:graphicFrameMk id="4" creationId="{C4AFAD38-C518-902A-7875-72E975659BF0}"/>
          </ac:graphicFrameMkLst>
        </pc:graphicFrameChg>
        <pc:picChg chg="add">
          <ac:chgData name="Nikolaj Bjorner" userId="063a94de-0c49-4d58-b22f-4505b39fd664" providerId="ADAL" clId="{29765564-0A68-4969-910F-6636C16F6387}" dt="2022-09-17T21:54:17.875" v="5968" actId="22"/>
          <ac:picMkLst>
            <pc:docMk/>
            <pc:sldMk cId="3462069699" sldId="2146847093"/>
            <ac:picMk id="33" creationId="{703BC430-1178-A9ED-B369-C94E02DBBBC9}"/>
          </ac:picMkLst>
        </pc:picChg>
      </pc:sldChg>
      <pc:sldChg chg="delSp modSp del mod">
        <pc:chgData name="Nikolaj Bjorner" userId="063a94de-0c49-4d58-b22f-4505b39fd664" providerId="ADAL" clId="{29765564-0A68-4969-910F-6636C16F6387}" dt="2022-09-17T16:55:54.358" v="4253" actId="47"/>
        <pc:sldMkLst>
          <pc:docMk/>
          <pc:sldMk cId="1165496914" sldId="2146847094"/>
        </pc:sldMkLst>
        <pc:spChg chg="del mod">
          <ac:chgData name="Nikolaj Bjorner" userId="063a94de-0c49-4d58-b22f-4505b39fd664" providerId="ADAL" clId="{29765564-0A68-4969-910F-6636C16F6387}" dt="2022-09-17T00:36:50.403" v="3538" actId="478"/>
          <ac:spMkLst>
            <pc:docMk/>
            <pc:sldMk cId="1165496914" sldId="2146847094"/>
            <ac:spMk id="5" creationId="{0B1C28DD-039E-E3D8-50B9-A391C5FF6959}"/>
          </ac:spMkLst>
        </pc:spChg>
        <pc:spChg chg="del">
          <ac:chgData name="Nikolaj Bjorner" userId="063a94de-0c49-4d58-b22f-4505b39fd664" providerId="ADAL" clId="{29765564-0A68-4969-910F-6636C16F6387}" dt="2022-09-17T01:27:26.503" v="3628" actId="21"/>
          <ac:spMkLst>
            <pc:docMk/>
            <pc:sldMk cId="1165496914" sldId="2146847094"/>
            <ac:spMk id="7" creationId="{7AA1FE7E-81CC-6508-F1BB-D48E0C46F003}"/>
          </ac:spMkLst>
        </pc:spChg>
        <pc:spChg chg="del">
          <ac:chgData name="Nikolaj Bjorner" userId="063a94de-0c49-4d58-b22f-4505b39fd664" providerId="ADAL" clId="{29765564-0A68-4969-910F-6636C16F6387}" dt="2022-09-17T00:36:52.641" v="3539" actId="478"/>
          <ac:spMkLst>
            <pc:docMk/>
            <pc:sldMk cId="1165496914" sldId="2146847094"/>
            <ac:spMk id="9" creationId="{6708FB13-BC4B-F6AF-7AC2-0F36E6AD0786}"/>
          </ac:spMkLst>
        </pc:spChg>
        <pc:spChg chg="del mod">
          <ac:chgData name="Nikolaj Bjorner" userId="063a94de-0c49-4d58-b22f-4505b39fd664" providerId="ADAL" clId="{29765564-0A68-4969-910F-6636C16F6387}" dt="2022-09-17T00:36:48.990" v="3536" actId="478"/>
          <ac:spMkLst>
            <pc:docMk/>
            <pc:sldMk cId="1165496914" sldId="2146847094"/>
            <ac:spMk id="11" creationId="{39677E2C-8EF8-DE89-F3A1-6D3F4B3BD50A}"/>
          </ac:spMkLst>
        </pc:spChg>
        <pc:spChg chg="del mod">
          <ac:chgData name="Nikolaj Bjorner" userId="063a94de-0c49-4d58-b22f-4505b39fd664" providerId="ADAL" clId="{29765564-0A68-4969-910F-6636C16F6387}" dt="2022-09-17T00:36:49.790" v="3537" actId="478"/>
          <ac:spMkLst>
            <pc:docMk/>
            <pc:sldMk cId="1165496914" sldId="2146847094"/>
            <ac:spMk id="13" creationId="{D66CDCBC-DA3F-5545-CF16-1AA7A2E1C90A}"/>
          </ac:spMkLst>
        </pc:spChg>
        <pc:spChg chg="del mod">
          <ac:chgData name="Nikolaj Bjorner" userId="063a94de-0c49-4d58-b22f-4505b39fd664" providerId="ADAL" clId="{29765564-0A68-4969-910F-6636C16F6387}" dt="2022-09-17T01:22:00.806" v="3592" actId="21"/>
          <ac:spMkLst>
            <pc:docMk/>
            <pc:sldMk cId="1165496914" sldId="2146847094"/>
            <ac:spMk id="19" creationId="{4AF05BD2-F2B5-E9CB-E3B7-1A55BC0E4090}"/>
          </ac:spMkLst>
        </pc:spChg>
        <pc:spChg chg="del">
          <ac:chgData name="Nikolaj Bjorner" userId="063a94de-0c49-4d58-b22f-4505b39fd664" providerId="ADAL" clId="{29765564-0A68-4969-910F-6636C16F6387}" dt="2022-09-17T00:34:57.587" v="3515" actId="478"/>
          <ac:spMkLst>
            <pc:docMk/>
            <pc:sldMk cId="1165496914" sldId="2146847094"/>
            <ac:spMk id="21" creationId="{1CD4B987-89C0-0240-2537-D56A368CE058}"/>
          </ac:spMkLst>
        </pc:spChg>
        <pc:spChg chg="del">
          <ac:chgData name="Nikolaj Bjorner" userId="063a94de-0c49-4d58-b22f-4505b39fd664" providerId="ADAL" clId="{29765564-0A68-4969-910F-6636C16F6387}" dt="2022-09-17T00:34:59.079" v="3516" actId="478"/>
          <ac:spMkLst>
            <pc:docMk/>
            <pc:sldMk cId="1165496914" sldId="2146847094"/>
            <ac:spMk id="23" creationId="{3C5A005B-5AB9-E843-5E51-D41A5312BA6B}"/>
          </ac:spMkLst>
        </pc:spChg>
        <pc:spChg chg="del">
          <ac:chgData name="Nikolaj Bjorner" userId="063a94de-0c49-4d58-b22f-4505b39fd664" providerId="ADAL" clId="{29765564-0A68-4969-910F-6636C16F6387}" dt="2022-09-17T00:29:32.389" v="3512" actId="478"/>
          <ac:spMkLst>
            <pc:docMk/>
            <pc:sldMk cId="1165496914" sldId="2146847094"/>
            <ac:spMk id="25" creationId="{67567193-3D22-0BD9-4A8F-133F9BE96C1B}"/>
          </ac:spMkLst>
        </pc:spChg>
        <pc:spChg chg="del">
          <ac:chgData name="Nikolaj Bjorner" userId="063a94de-0c49-4d58-b22f-4505b39fd664" providerId="ADAL" clId="{29765564-0A68-4969-910F-6636C16F6387}" dt="2022-09-17T00:36:57.406" v="3543" actId="478"/>
          <ac:spMkLst>
            <pc:docMk/>
            <pc:sldMk cId="1165496914" sldId="2146847094"/>
            <ac:spMk id="27" creationId="{0B80C791-460F-9DA7-8AD5-A2641F9C2721}"/>
          </ac:spMkLst>
        </pc:spChg>
        <pc:spChg chg="del">
          <ac:chgData name="Nikolaj Bjorner" userId="063a94de-0c49-4d58-b22f-4505b39fd664" providerId="ADAL" clId="{29765564-0A68-4969-910F-6636C16F6387}" dt="2022-09-17T00:36:55.513" v="3541" actId="478"/>
          <ac:spMkLst>
            <pc:docMk/>
            <pc:sldMk cId="1165496914" sldId="2146847094"/>
            <ac:spMk id="29" creationId="{E561B918-E010-7140-213B-D4D798C4BCCC}"/>
          </ac:spMkLst>
        </pc:spChg>
        <pc:spChg chg="del">
          <ac:chgData name="Nikolaj Bjorner" userId="063a94de-0c49-4d58-b22f-4505b39fd664" providerId="ADAL" clId="{29765564-0A68-4969-910F-6636C16F6387}" dt="2022-09-17T00:36:56.568" v="3542" actId="478"/>
          <ac:spMkLst>
            <pc:docMk/>
            <pc:sldMk cId="1165496914" sldId="2146847094"/>
            <ac:spMk id="31" creationId="{2E5EA6F7-0B1F-E590-50D3-3DD8D1719988}"/>
          </ac:spMkLst>
        </pc:spChg>
        <pc:spChg chg="del">
          <ac:chgData name="Nikolaj Bjorner" userId="063a94de-0c49-4d58-b22f-4505b39fd664" providerId="ADAL" clId="{29765564-0A68-4969-910F-6636C16F6387}" dt="2022-09-17T00:34:56.502" v="3514" actId="478"/>
          <ac:spMkLst>
            <pc:docMk/>
            <pc:sldMk cId="1165496914" sldId="2146847094"/>
            <ac:spMk id="33" creationId="{F522D082-13DC-DEBF-4B25-83CDA6036B8C}"/>
          </ac:spMkLst>
        </pc:spChg>
        <pc:spChg chg="del">
          <ac:chgData name="Nikolaj Bjorner" userId="063a94de-0c49-4d58-b22f-4505b39fd664" providerId="ADAL" clId="{29765564-0A68-4969-910F-6636C16F6387}" dt="2022-09-17T00:36:53.957" v="3540" actId="478"/>
          <ac:spMkLst>
            <pc:docMk/>
            <pc:sldMk cId="1165496914" sldId="2146847094"/>
            <ac:spMk id="35" creationId="{EEDB7EFA-8201-1A21-7612-A11D594C6A5A}"/>
          </ac:spMkLst>
        </pc:spChg>
      </pc:sldChg>
      <pc:sldChg chg="addSp delSp modSp mod ord">
        <pc:chgData name="Nikolaj Bjorner" userId="063a94de-0c49-4d58-b22f-4505b39fd664" providerId="ADAL" clId="{29765564-0A68-4969-910F-6636C16F6387}" dt="2022-09-17T18:21:51.295" v="5232" actId="1076"/>
        <pc:sldMkLst>
          <pc:docMk/>
          <pc:sldMk cId="318683191" sldId="2146847095"/>
        </pc:sldMkLst>
        <pc:spChg chg="mod">
          <ac:chgData name="Nikolaj Bjorner" userId="063a94de-0c49-4d58-b22f-4505b39fd664" providerId="ADAL" clId="{29765564-0A68-4969-910F-6636C16F6387}" dt="2022-09-17T00:35:44.988" v="3526" actId="1076"/>
          <ac:spMkLst>
            <pc:docMk/>
            <pc:sldMk cId="318683191" sldId="2146847095"/>
            <ac:spMk id="3" creationId="{33A40633-3C12-C523-48C0-2BFEA66FADA8}"/>
          </ac:spMkLst>
        </pc:spChg>
        <pc:spChg chg="mod">
          <ac:chgData name="Nikolaj Bjorner" userId="063a94de-0c49-4d58-b22f-4505b39fd664" providerId="ADAL" clId="{29765564-0A68-4969-910F-6636C16F6387}" dt="2022-09-17T01:19:42.392" v="3572" actId="1038"/>
          <ac:spMkLst>
            <pc:docMk/>
            <pc:sldMk cId="318683191" sldId="2146847095"/>
            <ac:spMk id="6" creationId="{48E3FC3B-978C-7E0E-2D07-41C6E84C0CF5}"/>
          </ac:spMkLst>
        </pc:spChg>
        <pc:spChg chg="mod">
          <ac:chgData name="Nikolaj Bjorner" userId="063a94de-0c49-4d58-b22f-4505b39fd664" providerId="ADAL" clId="{29765564-0A68-4969-910F-6636C16F6387}" dt="2022-09-17T01:29:04.165" v="3638" actId="1076"/>
          <ac:spMkLst>
            <pc:docMk/>
            <pc:sldMk cId="318683191" sldId="2146847095"/>
            <ac:spMk id="9" creationId="{B9B12362-2E42-B0D4-AACD-0C62CA0D2DE7}"/>
          </ac:spMkLst>
        </pc:spChg>
        <pc:spChg chg="mod">
          <ac:chgData name="Nikolaj Bjorner" userId="063a94de-0c49-4d58-b22f-4505b39fd664" providerId="ADAL" clId="{29765564-0A68-4969-910F-6636C16F6387}" dt="2022-09-17T00:38:25.028" v="3556" actId="1076"/>
          <ac:spMkLst>
            <pc:docMk/>
            <pc:sldMk cId="318683191" sldId="2146847095"/>
            <ac:spMk id="11" creationId="{39677E2C-8EF8-DE89-F3A1-6D3F4B3BD50A}"/>
          </ac:spMkLst>
        </pc:spChg>
        <pc:spChg chg="mod">
          <ac:chgData name="Nikolaj Bjorner" userId="063a94de-0c49-4d58-b22f-4505b39fd664" providerId="ADAL" clId="{29765564-0A68-4969-910F-6636C16F6387}" dt="2022-09-17T00:24:54.226" v="3458" actId="1076"/>
          <ac:spMkLst>
            <pc:docMk/>
            <pc:sldMk cId="318683191" sldId="2146847095"/>
            <ac:spMk id="12" creationId="{6DAEB78C-A187-63C5-370E-27884FB996CD}"/>
          </ac:spMkLst>
        </pc:spChg>
        <pc:spChg chg="mod">
          <ac:chgData name="Nikolaj Bjorner" userId="063a94de-0c49-4d58-b22f-4505b39fd664" providerId="ADAL" clId="{29765564-0A68-4969-910F-6636C16F6387}" dt="2022-09-17T01:19:51.312" v="3577" actId="1036"/>
          <ac:spMkLst>
            <pc:docMk/>
            <pc:sldMk cId="318683191" sldId="2146847095"/>
            <ac:spMk id="13" creationId="{D66CDCBC-DA3F-5545-CF16-1AA7A2E1C90A}"/>
          </ac:spMkLst>
        </pc:spChg>
        <pc:spChg chg="mod">
          <ac:chgData name="Nikolaj Bjorner" userId="063a94de-0c49-4d58-b22f-4505b39fd664" providerId="ADAL" clId="{29765564-0A68-4969-910F-6636C16F6387}" dt="2022-09-17T18:11:20.231" v="5217" actId="1076"/>
          <ac:spMkLst>
            <pc:docMk/>
            <pc:sldMk cId="318683191" sldId="2146847095"/>
            <ac:spMk id="14" creationId="{055B0905-7BDC-E40F-C2E4-D92C5DFAF591}"/>
          </ac:spMkLst>
        </pc:spChg>
        <pc:spChg chg="mod">
          <ac:chgData name="Nikolaj Bjorner" userId="063a94de-0c49-4d58-b22f-4505b39fd664" providerId="ADAL" clId="{29765564-0A68-4969-910F-6636C16F6387}" dt="2022-09-17T00:24:56.828" v="3459" actId="1076"/>
          <ac:spMkLst>
            <pc:docMk/>
            <pc:sldMk cId="318683191" sldId="2146847095"/>
            <ac:spMk id="15" creationId="{7644E576-BAF8-81D9-8862-185793C2DB04}"/>
          </ac:spMkLst>
        </pc:spChg>
        <pc:spChg chg="mod">
          <ac:chgData name="Nikolaj Bjorner" userId="063a94de-0c49-4d58-b22f-4505b39fd664" providerId="ADAL" clId="{29765564-0A68-4969-910F-6636C16F6387}" dt="2022-09-17T00:35:53.707" v="3528" actId="1076"/>
          <ac:spMkLst>
            <pc:docMk/>
            <pc:sldMk cId="318683191" sldId="2146847095"/>
            <ac:spMk id="17" creationId="{1B49BFC3-153F-4C3D-6DB5-9FFCC9E7F7F2}"/>
          </ac:spMkLst>
        </pc:spChg>
        <pc:spChg chg="mod">
          <ac:chgData name="Nikolaj Bjorner" userId="063a94de-0c49-4d58-b22f-4505b39fd664" providerId="ADAL" clId="{29765564-0A68-4969-910F-6636C16F6387}" dt="2022-09-17T01:55:17.110" v="3713" actId="1076"/>
          <ac:spMkLst>
            <pc:docMk/>
            <pc:sldMk cId="318683191" sldId="2146847095"/>
            <ac:spMk id="19" creationId="{58188857-DABD-5C0A-4C71-6964B510EA32}"/>
          </ac:spMkLst>
        </pc:spChg>
        <pc:spChg chg="mod">
          <ac:chgData name="Nikolaj Bjorner" userId="063a94de-0c49-4d58-b22f-4505b39fd664" providerId="ADAL" clId="{29765564-0A68-4969-910F-6636C16F6387}" dt="2022-09-17T05:20:12.853" v="3802" actId="1037"/>
          <ac:spMkLst>
            <pc:docMk/>
            <pc:sldMk cId="318683191" sldId="2146847095"/>
            <ac:spMk id="21" creationId="{903041E4-D368-D691-177C-2F53B6F5D6DC}"/>
          </ac:spMkLst>
        </pc:spChg>
        <pc:spChg chg="mod">
          <ac:chgData name="Nikolaj Bjorner" userId="063a94de-0c49-4d58-b22f-4505b39fd664" providerId="ADAL" clId="{29765564-0A68-4969-910F-6636C16F6387}" dt="2022-09-17T05:20:26.593" v="3807" actId="14100"/>
          <ac:spMkLst>
            <pc:docMk/>
            <pc:sldMk cId="318683191" sldId="2146847095"/>
            <ac:spMk id="23" creationId="{3C5A005B-5AB9-E843-5E51-D41A5312BA6B}"/>
          </ac:spMkLst>
        </pc:spChg>
        <pc:spChg chg="mod">
          <ac:chgData name="Nikolaj Bjorner" userId="063a94de-0c49-4d58-b22f-4505b39fd664" providerId="ADAL" clId="{29765564-0A68-4969-910F-6636C16F6387}" dt="2022-09-17T05:20:16.556" v="3804" actId="1037"/>
          <ac:spMkLst>
            <pc:docMk/>
            <pc:sldMk cId="318683191" sldId="2146847095"/>
            <ac:spMk id="24" creationId="{1D55966D-A5CC-DF68-1B26-0D04AFD4D828}"/>
          </ac:spMkLst>
        </pc:spChg>
        <pc:spChg chg="mod">
          <ac:chgData name="Nikolaj Bjorner" userId="063a94de-0c49-4d58-b22f-4505b39fd664" providerId="ADAL" clId="{29765564-0A68-4969-910F-6636C16F6387}" dt="2022-09-17T05:19:08.265" v="3786" actId="1076"/>
          <ac:spMkLst>
            <pc:docMk/>
            <pc:sldMk cId="318683191" sldId="2146847095"/>
            <ac:spMk id="25" creationId="{67567193-3D22-0BD9-4A8F-133F9BE96C1B}"/>
          </ac:spMkLst>
        </pc:spChg>
        <pc:spChg chg="mod">
          <ac:chgData name="Nikolaj Bjorner" userId="063a94de-0c49-4d58-b22f-4505b39fd664" providerId="ADAL" clId="{29765564-0A68-4969-910F-6636C16F6387}" dt="2022-09-17T01:50:38.553" v="3712" actId="207"/>
          <ac:spMkLst>
            <pc:docMk/>
            <pc:sldMk cId="318683191" sldId="2146847095"/>
            <ac:spMk id="27" creationId="{9152D55D-36A6-3F40-116F-BA19619EF704}"/>
          </ac:spMkLst>
        </pc:spChg>
        <pc:spChg chg="add mod">
          <ac:chgData name="Nikolaj Bjorner" userId="063a94de-0c49-4d58-b22f-4505b39fd664" providerId="ADAL" clId="{29765564-0A68-4969-910F-6636C16F6387}" dt="2022-09-17T18:11:12.431" v="5216" actId="1076"/>
          <ac:spMkLst>
            <pc:docMk/>
            <pc:sldMk cId="318683191" sldId="2146847095"/>
            <ac:spMk id="29" creationId="{1C14D778-7F92-2D0F-D038-50AED55B853C}"/>
          </ac:spMkLst>
        </pc:spChg>
        <pc:spChg chg="mod">
          <ac:chgData name="Nikolaj Bjorner" userId="063a94de-0c49-4d58-b22f-4505b39fd664" providerId="ADAL" clId="{29765564-0A68-4969-910F-6636C16F6387}" dt="2022-09-17T00:35:37.116" v="3523" actId="1076"/>
          <ac:spMkLst>
            <pc:docMk/>
            <pc:sldMk cId="318683191" sldId="2146847095"/>
            <ac:spMk id="31" creationId="{2E5EA6F7-0B1F-E590-50D3-3DD8D1719988}"/>
          </ac:spMkLst>
        </pc:spChg>
        <pc:spChg chg="add mod">
          <ac:chgData name="Nikolaj Bjorner" userId="063a94de-0c49-4d58-b22f-4505b39fd664" providerId="ADAL" clId="{29765564-0A68-4969-910F-6636C16F6387}" dt="2022-09-17T01:58:11.215" v="3727" actId="20577"/>
          <ac:spMkLst>
            <pc:docMk/>
            <pc:sldMk cId="318683191" sldId="2146847095"/>
            <ac:spMk id="32" creationId="{9486A597-20D6-7051-56D0-546E5164E659}"/>
          </ac:spMkLst>
        </pc:spChg>
        <pc:spChg chg="mod">
          <ac:chgData name="Nikolaj Bjorner" userId="063a94de-0c49-4d58-b22f-4505b39fd664" providerId="ADAL" clId="{29765564-0A68-4969-910F-6636C16F6387}" dt="2022-09-17T05:18:33.265" v="3768" actId="1076"/>
          <ac:spMkLst>
            <pc:docMk/>
            <pc:sldMk cId="318683191" sldId="2146847095"/>
            <ac:spMk id="33" creationId="{F522D082-13DC-DEBF-4B25-83CDA6036B8C}"/>
          </ac:spMkLst>
        </pc:spChg>
        <pc:spChg chg="add mod">
          <ac:chgData name="Nikolaj Bjorner" userId="063a94de-0c49-4d58-b22f-4505b39fd664" providerId="ADAL" clId="{29765564-0A68-4969-910F-6636C16F6387}" dt="2022-09-17T01:58:28.407" v="3736" actId="20577"/>
          <ac:spMkLst>
            <pc:docMk/>
            <pc:sldMk cId="318683191" sldId="2146847095"/>
            <ac:spMk id="35" creationId="{55DD793A-1B42-1D61-F0BD-8117F9F2F0CE}"/>
          </ac:spMkLst>
        </pc:spChg>
        <pc:spChg chg="mod">
          <ac:chgData name="Nikolaj Bjorner" userId="063a94de-0c49-4d58-b22f-4505b39fd664" providerId="ADAL" clId="{29765564-0A68-4969-910F-6636C16F6387}" dt="2022-09-17T18:21:51.295" v="5232" actId="1076"/>
          <ac:spMkLst>
            <pc:docMk/>
            <pc:sldMk cId="318683191" sldId="2146847095"/>
            <ac:spMk id="36" creationId="{5193E2C5-5FB1-6698-231B-139CE20F85AB}"/>
          </ac:spMkLst>
        </pc:spChg>
        <pc:spChg chg="add mod">
          <ac:chgData name="Nikolaj Bjorner" userId="063a94de-0c49-4d58-b22f-4505b39fd664" providerId="ADAL" clId="{29765564-0A68-4969-910F-6636C16F6387}" dt="2022-09-17T01:59:13.783" v="3745" actId="20577"/>
          <ac:spMkLst>
            <pc:docMk/>
            <pc:sldMk cId="318683191" sldId="2146847095"/>
            <ac:spMk id="38" creationId="{C3BC906D-C99A-755A-58DF-A065C9219AAF}"/>
          </ac:spMkLst>
        </pc:spChg>
        <pc:spChg chg="add mod">
          <ac:chgData name="Nikolaj Bjorner" userId="063a94de-0c49-4d58-b22f-4505b39fd664" providerId="ADAL" clId="{29765564-0A68-4969-910F-6636C16F6387}" dt="2022-09-17T01:19:36.252" v="3569" actId="1076"/>
          <ac:spMkLst>
            <pc:docMk/>
            <pc:sldMk cId="318683191" sldId="2146847095"/>
            <ac:spMk id="40" creationId="{AF77E892-F22E-3714-10A9-23E7ACB0AF90}"/>
          </ac:spMkLst>
        </pc:spChg>
        <pc:spChg chg="add mod">
          <ac:chgData name="Nikolaj Bjorner" userId="063a94de-0c49-4d58-b22f-4505b39fd664" providerId="ADAL" clId="{29765564-0A68-4969-910F-6636C16F6387}" dt="2022-09-17T05:19:45.457" v="3793" actId="1076"/>
          <ac:spMkLst>
            <pc:docMk/>
            <pc:sldMk cId="318683191" sldId="2146847095"/>
            <ac:spMk id="42" creationId="{CE85E441-5A11-11E3-C66A-111664F4B850}"/>
          </ac:spMkLst>
        </pc:spChg>
        <pc:spChg chg="add mod">
          <ac:chgData name="Nikolaj Bjorner" userId="063a94de-0c49-4d58-b22f-4505b39fd664" providerId="ADAL" clId="{29765564-0A68-4969-910F-6636C16F6387}" dt="2022-09-17T01:28:02.086" v="3637" actId="20577"/>
          <ac:spMkLst>
            <pc:docMk/>
            <pc:sldMk cId="318683191" sldId="2146847095"/>
            <ac:spMk id="44" creationId="{AB330BBE-E042-E66C-B63F-1EB10A9C18A7}"/>
          </ac:spMkLst>
        </pc:spChg>
        <pc:spChg chg="add mod">
          <ac:chgData name="Nikolaj Bjorner" userId="063a94de-0c49-4d58-b22f-4505b39fd664" providerId="ADAL" clId="{29765564-0A68-4969-910F-6636C16F6387}" dt="2022-09-17T16:49:36.958" v="4252" actId="20577"/>
          <ac:spMkLst>
            <pc:docMk/>
            <pc:sldMk cId="318683191" sldId="2146847095"/>
            <ac:spMk id="46" creationId="{B6C092BE-684C-D037-BDCE-4694D4CA1BE3}"/>
          </ac:spMkLst>
        </pc:spChg>
        <pc:spChg chg="add mod">
          <ac:chgData name="Nikolaj Bjorner" userId="063a94de-0c49-4d58-b22f-4505b39fd664" providerId="ADAL" clId="{29765564-0A68-4969-910F-6636C16F6387}" dt="2022-09-17T05:20:03.853" v="3797" actId="1036"/>
          <ac:spMkLst>
            <pc:docMk/>
            <pc:sldMk cId="318683191" sldId="2146847095"/>
            <ac:spMk id="48" creationId="{EB997B6F-9FBC-37C5-9234-784301A4C092}"/>
          </ac:spMkLst>
        </pc:spChg>
        <pc:grpChg chg="add del mod">
          <ac:chgData name="Nikolaj Bjorner" userId="063a94de-0c49-4d58-b22f-4505b39fd664" providerId="ADAL" clId="{29765564-0A68-4969-910F-6636C16F6387}" dt="2022-09-17T00:08:32.045" v="3340" actId="165"/>
          <ac:grpSpMkLst>
            <pc:docMk/>
            <pc:sldMk cId="318683191" sldId="2146847095"/>
            <ac:grpSpMk id="16" creationId="{29436994-D5D0-EB8E-D686-AD58BBE70C1F}"/>
          </ac:grpSpMkLst>
        </pc:grpChg>
        <pc:grpChg chg="add mod">
          <ac:chgData name="Nikolaj Bjorner" userId="063a94de-0c49-4d58-b22f-4505b39fd664" providerId="ADAL" clId="{29765564-0A68-4969-910F-6636C16F6387}" dt="2022-09-17T01:19:39.915" v="3570" actId="1076"/>
          <ac:grpSpMkLst>
            <pc:docMk/>
            <pc:sldMk cId="318683191" sldId="2146847095"/>
            <ac:grpSpMk id="18" creationId="{11203E45-7A43-87CA-05D6-62B140FA5EF7}"/>
          </ac:grpSpMkLst>
        </pc:grpChg>
        <pc:grpChg chg="add mod">
          <ac:chgData name="Nikolaj Bjorner" userId="063a94de-0c49-4d58-b22f-4505b39fd664" providerId="ADAL" clId="{29765564-0A68-4969-910F-6636C16F6387}" dt="2022-09-17T01:19:39.915" v="3570" actId="1076"/>
          <ac:grpSpMkLst>
            <pc:docMk/>
            <pc:sldMk cId="318683191" sldId="2146847095"/>
            <ac:grpSpMk id="26" creationId="{40A618A5-A881-926A-4EBB-FC1252C4AB0C}"/>
          </ac:grpSpMkLst>
        </pc:grpChg>
        <pc:picChg chg="add mod ord">
          <ac:chgData name="Nikolaj Bjorner" userId="063a94de-0c49-4d58-b22f-4505b39fd664" providerId="ADAL" clId="{29765564-0A68-4969-910F-6636C16F6387}" dt="2022-09-17T05:19:32.443" v="3790" actId="1076"/>
          <ac:picMkLst>
            <pc:docMk/>
            <pc:sldMk cId="318683191" sldId="2146847095"/>
            <ac:picMk id="7" creationId="{C742F457-9558-8D76-2002-D3FAAF224194}"/>
          </ac:picMkLst>
        </pc:picChg>
        <pc:picChg chg="add mod ord topLvl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10" creationId="{A1AB4AFC-7598-835D-925D-A061B06B450D}"/>
          </ac:picMkLst>
        </pc:picChg>
        <pc:picChg chg="add mod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22" creationId="{7B5DC1C2-6F82-4FEC-1546-4E43FD433920}"/>
          </ac:picMkLst>
        </pc:picChg>
        <pc:picChg chg="add mod topLvl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1026" creationId="{F736CBE1-5F3C-5464-3F66-8A096320A4FF}"/>
          </ac:picMkLst>
        </pc:picChg>
      </pc:sldChg>
      <pc:sldChg chg="del">
        <pc:chgData name="Nikolaj Bjorner" userId="063a94de-0c49-4d58-b22f-4505b39fd664" providerId="ADAL" clId="{29765564-0A68-4969-910F-6636C16F6387}" dt="2022-09-17T17:56:46.321" v="5061" actId="47"/>
        <pc:sldMkLst>
          <pc:docMk/>
          <pc:sldMk cId="2518942202" sldId="2146847096"/>
        </pc:sldMkLst>
      </pc:sldChg>
      <pc:sldChg chg="del">
        <pc:chgData name="Nikolaj Bjorner" userId="063a94de-0c49-4d58-b22f-4505b39fd664" providerId="ADAL" clId="{29765564-0A68-4969-910F-6636C16F6387}" dt="2022-09-16T23:50:49.375" v="3308" actId="47"/>
        <pc:sldMkLst>
          <pc:docMk/>
          <pc:sldMk cId="3924716555" sldId="2146847097"/>
        </pc:sldMkLst>
      </pc:sldChg>
      <pc:sldChg chg="addSp delSp modSp mod modClrScheme chgLayout">
        <pc:chgData name="Nikolaj Bjorner" userId="063a94de-0c49-4d58-b22f-4505b39fd664" providerId="ADAL" clId="{29765564-0A68-4969-910F-6636C16F6387}" dt="2022-09-19T09:55:12.186" v="6279" actId="1038"/>
        <pc:sldMkLst>
          <pc:docMk/>
          <pc:sldMk cId="4033139336" sldId="2146847098"/>
        </pc:sldMkLst>
        <pc:spChg chg="add mod">
          <ac:chgData name="Nikolaj Bjorner" userId="063a94de-0c49-4d58-b22f-4505b39fd664" providerId="ADAL" clId="{29765564-0A68-4969-910F-6636C16F6387}" dt="2022-09-19T09:53:29.932" v="6133" actId="1076"/>
          <ac:spMkLst>
            <pc:docMk/>
            <pc:sldMk cId="4033139336" sldId="2146847098"/>
            <ac:spMk id="2" creationId="{56AD353D-7FDC-8825-27D2-CB4FF048867E}"/>
          </ac:spMkLst>
        </pc:spChg>
        <pc:spChg chg="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3" creationId="{A2C00C90-F975-6C81-D0EE-C66A4F612676}"/>
          </ac:spMkLst>
        </pc:spChg>
        <pc:spChg chg="mod">
          <ac:chgData name="Nikolaj Bjorner" userId="063a94de-0c49-4d58-b22f-4505b39fd664" providerId="ADAL" clId="{29765564-0A68-4969-910F-6636C16F6387}" dt="2022-09-16T08:14:15.545" v="2234" actId="208"/>
          <ac:spMkLst>
            <pc:docMk/>
            <pc:sldMk cId="4033139336" sldId="2146847098"/>
            <ac:spMk id="4" creationId="{C4D19683-1BAA-B591-72D4-13DFCE454A6E}"/>
          </ac:spMkLst>
        </pc:spChg>
        <pc:spChg chg="add mod">
          <ac:chgData name="Nikolaj Bjorner" userId="063a94de-0c49-4d58-b22f-4505b39fd664" providerId="ADAL" clId="{29765564-0A68-4969-910F-6636C16F6387}" dt="2022-09-19T09:55:05.713" v="6274" actId="1037"/>
          <ac:spMkLst>
            <pc:docMk/>
            <pc:sldMk cId="4033139336" sldId="2146847098"/>
            <ac:spMk id="5" creationId="{7870BA6B-E01A-B771-48EC-30A11B93E109}"/>
          </ac:spMkLst>
        </pc:spChg>
        <pc:spChg chg="add 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6" creationId="{0CBA7358-CE15-D40D-43A3-9F4F4012F37F}"/>
          </ac:spMkLst>
        </pc:spChg>
        <pc:spChg chg="mod">
          <ac:chgData name="Nikolaj Bjorner" userId="063a94de-0c49-4d58-b22f-4505b39fd664" providerId="ADAL" clId="{29765564-0A68-4969-910F-6636C16F6387}" dt="2022-09-19T09:55:12.186" v="6279" actId="1038"/>
          <ac:spMkLst>
            <pc:docMk/>
            <pc:sldMk cId="4033139336" sldId="2146847098"/>
            <ac:spMk id="7" creationId="{E7722DB7-C49E-6144-6C2E-6A9976F90658}"/>
          </ac:spMkLst>
        </pc:spChg>
        <pc:spChg chg="add mod">
          <ac:chgData name="Nikolaj Bjorner" userId="063a94de-0c49-4d58-b22f-4505b39fd664" providerId="ADAL" clId="{29765564-0A68-4969-910F-6636C16F6387}" dt="2022-09-19T09:54:49.937" v="6271" actId="14100"/>
          <ac:spMkLst>
            <pc:docMk/>
            <pc:sldMk cId="4033139336" sldId="2146847098"/>
            <ac:spMk id="8" creationId="{72A67101-4EDF-E24A-62C7-86CCB79DF8C8}"/>
          </ac:spMkLst>
        </pc:spChg>
        <pc:spChg chg="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29765564-0A68-4969-910F-6636C16F6387}" dt="2022-09-19T09:52:51.526" v="6116" actId="14100"/>
          <ac:spMkLst>
            <pc:docMk/>
            <pc:sldMk cId="4033139336" sldId="2146847098"/>
            <ac:spMk id="11" creationId="{A80512E5-E5C2-901E-9B7D-CD72C9E7C488}"/>
          </ac:spMkLst>
        </pc:spChg>
        <pc:spChg chg="del mod">
          <ac:chgData name="Nikolaj Bjorner" userId="063a94de-0c49-4d58-b22f-4505b39fd664" providerId="ADAL" clId="{29765564-0A68-4969-910F-6636C16F6387}" dt="2022-09-16T08:19:33.145" v="2289" actId="478"/>
          <ac:spMkLst>
            <pc:docMk/>
            <pc:sldMk cId="4033139336" sldId="2146847098"/>
            <ac:spMk id="11" creationId="{D7B1AD29-69CA-E207-B888-4B586DF78D61}"/>
          </ac:spMkLst>
        </pc:spChg>
        <pc:spChg chg="mod">
          <ac:chgData name="Nikolaj Bjorner" userId="063a94de-0c49-4d58-b22f-4505b39fd664" providerId="ADAL" clId="{29765564-0A68-4969-910F-6636C16F6387}" dt="2022-09-16T08:14:06.904" v="2232" actId="208"/>
          <ac:spMkLst>
            <pc:docMk/>
            <pc:sldMk cId="4033139336" sldId="2146847098"/>
            <ac:spMk id="12" creationId="{EE91314D-0037-3CF0-78C1-3B92AA341435}"/>
          </ac:spMkLst>
        </pc:spChg>
        <pc:spChg chg="mod">
          <ac:chgData name="Nikolaj Bjorner" userId="063a94de-0c49-4d58-b22f-4505b39fd664" providerId="ADAL" clId="{29765564-0A68-4969-910F-6636C16F6387}" dt="2022-09-16T08:04:05.751" v="2057" actId="14100"/>
          <ac:spMkLst>
            <pc:docMk/>
            <pc:sldMk cId="4033139336" sldId="2146847098"/>
            <ac:spMk id="14" creationId="{F1084AD6-7B7F-11A2-FF66-B7D49B4A6A67}"/>
          </ac:spMkLst>
        </pc:spChg>
        <pc:spChg chg="add mod">
          <ac:chgData name="Nikolaj Bjorner" userId="063a94de-0c49-4d58-b22f-4505b39fd664" providerId="ADAL" clId="{29765564-0A68-4969-910F-6636C16F6387}" dt="2022-09-19T09:52:38.137" v="6114" actId="14100"/>
          <ac:spMkLst>
            <pc:docMk/>
            <pc:sldMk cId="4033139336" sldId="2146847098"/>
            <ac:spMk id="15" creationId="{9A57B7A8-BD73-A289-3767-026462B0AC18}"/>
          </ac:spMkLst>
        </pc:spChg>
        <pc:spChg chg="add mod ord">
          <ac:chgData name="Nikolaj Bjorner" userId="063a94de-0c49-4d58-b22f-4505b39fd664" providerId="ADAL" clId="{29765564-0A68-4969-910F-6636C16F6387}" dt="2022-09-16T08:13:59.039" v="2229" actId="208"/>
          <ac:spMkLst>
            <pc:docMk/>
            <pc:sldMk cId="4033139336" sldId="2146847098"/>
            <ac:spMk id="18" creationId="{55A69585-F9D4-B5EE-8A08-4E4FDA93809F}"/>
          </ac:spMkLst>
        </pc:spChg>
        <pc:spChg chg="mod">
          <ac:chgData name="Nikolaj Bjorner" userId="063a94de-0c49-4d58-b22f-4505b39fd664" providerId="ADAL" clId="{29765564-0A68-4969-910F-6636C16F6387}" dt="2022-09-16T08:14:09.752" v="2233" actId="208"/>
          <ac:spMkLst>
            <pc:docMk/>
            <pc:sldMk cId="4033139336" sldId="2146847098"/>
            <ac:spMk id="20" creationId="{96F813DD-E2AF-27CB-C864-92447540E2A0}"/>
          </ac:spMkLst>
        </pc:spChg>
        <pc:spChg chg="mod">
          <ac:chgData name="Nikolaj Bjorner" userId="063a94de-0c49-4d58-b22f-4505b39fd664" providerId="ADAL" clId="{29765564-0A68-4969-910F-6636C16F6387}" dt="2022-09-16T08:14:02.128" v="2230" actId="208"/>
          <ac:spMkLst>
            <pc:docMk/>
            <pc:sldMk cId="4033139336" sldId="2146847098"/>
            <ac:spMk id="23" creationId="{FE8F0453-73BB-12FF-1237-FCC52023AE92}"/>
          </ac:spMkLst>
        </pc:spChg>
        <pc:spChg chg="mod">
          <ac:chgData name="Nikolaj Bjorner" userId="063a94de-0c49-4d58-b22f-4505b39fd664" providerId="ADAL" clId="{29765564-0A68-4969-910F-6636C16F6387}" dt="2022-09-16T08:14:04.360" v="2231" actId="208"/>
          <ac:spMkLst>
            <pc:docMk/>
            <pc:sldMk cId="4033139336" sldId="2146847098"/>
            <ac:spMk id="25" creationId="{BDE61943-B249-5FD8-0D44-01F07C11E870}"/>
          </ac:spMkLst>
        </pc:spChg>
        <pc:spChg chg="del">
          <ac:chgData name="Nikolaj Bjorner" userId="063a94de-0c49-4d58-b22f-4505b39fd664" providerId="ADAL" clId="{29765564-0A68-4969-910F-6636C16F6387}" dt="2022-09-16T07:38:56.417" v="1874" actId="478"/>
          <ac:spMkLst>
            <pc:docMk/>
            <pc:sldMk cId="4033139336" sldId="2146847098"/>
            <ac:spMk id="51" creationId="{7E57838B-0FBC-E272-F3D0-5FDDAA053D51}"/>
          </ac:spMkLst>
        </pc:spChg>
        <pc:spChg chg="add mod">
          <ac:chgData name="Nikolaj Bjorner" userId="063a94de-0c49-4d58-b22f-4505b39fd664" providerId="ADAL" clId="{29765564-0A68-4969-910F-6636C16F6387}" dt="2022-09-16T08:08:29.944" v="2184" actId="14100"/>
          <ac:spMkLst>
            <pc:docMk/>
            <pc:sldMk cId="4033139336" sldId="2146847098"/>
            <ac:spMk id="54" creationId="{AE2FEBA2-6A86-2385-9259-B3C1F486A1BD}"/>
          </ac:spMkLst>
        </pc:spChg>
        <pc:spChg chg="add mod">
          <ac:chgData name="Nikolaj Bjorner" userId="063a94de-0c49-4d58-b22f-4505b39fd664" providerId="ADAL" clId="{29765564-0A68-4969-910F-6636C16F6387}" dt="2022-09-19T09:53:46.942" v="6136" actId="14100"/>
          <ac:spMkLst>
            <pc:docMk/>
            <pc:sldMk cId="4033139336" sldId="2146847098"/>
            <ac:spMk id="56" creationId="{8D20B31F-D9AA-80DE-DB8B-16EB0DFB299F}"/>
          </ac:spMkLst>
        </pc:spChg>
        <pc:picChg chg="add">
          <ac:chgData name="Nikolaj Bjorner" userId="063a94de-0c49-4d58-b22f-4505b39fd664" providerId="ADAL" clId="{29765564-0A68-4969-910F-6636C16F6387}" dt="2022-09-17T21:54:02.539" v="5964" actId="22"/>
          <ac:picMkLst>
            <pc:docMk/>
            <pc:sldMk cId="4033139336" sldId="2146847098"/>
            <ac:picMk id="21" creationId="{1B8BA60C-8A80-8AD9-8D81-5353E8E52D81}"/>
          </ac:picMkLst>
        </pc:picChg>
        <pc:picChg chg="add mod">
          <ac:chgData name="Nikolaj Bjorner" userId="063a94de-0c49-4d58-b22f-4505b39fd664" providerId="ADAL" clId="{29765564-0A68-4969-910F-6636C16F6387}" dt="2022-09-19T09:53:20.806" v="6130" actId="1076"/>
          <ac:picMkLst>
            <pc:docMk/>
            <pc:sldMk cId="4033139336" sldId="2146847098"/>
            <ac:picMk id="1026" creationId="{9917108E-5C3A-EDCB-495B-4F407F297DBF}"/>
          </ac:picMkLst>
        </pc:picChg>
        <pc:picChg chg="add mod">
          <ac:chgData name="Nikolaj Bjorner" userId="063a94de-0c49-4d58-b22f-4505b39fd664" providerId="ADAL" clId="{29765564-0A68-4969-910F-6636C16F6387}" dt="2022-09-16T08:20:19.905" v="2300"/>
          <ac:picMkLst>
            <pc:docMk/>
            <pc:sldMk cId="4033139336" sldId="2146847098"/>
            <ac:picMk id="2050" creationId="{BD86501E-3426-F490-03BE-286D76D74F83}"/>
          </ac:picMkLst>
        </pc:picChg>
        <pc:picChg chg="add mod">
          <ac:chgData name="Nikolaj Bjorner" userId="063a94de-0c49-4d58-b22f-4505b39fd664" providerId="ADAL" clId="{29765564-0A68-4969-910F-6636C16F6387}" dt="2022-09-19T09:52:16.895" v="6112" actId="1076"/>
          <ac:picMkLst>
            <pc:docMk/>
            <pc:sldMk cId="4033139336" sldId="2146847098"/>
            <ac:picMk id="2052" creationId="{3157A349-E0CA-7B59-E6E2-2807AD93018E}"/>
          </ac:picMkLst>
        </pc:picChg>
        <pc:cxnChg chg="add mod">
          <ac:chgData name="Nikolaj Bjorner" userId="063a94de-0c49-4d58-b22f-4505b39fd664" providerId="ADAL" clId="{29765564-0A68-4969-910F-6636C16F6387}" dt="2022-09-16T07:38:38.705" v="1848" actId="1076"/>
          <ac:cxnSpMkLst>
            <pc:docMk/>
            <pc:sldMk cId="4033139336" sldId="2146847098"/>
            <ac:cxnSpMk id="9" creationId="{98439259-EFE3-B06D-2859-8EF083B9230C}"/>
          </ac:cxnSpMkLst>
        </pc:cxnChg>
        <pc:cxnChg chg="mod">
          <ac:chgData name="Nikolaj Bjorner" userId="063a94de-0c49-4d58-b22f-4505b39fd664" providerId="ADAL" clId="{29765564-0A68-4969-910F-6636C16F6387}" dt="2022-09-16T08:02:28.768" v="2032" actId="1076"/>
          <ac:cxnSpMkLst>
            <pc:docMk/>
            <pc:sldMk cId="4033139336" sldId="2146847098"/>
            <ac:cxnSpMk id="16" creationId="{E2D1B5CE-B9FA-82E5-ED30-840F2429E87E}"/>
          </ac:cxnSpMkLst>
        </pc:cxnChg>
        <pc:cxnChg chg="add mod">
          <ac:chgData name="Nikolaj Bjorner" userId="063a94de-0c49-4d58-b22f-4505b39fd664" providerId="ADAL" clId="{29765564-0A68-4969-910F-6636C16F6387}" dt="2022-09-19T09:55:12.186" v="6279" actId="1038"/>
          <ac:cxnSpMkLst>
            <pc:docMk/>
            <pc:sldMk cId="4033139336" sldId="2146847098"/>
            <ac:cxnSpMk id="22" creationId="{AC81722F-1FFB-2C49-60D2-4679F28AB779}"/>
          </ac:cxnSpMkLst>
        </pc:cxnChg>
        <pc:cxnChg chg="mod">
          <ac:chgData name="Nikolaj Bjorner" userId="063a94de-0c49-4d58-b22f-4505b39fd664" providerId="ADAL" clId="{29765564-0A68-4969-910F-6636C16F6387}" dt="2022-09-16T07:38:38.705" v="1848" actId="1076"/>
          <ac:cxnSpMkLst>
            <pc:docMk/>
            <pc:sldMk cId="4033139336" sldId="2146847098"/>
            <ac:cxnSpMk id="26" creationId="{952A4E13-3262-BD7A-0146-FB76E0A13442}"/>
          </ac:cxnSpMkLst>
        </pc:cxnChg>
        <pc:cxnChg chg="add mod">
          <ac:chgData name="Nikolaj Bjorner" userId="063a94de-0c49-4d58-b22f-4505b39fd664" providerId="ADAL" clId="{29765564-0A68-4969-910F-6636C16F6387}" dt="2022-09-16T08:05:14.136" v="2071" actId="14100"/>
          <ac:cxnSpMkLst>
            <pc:docMk/>
            <pc:sldMk cId="4033139336" sldId="2146847098"/>
            <ac:cxnSpMk id="34" creationId="{2020890B-F559-F5AA-F828-45B8B7506563}"/>
          </ac:cxnSpMkLst>
        </pc:cxnChg>
        <pc:cxnChg chg="add mod">
          <ac:chgData name="Nikolaj Bjorner" userId="063a94de-0c49-4d58-b22f-4505b39fd664" providerId="ADAL" clId="{29765564-0A68-4969-910F-6636C16F6387}" dt="2022-09-16T08:05:04.074" v="2070" actId="692"/>
          <ac:cxnSpMkLst>
            <pc:docMk/>
            <pc:sldMk cId="4033139336" sldId="2146847098"/>
            <ac:cxnSpMk id="37" creationId="{75908861-8ECD-E543-501B-D476F8A26214}"/>
          </ac:cxnSpMkLst>
        </pc:cxnChg>
        <pc:cxnChg chg="add mod">
          <ac:chgData name="Nikolaj Bjorner" userId="063a94de-0c49-4d58-b22f-4505b39fd664" providerId="ADAL" clId="{29765564-0A68-4969-910F-6636C16F6387}" dt="2022-09-16T08:04:58.487" v="2069" actId="692"/>
          <ac:cxnSpMkLst>
            <pc:docMk/>
            <pc:sldMk cId="4033139336" sldId="2146847098"/>
            <ac:cxnSpMk id="41" creationId="{07733230-9651-3A3A-D867-4B370873AD68}"/>
          </ac:cxnSpMkLst>
        </pc:cxnChg>
        <pc:cxnChg chg="add mod">
          <ac:chgData name="Nikolaj Bjorner" userId="063a94de-0c49-4d58-b22f-4505b39fd664" providerId="ADAL" clId="{29765564-0A68-4969-910F-6636C16F6387}" dt="2022-09-16T08:05:25.023" v="2074" actId="14100"/>
          <ac:cxnSpMkLst>
            <pc:docMk/>
            <pc:sldMk cId="4033139336" sldId="2146847098"/>
            <ac:cxnSpMk id="45" creationId="{D3F5162F-0D30-B775-18C2-B5E004C15D18}"/>
          </ac:cxnSpMkLst>
        </pc:cxnChg>
        <pc:cxnChg chg="add mod">
          <ac:chgData name="Nikolaj Bjorner" userId="063a94de-0c49-4d58-b22f-4505b39fd664" providerId="ADAL" clId="{29765564-0A68-4969-910F-6636C16F6387}" dt="2022-09-16T08:05:48.471" v="2077" actId="14100"/>
          <ac:cxnSpMkLst>
            <pc:docMk/>
            <pc:sldMk cId="4033139336" sldId="2146847098"/>
            <ac:cxnSpMk id="49" creationId="{5A6778C1-2B4D-7C8B-9657-919A42E1BBF1}"/>
          </ac:cxnSpMkLst>
        </pc:cxnChg>
        <pc:cxnChg chg="add mod">
          <ac:chgData name="Nikolaj Bjorner" userId="063a94de-0c49-4d58-b22f-4505b39fd664" providerId="ADAL" clId="{29765564-0A68-4969-910F-6636C16F6387}" dt="2022-09-16T08:24:43.646" v="2600" actId="692"/>
          <ac:cxnSpMkLst>
            <pc:docMk/>
            <pc:sldMk cId="4033139336" sldId="2146847098"/>
            <ac:cxnSpMk id="58" creationId="{96706238-9D60-5EFF-FACD-4EF92D6A5D90}"/>
          </ac:cxnSpMkLst>
        </pc:cxnChg>
      </pc:sldChg>
      <pc:sldChg chg="del">
        <pc:chgData name="Nikolaj Bjorner" userId="063a94de-0c49-4d58-b22f-4505b39fd664" providerId="ADAL" clId="{29765564-0A68-4969-910F-6636C16F6387}" dt="2022-09-16T17:33:33.401" v="2916" actId="47"/>
        <pc:sldMkLst>
          <pc:docMk/>
          <pc:sldMk cId="3667456671" sldId="2146847099"/>
        </pc:sldMkLst>
      </pc:sldChg>
      <pc:sldChg chg="del">
        <pc:chgData name="Nikolaj Bjorner" userId="063a94de-0c49-4d58-b22f-4505b39fd664" providerId="ADAL" clId="{29765564-0A68-4969-910F-6636C16F6387}" dt="2022-09-17T00:29:07.736" v="3511" actId="47"/>
        <pc:sldMkLst>
          <pc:docMk/>
          <pc:sldMk cId="2801681308" sldId="2146847100"/>
        </pc:sldMkLst>
      </pc:sldChg>
      <pc:sldChg chg="addSp modSp del mod">
        <pc:chgData name="Nikolaj Bjorner" userId="063a94de-0c49-4d58-b22f-4505b39fd664" providerId="ADAL" clId="{29765564-0A68-4969-910F-6636C16F6387}" dt="2022-09-17T17:51:20.053" v="4907" actId="47"/>
        <pc:sldMkLst>
          <pc:docMk/>
          <pc:sldMk cId="2916702200" sldId="2146847101"/>
        </pc:sldMkLst>
        <pc:spChg chg="add mod">
          <ac:chgData name="Nikolaj Bjorner" userId="063a94de-0c49-4d58-b22f-4505b39fd664" providerId="ADAL" clId="{29765564-0A68-4969-910F-6636C16F6387}" dt="2022-09-15T15:24:37.621" v="178" actId="1076"/>
          <ac:spMkLst>
            <pc:docMk/>
            <pc:sldMk cId="2916702200" sldId="2146847101"/>
            <ac:spMk id="2" creationId="{29113A22-1179-8039-8EB5-D91F02DE574C}"/>
          </ac:spMkLst>
        </pc:spChg>
        <pc:spChg chg="mod">
          <ac:chgData name="Nikolaj Bjorner" userId="063a94de-0c49-4d58-b22f-4505b39fd664" providerId="ADAL" clId="{29765564-0A68-4969-910F-6636C16F6387}" dt="2022-09-15T15:28:08.324" v="180" actId="1076"/>
          <ac:spMkLst>
            <pc:docMk/>
            <pc:sldMk cId="2916702200" sldId="2146847101"/>
            <ac:spMk id="5" creationId="{C3F457E0-4267-D9FF-5F86-A90523AFFF2F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6" creationId="{2A988114-1909-597F-7565-490CC972BCF4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7" creationId="{0C59365E-ACE6-BFD4-5C98-ABA6892B3E28}"/>
          </ac:spMkLst>
        </pc:spChg>
        <pc:spChg chg="add mod">
          <ac:chgData name="Nikolaj Bjorner" userId="063a94de-0c49-4d58-b22f-4505b39fd664" providerId="ADAL" clId="{29765564-0A68-4969-910F-6636C16F6387}" dt="2022-09-15T15:24:24.245" v="169" actId="1076"/>
          <ac:spMkLst>
            <pc:docMk/>
            <pc:sldMk cId="2916702200" sldId="2146847101"/>
            <ac:spMk id="8" creationId="{9EE9DCE8-09BA-CC9E-078E-1E7CA3DE8B54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9" creationId="{F08FC947-866D-9BE7-E93E-3D657FCDDD70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0" creationId="{7D4184A7-1E3A-7DD0-0A69-67429BBB0B46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2" creationId="{0D5F7770-7AF9-3B25-875F-ED3665638CEE}"/>
          </ac:spMkLst>
        </pc:spChg>
        <pc:spChg chg="add mod">
          <ac:chgData name="Nikolaj Bjorner" userId="063a94de-0c49-4d58-b22f-4505b39fd664" providerId="ADAL" clId="{29765564-0A68-4969-910F-6636C16F6387}" dt="2022-09-15T15:28:02.341" v="179" actId="1076"/>
          <ac:spMkLst>
            <pc:docMk/>
            <pc:sldMk cId="2916702200" sldId="2146847101"/>
            <ac:spMk id="13" creationId="{C589D958-7A63-1164-5805-C994DF356E57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4" creationId="{CA1056BF-0880-D580-1626-23D63523531D}"/>
          </ac:spMkLst>
        </pc:spChg>
        <pc:picChg chg="mod">
          <ac:chgData name="Nikolaj Bjorner" userId="063a94de-0c49-4d58-b22f-4505b39fd664" providerId="ADAL" clId="{29765564-0A68-4969-910F-6636C16F6387}" dt="2022-09-15T15:22:22.679" v="0" actId="1076"/>
          <ac:picMkLst>
            <pc:docMk/>
            <pc:sldMk cId="2916702200" sldId="2146847101"/>
            <ac:picMk id="3" creationId="{01425899-B1F4-DA39-C90F-5279CEADA8AD}"/>
          </ac:picMkLst>
        </pc:picChg>
      </pc:sldChg>
      <pc:sldChg chg="addSp modSp new del mod modClrScheme chgLayout">
        <pc:chgData name="Nikolaj Bjorner" userId="063a94de-0c49-4d58-b22f-4505b39fd664" providerId="ADAL" clId="{29765564-0A68-4969-910F-6636C16F6387}" dt="2022-09-17T17:56:41.716" v="5060" actId="47"/>
        <pc:sldMkLst>
          <pc:docMk/>
          <pc:sldMk cId="2127621890" sldId="2146847102"/>
        </pc:sldMkLst>
        <pc:spChg chg="add mod">
          <ac:chgData name="Nikolaj Bjorner" userId="063a94de-0c49-4d58-b22f-4505b39fd664" providerId="ADAL" clId="{29765564-0A68-4969-910F-6636C16F6387}" dt="2022-09-15T15:28:26.999" v="190" actId="20577"/>
          <ac:spMkLst>
            <pc:docMk/>
            <pc:sldMk cId="2127621890" sldId="2146847102"/>
            <ac:spMk id="2" creationId="{300A2CAB-C323-EE76-AF68-EFBEA346876F}"/>
          </ac:spMkLst>
        </pc:spChg>
        <pc:spChg chg="add mod">
          <ac:chgData name="Nikolaj Bjorner" userId="063a94de-0c49-4d58-b22f-4505b39fd664" providerId="ADAL" clId="{29765564-0A68-4969-910F-6636C16F6387}" dt="2022-09-15T16:21:44.001" v="1429" actId="20577"/>
          <ac:spMkLst>
            <pc:docMk/>
            <pc:sldMk cId="2127621890" sldId="2146847102"/>
            <ac:spMk id="3" creationId="{29F540E5-8F8A-C11C-FD21-817550F24EDE}"/>
          </ac:spMkLst>
        </pc:spChg>
      </pc:sldChg>
      <pc:sldChg chg="addSp delSp modSp add del mod modAnim">
        <pc:chgData name="Nikolaj Bjorner" userId="063a94de-0c49-4d58-b22f-4505b39fd664" providerId="ADAL" clId="{29765564-0A68-4969-910F-6636C16F6387}" dt="2022-09-17T20:55:15.962" v="5469" actId="47"/>
        <pc:sldMkLst>
          <pc:docMk/>
          <pc:sldMk cId="200074309" sldId="2146847103"/>
        </pc:sldMkLst>
        <pc:spChg chg="mod">
          <ac:chgData name="Nikolaj Bjorner" userId="063a94de-0c49-4d58-b22f-4505b39fd664" providerId="ADAL" clId="{29765564-0A68-4969-910F-6636C16F6387}" dt="2022-09-17T20:51:06.009" v="5414" actId="14100"/>
          <ac:spMkLst>
            <pc:docMk/>
            <pc:sldMk cId="200074309" sldId="2146847103"/>
            <ac:spMk id="2" creationId="{12B37EFD-48B3-DA86-A5CE-8042B6484BC9}"/>
          </ac:spMkLst>
        </pc:spChg>
        <pc:spChg chg="del">
          <ac:chgData name="Nikolaj Bjorner" userId="063a94de-0c49-4d58-b22f-4505b39fd664" providerId="ADAL" clId="{29765564-0A68-4969-910F-6636C16F6387}" dt="2022-09-17T20:50:54.659" v="5402" actId="478"/>
          <ac:spMkLst>
            <pc:docMk/>
            <pc:sldMk cId="200074309" sldId="2146847103"/>
            <ac:spMk id="3" creationId="{86563B20-2BC6-546F-D09A-8EF36083BF69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6" creationId="{B793E1A2-0520-E91B-4FF2-AFCB17B6EDDE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0" creationId="{51558685-929A-8FE3-F6C2-69E036F5E24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2" creationId="{595F440C-AFAF-F10A-86DF-5BE0424EBBE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3" creationId="{86252FF4-EEC9-D2C4-30DF-9059188978EB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4" creationId="{73495471-DDCE-ACFD-6289-FB209A29E4F3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5" creationId="{EF194CB1-B711-8EA9-C266-00890B9C1F7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7" creationId="{B3ED7349-0DF3-D98D-0D4E-F20FEDE95B80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8" creationId="{6036D6C6-B2AA-653C-50EC-06DAFC7FBD6E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9" creationId="{FE69B8A8-A339-BC6B-EA02-580C70432093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20" creationId="{9A0A1B81-FA4C-B324-94DA-4F6840CCD741}"/>
          </ac:spMkLst>
        </pc:spChg>
        <pc:spChg chg="add mod">
          <ac:chgData name="Nikolaj Bjorner" userId="063a94de-0c49-4d58-b22f-4505b39fd664" providerId="ADAL" clId="{29765564-0A68-4969-910F-6636C16F6387}" dt="2022-09-17T20:51:21.174" v="5415" actId="20577"/>
          <ac:spMkLst>
            <pc:docMk/>
            <pc:sldMk cId="200074309" sldId="2146847103"/>
            <ac:spMk id="21" creationId="{E0265613-0AAA-48E5-AAF6-959D788347AC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22" creationId="{4D2596DD-3EB7-D79F-C863-A8B379D8CD26}"/>
          </ac:spMkLst>
        </pc:spChg>
        <pc:grpChg chg="add 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8" creationId="{4127D33F-2A1B-86AF-F5A6-03F1608C887E}"/>
          </ac:grpSpMkLst>
        </pc:grpChg>
        <pc:grpChg chg="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9" creationId="{2C115FAB-AF56-B4DD-6557-FD4902A27658}"/>
          </ac:grpSpMkLst>
        </pc:grpChg>
        <pc:grpChg chg="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11" creationId="{2E3D94A5-A27D-1CC2-388D-BB9CF43702A6}"/>
          </ac:grpSpMkLst>
        </pc:grpChg>
        <pc:picChg chg="add del mod">
          <ac:chgData name="Nikolaj Bjorner" userId="063a94de-0c49-4d58-b22f-4505b39fd664" providerId="ADAL" clId="{29765564-0A68-4969-910F-6636C16F6387}" dt="2022-09-17T20:50:56.947" v="5403" actId="478"/>
          <ac:picMkLst>
            <pc:docMk/>
            <pc:sldMk cId="200074309" sldId="2146847103"/>
            <ac:picMk id="5" creationId="{CF8D8887-3771-C1E1-7252-C749BE07AD20}"/>
          </ac:picMkLst>
        </pc:picChg>
        <pc:picChg chg="add mod">
          <ac:chgData name="Nikolaj Bjorner" userId="063a94de-0c49-4d58-b22f-4505b39fd664" providerId="ADAL" clId="{29765564-0A68-4969-910F-6636C16F6387}" dt="2022-09-17T20:50:57.559" v="5404"/>
          <ac:picMkLst>
            <pc:docMk/>
            <pc:sldMk cId="200074309" sldId="2146847103"/>
            <ac:picMk id="7" creationId="{D875AAD7-741D-407F-8F1C-DCB308233E5E}"/>
          </ac:picMkLst>
        </pc:picChg>
        <pc:picChg chg="mod">
          <ac:chgData name="Nikolaj Bjorner" userId="063a94de-0c49-4d58-b22f-4505b39fd664" providerId="ADAL" clId="{29765564-0A68-4969-910F-6636C16F6387}" dt="2022-09-17T20:50:57.559" v="5404"/>
          <ac:picMkLst>
            <pc:docMk/>
            <pc:sldMk cId="200074309" sldId="2146847103"/>
            <ac:picMk id="16" creationId="{44BC12AF-FD06-7BF8-A97B-E24055B7572C}"/>
          </ac:picMkLst>
        </pc:picChg>
      </pc:sldChg>
      <pc:sldChg chg="addSp delSp modSp new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074007545" sldId="2146847103"/>
        </pc:sldMkLst>
        <pc:spChg chg="mod">
          <ac:chgData name="Nikolaj Bjorner" userId="063a94de-0c49-4d58-b22f-4505b39fd664" providerId="ADAL" clId="{29765564-0A68-4969-910F-6636C16F6387}" dt="2022-09-17T16:49:21.598" v="4246" actId="207"/>
          <ac:spMkLst>
            <pc:docMk/>
            <pc:sldMk cId="3074007545" sldId="2146847103"/>
            <ac:spMk id="2" creationId="{12B37EFD-48B3-DA86-A5CE-8042B6484BC9}"/>
          </ac:spMkLst>
        </pc:spChg>
        <pc:spChg chg="add del">
          <ac:chgData name="Nikolaj Bjorner" userId="063a94de-0c49-4d58-b22f-4505b39fd664" providerId="ADAL" clId="{29765564-0A68-4969-910F-6636C16F6387}" dt="2022-09-16T07:48:35.033" v="2012" actId="478"/>
          <ac:spMkLst>
            <pc:docMk/>
            <pc:sldMk cId="3074007545" sldId="2146847103"/>
            <ac:spMk id="5" creationId="{52DDE7FB-9A9B-8C6E-1254-EA6DA74052FB}"/>
          </ac:spMkLst>
        </pc:spChg>
        <pc:spChg chg="add del">
          <ac:chgData name="Nikolaj Bjorner" userId="063a94de-0c49-4d58-b22f-4505b39fd664" providerId="ADAL" clId="{29765564-0A68-4969-910F-6636C16F6387}" dt="2022-09-16T07:48:32.530" v="2011" actId="478"/>
          <ac:spMkLst>
            <pc:docMk/>
            <pc:sldMk cId="3074007545" sldId="2146847103"/>
            <ac:spMk id="7" creationId="{0696F132-EB72-0DB1-160F-24AB4B8E8C5B}"/>
          </ac:spMkLst>
        </pc:spChg>
      </pc:sldChg>
      <pc:sldChg chg="modSp new del mod">
        <pc:chgData name="Nikolaj Bjorner" userId="063a94de-0c49-4d58-b22f-4505b39fd664" providerId="ADAL" clId="{29765564-0A68-4969-910F-6636C16F6387}" dt="2022-09-17T17:43:01.304" v="4584" actId="47"/>
        <pc:sldMkLst>
          <pc:docMk/>
          <pc:sldMk cId="1356630047" sldId="2146847104"/>
        </pc:sldMkLst>
        <pc:spChg chg="mod">
          <ac:chgData name="Nikolaj Bjorner" userId="063a94de-0c49-4d58-b22f-4505b39fd664" providerId="ADAL" clId="{29765564-0A68-4969-910F-6636C16F6387}" dt="2022-09-17T16:46:14.854" v="4242" actId="207"/>
          <ac:spMkLst>
            <pc:docMk/>
            <pc:sldMk cId="1356630047" sldId="2146847104"/>
            <ac:spMk id="2" creationId="{1E09044A-9570-5D40-E4D5-F99D91CE6A72}"/>
          </ac:spMkLst>
        </pc:spChg>
      </pc:sldChg>
      <pc:sldChg chg="modSp add del mod">
        <pc:chgData name="Nikolaj Bjorner" userId="063a94de-0c49-4d58-b22f-4505b39fd664" providerId="ADAL" clId="{29765564-0A68-4969-910F-6636C16F6387}" dt="2022-09-16T07:49:01.282" v="2025" actId="47"/>
        <pc:sldMkLst>
          <pc:docMk/>
          <pc:sldMk cId="1944215675" sldId="2146847104"/>
        </pc:sldMkLst>
        <pc:spChg chg="mod">
          <ac:chgData name="Nikolaj Bjorner" userId="063a94de-0c49-4d58-b22f-4505b39fd664" providerId="ADAL" clId="{29765564-0A68-4969-910F-6636C16F6387}" dt="2022-09-16T07:48:46.377" v="2024" actId="20577"/>
          <ac:spMkLst>
            <pc:docMk/>
            <pc:sldMk cId="1944215675" sldId="2146847104"/>
            <ac:spMk id="2" creationId="{12B37EFD-48B3-DA86-A5CE-8042B6484BC9}"/>
          </ac:spMkLst>
        </pc:spChg>
      </pc:sldChg>
      <pc:sldChg chg="modSp add mod">
        <pc:chgData name="Nikolaj Bjorner" userId="063a94de-0c49-4d58-b22f-4505b39fd664" providerId="ADAL" clId="{29765564-0A68-4969-910F-6636C16F6387}" dt="2022-09-16T08:09:33.009" v="2197" actId="20577"/>
        <pc:sldMkLst>
          <pc:docMk/>
          <pc:sldMk cId="2481966207" sldId="2146847105"/>
        </pc:sldMkLst>
        <pc:spChg chg="mod">
          <ac:chgData name="Nikolaj Bjorner" userId="063a94de-0c49-4d58-b22f-4505b39fd664" providerId="ADAL" clId="{29765564-0A68-4969-910F-6636C16F6387}" dt="2022-09-16T08:09:33.009" v="2197" actId="20577"/>
          <ac:spMkLst>
            <pc:docMk/>
            <pc:sldMk cId="2481966207" sldId="2146847105"/>
            <ac:spMk id="2" creationId="{1E09044A-9570-5D40-E4D5-F99D91CE6A72}"/>
          </ac:spMkLst>
        </pc:spChg>
      </pc:sldChg>
      <pc:sldChg chg="addSp delSp modSp new mod modClrScheme chgLayout">
        <pc:chgData name="Nikolaj Bjorner" userId="063a94de-0c49-4d58-b22f-4505b39fd664" providerId="ADAL" clId="{29765564-0A68-4969-910F-6636C16F6387}" dt="2022-09-17T21:53:37.050" v="5958" actId="22"/>
        <pc:sldMkLst>
          <pc:docMk/>
          <pc:sldMk cId="572120537" sldId="2146847106"/>
        </pc:sldMkLst>
        <pc:spChg chg="mod ord">
          <ac:chgData name="Nikolaj Bjorner" userId="063a94de-0c49-4d58-b22f-4505b39fd664" providerId="ADAL" clId="{29765564-0A68-4969-910F-6636C16F6387}" dt="2022-09-17T17:46:09.556" v="4597" actId="700"/>
          <ac:spMkLst>
            <pc:docMk/>
            <pc:sldMk cId="572120537" sldId="2146847106"/>
            <ac:spMk id="2" creationId="{0B4C1205-6391-5CC7-CD06-BA0CA799C48D}"/>
          </ac:spMkLst>
        </pc:spChg>
        <pc:spChg chg="del">
          <ac:chgData name="Nikolaj Bjorner" userId="063a94de-0c49-4d58-b22f-4505b39fd664" providerId="ADAL" clId="{29765564-0A68-4969-910F-6636C16F6387}" dt="2022-09-17T17:45:46.383" v="4591" actId="478"/>
          <ac:spMkLst>
            <pc:docMk/>
            <pc:sldMk cId="572120537" sldId="2146847106"/>
            <ac:spMk id="3" creationId="{A263370F-2702-9FC4-BDF8-4363D228CF7D}"/>
          </ac:spMkLst>
        </pc:spChg>
        <pc:spChg chg="add mod ord">
          <ac:chgData name="Nikolaj Bjorner" userId="063a94de-0c49-4d58-b22f-4505b39fd664" providerId="ADAL" clId="{29765564-0A68-4969-910F-6636C16F6387}" dt="2022-09-17T17:47:51.846" v="4741" actId="1076"/>
          <ac:spMkLst>
            <pc:docMk/>
            <pc:sldMk cId="572120537" sldId="2146847106"/>
            <ac:spMk id="4" creationId="{D024C7C0-08D5-D453-2979-9EFF184ADAE9}"/>
          </ac:spMkLst>
        </pc:spChg>
        <pc:spChg chg="add mod ord">
          <ac:chgData name="Nikolaj Bjorner" userId="063a94de-0c49-4d58-b22f-4505b39fd664" providerId="ADAL" clId="{29765564-0A68-4969-910F-6636C16F6387}" dt="2022-09-17T17:47:46.497" v="4739" actId="27636"/>
          <ac:spMkLst>
            <pc:docMk/>
            <pc:sldMk cId="572120537" sldId="2146847106"/>
            <ac:spMk id="5" creationId="{79D4C0F4-3DE8-97A0-5E4F-A967225158F5}"/>
          </ac:spMkLst>
        </pc:spChg>
        <pc:picChg chg="add">
          <ac:chgData name="Nikolaj Bjorner" userId="063a94de-0c49-4d58-b22f-4505b39fd664" providerId="ADAL" clId="{29765564-0A68-4969-910F-6636C16F6387}" dt="2022-09-17T21:53:37.050" v="5958" actId="22"/>
          <ac:picMkLst>
            <pc:docMk/>
            <pc:sldMk cId="572120537" sldId="2146847106"/>
            <ac:picMk id="7" creationId="{6B3276A3-13E6-D5A0-10FB-A8BF42089A45}"/>
          </ac:picMkLst>
        </pc:picChg>
        <pc:picChg chg="add mod">
          <ac:chgData name="Nikolaj Bjorner" userId="063a94de-0c49-4d58-b22f-4505b39fd664" providerId="ADAL" clId="{29765564-0A68-4969-910F-6636C16F6387}" dt="2022-09-17T17:45:56.414" v="4596" actId="1076"/>
          <ac:picMkLst>
            <pc:docMk/>
            <pc:sldMk cId="572120537" sldId="2146847106"/>
            <ac:picMk id="4098" creationId="{3B7300FF-142F-D572-9384-4DFB504A6184}"/>
          </ac:picMkLst>
        </pc:picChg>
      </pc:sldChg>
      <pc:sldChg chg="modSp add del mod ord">
        <pc:chgData name="Nikolaj Bjorner" userId="063a94de-0c49-4d58-b22f-4505b39fd664" providerId="ADAL" clId="{29765564-0A68-4969-910F-6636C16F6387}" dt="2022-09-17T18:06:50.354" v="5142" actId="47"/>
        <pc:sldMkLst>
          <pc:docMk/>
          <pc:sldMk cId="3532874579" sldId="2146847107"/>
        </pc:sldMkLst>
        <pc:spChg chg="mod">
          <ac:chgData name="Nikolaj Bjorner" userId="063a94de-0c49-4d58-b22f-4505b39fd664" providerId="ADAL" clId="{29765564-0A68-4969-910F-6636C16F6387}" dt="2022-09-17T16:45:51.041" v="4240" actId="207"/>
          <ac:spMkLst>
            <pc:docMk/>
            <pc:sldMk cId="3532874579" sldId="2146847107"/>
            <ac:spMk id="2" creationId="{0B4C1205-6391-5CC7-CD06-BA0CA799C48D}"/>
          </ac:spMkLst>
        </pc:spChg>
      </pc:sldChg>
      <pc:sldChg chg="addSp delSp modSp new mod modClrScheme chgLayout">
        <pc:chgData name="Nikolaj Bjorner" userId="063a94de-0c49-4d58-b22f-4505b39fd664" providerId="ADAL" clId="{29765564-0A68-4969-910F-6636C16F6387}" dt="2022-09-17T21:53:43.342" v="5959" actId="22"/>
        <pc:sldMkLst>
          <pc:docMk/>
          <pc:sldMk cId="835063435" sldId="2146847108"/>
        </pc:sldMkLst>
        <pc:spChg chg="mod ord">
          <ac:chgData name="Nikolaj Bjorner" userId="063a94de-0c49-4d58-b22f-4505b39fd664" providerId="ADAL" clId="{29765564-0A68-4969-910F-6636C16F6387}" dt="2022-09-17T16:45:41.761" v="4239" actId="207"/>
          <ac:spMkLst>
            <pc:docMk/>
            <pc:sldMk cId="835063435" sldId="2146847108"/>
            <ac:spMk id="2" creationId="{A15E7B88-D843-4C6D-BCA1-0FB3749DBB58}"/>
          </ac:spMkLst>
        </pc:spChg>
        <pc:spChg chg="del">
          <ac:chgData name="Nikolaj Bjorner" userId="063a94de-0c49-4d58-b22f-4505b39fd664" providerId="ADAL" clId="{29765564-0A68-4969-910F-6636C16F6387}" dt="2022-09-16T16:17:48.816" v="2603" actId="478"/>
          <ac:spMkLst>
            <pc:docMk/>
            <pc:sldMk cId="835063435" sldId="2146847108"/>
            <ac:spMk id="3" creationId="{6DD28363-F5FC-FEBE-FB49-88B253760943}"/>
          </ac:spMkLst>
        </pc:spChg>
        <pc:spChg chg="add mod ord">
          <ac:chgData name="Nikolaj Bjorner" userId="063a94de-0c49-4d58-b22f-4505b39fd664" providerId="ADAL" clId="{29765564-0A68-4969-910F-6636C16F6387}" dt="2022-09-17T18:03:37.505" v="5122" actId="27636"/>
          <ac:spMkLst>
            <pc:docMk/>
            <pc:sldMk cId="835063435" sldId="2146847108"/>
            <ac:spMk id="4" creationId="{2E64BD23-7B88-163D-E7C8-F2287C7A7628}"/>
          </ac:spMkLst>
        </pc:spChg>
        <pc:spChg chg="add del mod ord">
          <ac:chgData name="Nikolaj Bjorner" userId="063a94de-0c49-4d58-b22f-4505b39fd664" providerId="ADAL" clId="{29765564-0A68-4969-910F-6636C16F6387}" dt="2022-09-16T16:18:21.152" v="2614" actId="478"/>
          <ac:spMkLst>
            <pc:docMk/>
            <pc:sldMk cId="835063435" sldId="2146847108"/>
            <ac:spMk id="5" creationId="{B5E51CE4-90D2-86C1-276C-3A5BD74CDE98}"/>
          </ac:spMkLst>
        </pc:spChg>
        <pc:picChg chg="add">
          <ac:chgData name="Nikolaj Bjorner" userId="063a94de-0c49-4d58-b22f-4505b39fd664" providerId="ADAL" clId="{29765564-0A68-4969-910F-6636C16F6387}" dt="2022-09-17T21:53:43.342" v="5959" actId="22"/>
          <ac:picMkLst>
            <pc:docMk/>
            <pc:sldMk cId="835063435" sldId="2146847108"/>
            <ac:picMk id="5" creationId="{792550E8-86DE-14C8-1501-0EAB4806B857}"/>
          </ac:picMkLst>
        </pc:picChg>
        <pc:picChg chg="add mod">
          <ac:chgData name="Nikolaj Bjorner" userId="063a94de-0c49-4d58-b22f-4505b39fd664" providerId="ADAL" clId="{29765564-0A68-4969-910F-6636C16F6387}" dt="2022-09-16T16:20:25.165" v="2806" actId="1076"/>
          <ac:picMkLst>
            <pc:docMk/>
            <pc:sldMk cId="835063435" sldId="2146847108"/>
            <ac:picMk id="3074" creationId="{7A69B488-B608-930C-5667-10D06EABAEE1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2:57.114" v="5951" actId="22"/>
        <pc:sldMkLst>
          <pc:docMk/>
          <pc:sldMk cId="624467947" sldId="2146847109"/>
        </pc:sldMkLst>
        <pc:spChg chg="mod">
          <ac:chgData name="Nikolaj Bjorner" userId="063a94de-0c49-4d58-b22f-4505b39fd664" providerId="ADAL" clId="{29765564-0A68-4969-910F-6636C16F6387}" dt="2022-09-17T00:28:57.453" v="3510" actId="20577"/>
          <ac:spMkLst>
            <pc:docMk/>
            <pc:sldMk cId="624467947" sldId="2146847109"/>
            <ac:spMk id="30" creationId="{D371B6C0-02A3-0CD1-4D17-9F38B6ADDF88}"/>
          </ac:spMkLst>
        </pc:spChg>
        <pc:picChg chg="add">
          <ac:chgData name="Nikolaj Bjorner" userId="063a94de-0c49-4d58-b22f-4505b39fd664" providerId="ADAL" clId="{29765564-0A68-4969-910F-6636C16F6387}" dt="2022-09-17T21:52:57.114" v="5951" actId="22"/>
          <ac:picMkLst>
            <pc:docMk/>
            <pc:sldMk cId="624467947" sldId="2146847109"/>
            <ac:picMk id="10" creationId="{D72D1601-28BC-C140-67AD-A4EB9B229C94}"/>
          </ac:picMkLst>
        </pc:picChg>
      </pc:sldChg>
      <pc:sldChg chg="modSp new del mod">
        <pc:chgData name="Nikolaj Bjorner" userId="063a94de-0c49-4d58-b22f-4505b39fd664" providerId="ADAL" clId="{29765564-0A68-4969-910F-6636C16F6387}" dt="2022-09-17T18:27:02.577" v="5355" actId="47"/>
        <pc:sldMkLst>
          <pc:docMk/>
          <pc:sldMk cId="1820065301" sldId="2146847110"/>
        </pc:sldMkLst>
        <pc:spChg chg="mod">
          <ac:chgData name="Nikolaj Bjorner" userId="063a94de-0c49-4d58-b22f-4505b39fd664" providerId="ADAL" clId="{29765564-0A68-4969-910F-6636C16F6387}" dt="2022-09-16T17:33:13.965" v="2915" actId="20577"/>
          <ac:spMkLst>
            <pc:docMk/>
            <pc:sldMk cId="1820065301" sldId="2146847110"/>
            <ac:spMk id="2" creationId="{D4307F1C-BB0F-080B-49C6-E614C927CE2F}"/>
          </ac:spMkLst>
        </pc:spChg>
      </pc:sldChg>
      <pc:sldChg chg="addSp delSp modSp add mod modAnim">
        <pc:chgData name="Nikolaj Bjorner" userId="063a94de-0c49-4d58-b22f-4505b39fd664" providerId="ADAL" clId="{29765564-0A68-4969-910F-6636C16F6387}" dt="2022-09-17T21:52:52.470" v="5950" actId="22"/>
        <pc:sldMkLst>
          <pc:docMk/>
          <pc:sldMk cId="385552030" sldId="2146847111"/>
        </pc:sldMkLst>
        <pc:spChg chg="add del mod">
          <ac:chgData name="Nikolaj Bjorner" userId="063a94de-0c49-4d58-b22f-4505b39fd664" providerId="ADAL" clId="{29765564-0A68-4969-910F-6636C16F6387}" dt="2022-09-16T17:35:54.006" v="3105" actId="478"/>
          <ac:spMkLst>
            <pc:docMk/>
            <pc:sldMk cId="385552030" sldId="2146847111"/>
            <ac:spMk id="12" creationId="{9D30BD97-FEF6-5A19-2EFD-CC90FCFF28A4}"/>
          </ac:spMkLst>
        </pc:spChg>
        <pc:spChg chg="add del mod">
          <ac:chgData name="Nikolaj Bjorner" userId="063a94de-0c49-4d58-b22f-4505b39fd664" providerId="ADAL" clId="{29765564-0A68-4969-910F-6636C16F6387}" dt="2022-09-16T17:35:51.575" v="3104" actId="478"/>
          <ac:spMkLst>
            <pc:docMk/>
            <pc:sldMk cId="385552030" sldId="2146847111"/>
            <ac:spMk id="14" creationId="{0CCC34F4-0C3E-0348-1376-E91EE062E953}"/>
          </ac:spMkLst>
        </pc:spChg>
        <pc:spChg chg="mod">
          <ac:chgData name="Nikolaj Bjorner" userId="063a94de-0c49-4d58-b22f-4505b39fd664" providerId="ADAL" clId="{29765564-0A68-4969-910F-6636C16F6387}" dt="2022-09-17T00:28:16.799" v="3490" actId="20577"/>
          <ac:spMkLst>
            <pc:docMk/>
            <pc:sldMk cId="385552030" sldId="2146847111"/>
            <ac:spMk id="17" creationId="{3F63D64E-15CF-7DB5-AD87-3E90DA9AD6BB}"/>
          </ac:spMkLst>
        </pc:spChg>
        <pc:spChg chg="add mod">
          <ac:chgData name="Nikolaj Bjorner" userId="063a94de-0c49-4d58-b22f-4505b39fd664" providerId="ADAL" clId="{29765564-0A68-4969-910F-6636C16F6387}" dt="2022-09-16T17:36:16.462" v="3129" actId="5793"/>
          <ac:spMkLst>
            <pc:docMk/>
            <pc:sldMk cId="385552030" sldId="2146847111"/>
            <ac:spMk id="18" creationId="{C3893438-A2F8-83EB-4EBA-32C7A44C45DC}"/>
          </ac:spMkLst>
        </pc:spChg>
        <pc:spChg chg="add del">
          <ac:chgData name="Nikolaj Bjorner" userId="063a94de-0c49-4d58-b22f-4505b39fd664" providerId="ADAL" clId="{29765564-0A68-4969-910F-6636C16F6387}" dt="2022-09-16T17:37:15.127" v="3140" actId="478"/>
          <ac:spMkLst>
            <pc:docMk/>
            <pc:sldMk cId="385552030" sldId="2146847111"/>
            <ac:spMk id="22" creationId="{2B58F683-0860-8B2B-36B9-EE1BE502134A}"/>
          </ac:spMkLst>
        </pc:spChg>
        <pc:spChg chg="add del mod">
          <ac:chgData name="Nikolaj Bjorner" userId="063a94de-0c49-4d58-b22f-4505b39fd664" providerId="ADAL" clId="{29765564-0A68-4969-910F-6636C16F6387}" dt="2022-09-16T17:38:17.206" v="3185" actId="478"/>
          <ac:spMkLst>
            <pc:docMk/>
            <pc:sldMk cId="385552030" sldId="2146847111"/>
            <ac:spMk id="23" creationId="{3F6AF992-9BFB-647F-67BB-5F5CE7744B08}"/>
          </ac:spMkLst>
        </pc:spChg>
        <pc:spChg chg="mod">
          <ac:chgData name="Nikolaj Bjorner" userId="063a94de-0c49-4d58-b22f-4505b39fd664" providerId="ADAL" clId="{29765564-0A68-4969-910F-6636C16F6387}" dt="2022-09-17T00:27:41.676" v="3470" actId="14100"/>
          <ac:spMkLst>
            <pc:docMk/>
            <pc:sldMk cId="385552030" sldId="2146847111"/>
            <ac:spMk id="27" creationId="{57225BE2-E02B-972F-F551-359CFCEE5A8F}"/>
          </ac:spMkLst>
        </pc:spChg>
        <pc:spChg chg="topLvl">
          <ac:chgData name="Nikolaj Bjorner" userId="063a94de-0c49-4d58-b22f-4505b39fd664" providerId="ADAL" clId="{29765564-0A68-4969-910F-6636C16F6387}" dt="2022-09-16T17:36:50.122" v="3138" actId="165"/>
          <ac:spMkLst>
            <pc:docMk/>
            <pc:sldMk cId="385552030" sldId="2146847111"/>
            <ac:spMk id="29" creationId="{B2DEB7A2-4524-3C8A-F2AB-A249F88DD962}"/>
          </ac:spMkLst>
        </pc:spChg>
        <pc:spChg chg="del mod topLvl">
          <ac:chgData name="Nikolaj Bjorner" userId="063a94de-0c49-4d58-b22f-4505b39fd664" providerId="ADAL" clId="{29765564-0A68-4969-910F-6636C16F6387}" dt="2022-09-16T17:38:14.094" v="3184" actId="478"/>
          <ac:spMkLst>
            <pc:docMk/>
            <pc:sldMk cId="385552030" sldId="2146847111"/>
            <ac:spMk id="30" creationId="{D371B6C0-02A3-0CD1-4D17-9F38B6ADDF88}"/>
          </ac:spMkLst>
        </pc:spChg>
        <pc:spChg chg="add del mod">
          <ac:chgData name="Nikolaj Bjorner" userId="063a94de-0c49-4d58-b22f-4505b39fd664" providerId="ADAL" clId="{29765564-0A68-4969-910F-6636C16F6387}" dt="2022-09-16T17:38:02.070" v="3172" actId="478"/>
          <ac:spMkLst>
            <pc:docMk/>
            <pc:sldMk cId="385552030" sldId="2146847111"/>
            <ac:spMk id="33" creationId="{C4C0EB35-198B-2510-9C61-7DB0733E7B36}"/>
          </ac:spMkLst>
        </pc:spChg>
        <pc:spChg chg="add mod">
          <ac:chgData name="Nikolaj Bjorner" userId="063a94de-0c49-4d58-b22f-4505b39fd664" providerId="ADAL" clId="{29765564-0A68-4969-910F-6636C16F6387}" dt="2022-09-16T17:39:27.892" v="3282" actId="1076"/>
          <ac:spMkLst>
            <pc:docMk/>
            <pc:sldMk cId="385552030" sldId="2146847111"/>
            <ac:spMk id="36" creationId="{5E191C18-6E37-031C-D1B6-6FDB4027548E}"/>
          </ac:spMkLst>
        </pc:spChg>
        <pc:spChg chg="add mod">
          <ac:chgData name="Nikolaj Bjorner" userId="063a94de-0c49-4d58-b22f-4505b39fd664" providerId="ADAL" clId="{29765564-0A68-4969-910F-6636C16F6387}" dt="2022-09-16T17:39:43.380" v="3287" actId="14100"/>
          <ac:spMkLst>
            <pc:docMk/>
            <pc:sldMk cId="385552030" sldId="2146847111"/>
            <ac:spMk id="39" creationId="{5F128248-A70A-6D88-DEB7-88BB2495BC5B}"/>
          </ac:spMkLst>
        </pc:spChg>
        <pc:grpChg chg="mod">
          <ac:chgData name="Nikolaj Bjorner" userId="063a94de-0c49-4d58-b22f-4505b39fd664" providerId="ADAL" clId="{29765564-0A68-4969-910F-6636C16F6387}" dt="2022-09-17T00:27:47.900" v="3471" actId="1076"/>
          <ac:grpSpMkLst>
            <pc:docMk/>
            <pc:sldMk cId="385552030" sldId="2146847111"/>
            <ac:grpSpMk id="41" creationId="{C6DB332F-018F-8886-3178-D32008A864A5}"/>
          </ac:grpSpMkLst>
        </pc:grpChg>
        <pc:grpChg chg="del">
          <ac:chgData name="Nikolaj Bjorner" userId="063a94de-0c49-4d58-b22f-4505b39fd664" providerId="ADAL" clId="{29765564-0A68-4969-910F-6636C16F6387}" dt="2022-09-16T17:36:50.122" v="3138" actId="165"/>
          <ac:grpSpMkLst>
            <pc:docMk/>
            <pc:sldMk cId="385552030" sldId="2146847111"/>
            <ac:grpSpMk id="42" creationId="{3109113C-E515-42B9-9527-986494399A32}"/>
          </ac:grpSpMkLst>
        </pc:grpChg>
        <pc:picChg chg="add mod">
          <ac:chgData name="Nikolaj Bjorner" userId="063a94de-0c49-4d58-b22f-4505b39fd664" providerId="ADAL" clId="{29765564-0A68-4969-910F-6636C16F6387}" dt="2022-09-16T17:40:20.971" v="3293" actId="1076"/>
          <ac:picMkLst>
            <pc:docMk/>
            <pc:sldMk cId="385552030" sldId="2146847111"/>
            <ac:picMk id="52" creationId="{E3F6A724-8D8E-ECC2-6F7B-BCF28315D4F3}"/>
          </ac:picMkLst>
        </pc:picChg>
        <pc:picChg chg="add mod">
          <ac:chgData name="Nikolaj Bjorner" userId="063a94de-0c49-4d58-b22f-4505b39fd664" providerId="ADAL" clId="{29765564-0A68-4969-910F-6636C16F6387}" dt="2022-09-16T17:40:29.275" v="3296" actId="1076"/>
          <ac:picMkLst>
            <pc:docMk/>
            <pc:sldMk cId="385552030" sldId="2146847111"/>
            <ac:picMk id="54" creationId="{EE88C9A1-5BF8-92A2-854D-53E9D8928784}"/>
          </ac:picMkLst>
        </pc:picChg>
        <pc:picChg chg="add mod">
          <ac:chgData name="Nikolaj Bjorner" userId="063a94de-0c49-4d58-b22f-4505b39fd664" providerId="ADAL" clId="{29765564-0A68-4969-910F-6636C16F6387}" dt="2022-09-17T00:27:59.107" v="3475" actId="1076"/>
          <ac:picMkLst>
            <pc:docMk/>
            <pc:sldMk cId="385552030" sldId="2146847111"/>
            <ac:picMk id="56" creationId="{37CAD616-ECF1-9F06-EBD3-BE129887D7DF}"/>
          </ac:picMkLst>
        </pc:picChg>
        <pc:picChg chg="add mod">
          <ac:chgData name="Nikolaj Bjorner" userId="063a94de-0c49-4d58-b22f-4505b39fd664" providerId="ADAL" clId="{29765564-0A68-4969-910F-6636C16F6387}" dt="2022-09-16T17:40:41.851" v="3302" actId="1076"/>
          <ac:picMkLst>
            <pc:docMk/>
            <pc:sldMk cId="385552030" sldId="2146847111"/>
            <ac:picMk id="58" creationId="{0CC2E4A7-A30F-EF90-3C54-A9FF14E69797}"/>
          </ac:picMkLst>
        </pc:picChg>
        <pc:picChg chg="add mod">
          <ac:chgData name="Nikolaj Bjorner" userId="063a94de-0c49-4d58-b22f-4505b39fd664" providerId="ADAL" clId="{29765564-0A68-4969-910F-6636C16F6387}" dt="2022-09-16T17:40:47.227" v="3305" actId="1076"/>
          <ac:picMkLst>
            <pc:docMk/>
            <pc:sldMk cId="385552030" sldId="2146847111"/>
            <ac:picMk id="60" creationId="{D3B36E88-7BB1-6784-07F9-A8B5A62ED5AC}"/>
          </ac:picMkLst>
        </pc:picChg>
        <pc:picChg chg="add">
          <ac:chgData name="Nikolaj Bjorner" userId="063a94de-0c49-4d58-b22f-4505b39fd664" providerId="ADAL" clId="{29765564-0A68-4969-910F-6636C16F6387}" dt="2022-09-17T21:52:52.470" v="5950" actId="22"/>
          <ac:picMkLst>
            <pc:docMk/>
            <pc:sldMk cId="385552030" sldId="2146847111"/>
            <ac:picMk id="65" creationId="{DFF3F0DA-AEEA-47A4-365E-656E0FF106B9}"/>
          </ac:picMkLst>
        </pc:picChg>
        <pc:cxnChg chg="mod">
          <ac:chgData name="Nikolaj Bjorner" userId="063a94de-0c49-4d58-b22f-4505b39fd664" providerId="ADAL" clId="{29765564-0A68-4969-910F-6636C16F6387}" dt="2022-09-16T17:35:07.492" v="3047" actId="14100"/>
          <ac:cxnSpMkLst>
            <pc:docMk/>
            <pc:sldMk cId="385552030" sldId="2146847111"/>
            <ac:cxnSpMk id="31" creationId="{BB88D59E-7F8B-3F52-1279-99276A16F6A1}"/>
          </ac:cxnSpMkLst>
        </pc:cxnChg>
        <pc:cxnChg chg="mod">
          <ac:chgData name="Nikolaj Bjorner" userId="063a94de-0c49-4d58-b22f-4505b39fd664" providerId="ADAL" clId="{29765564-0A68-4969-910F-6636C16F6387}" dt="2022-09-17T00:27:41.676" v="3470" actId="14100"/>
          <ac:cxnSpMkLst>
            <pc:docMk/>
            <pc:sldMk cId="385552030" sldId="2146847111"/>
            <ac:cxnSpMk id="34" creationId="{44937CF4-E6F7-1050-56B0-7539513BFC02}"/>
          </ac:cxnSpMkLst>
        </pc:cxnChg>
        <pc:cxnChg chg="mod topLvl">
          <ac:chgData name="Nikolaj Bjorner" userId="063a94de-0c49-4d58-b22f-4505b39fd664" providerId="ADAL" clId="{29765564-0A68-4969-910F-6636C16F6387}" dt="2022-09-16T17:39:29.836" v="3283" actId="14100"/>
          <ac:cxnSpMkLst>
            <pc:docMk/>
            <pc:sldMk cId="385552030" sldId="2146847111"/>
            <ac:cxnSpMk id="37" creationId="{658B4D2F-166A-7F99-1087-9DA730132DE9}"/>
          </ac:cxnSpMkLst>
        </pc:cxnChg>
        <pc:cxnChg chg="add mod">
          <ac:chgData name="Nikolaj Bjorner" userId="063a94de-0c49-4d58-b22f-4505b39fd664" providerId="ADAL" clId="{29765564-0A68-4969-910F-6636C16F6387}" dt="2022-09-16T17:39:58.419" v="3290" actId="14100"/>
          <ac:cxnSpMkLst>
            <pc:docMk/>
            <pc:sldMk cId="385552030" sldId="2146847111"/>
            <ac:cxnSpMk id="45" creationId="{B1F85F99-3B75-0246-E70D-51046ED69A2F}"/>
          </ac:cxnSpMkLst>
        </pc:cxnChg>
      </pc:sldChg>
      <pc:sldChg chg="addSp modSp add mod">
        <pc:chgData name="Nikolaj Bjorner" userId="063a94de-0c49-4d58-b22f-4505b39fd664" providerId="ADAL" clId="{29765564-0A68-4969-910F-6636C16F6387}" dt="2022-09-17T21:52:35.210" v="5945" actId="22"/>
        <pc:sldMkLst>
          <pc:docMk/>
          <pc:sldMk cId="1846181952" sldId="2146847112"/>
        </pc:sldMkLst>
        <pc:spChg chg="add mod">
          <ac:chgData name="Nikolaj Bjorner" userId="063a94de-0c49-4d58-b22f-4505b39fd664" providerId="ADAL" clId="{29765564-0A68-4969-910F-6636C16F6387}" dt="2022-09-17T21:09:30.282" v="5852" actId="1076"/>
          <ac:spMkLst>
            <pc:docMk/>
            <pc:sldMk cId="1846181952" sldId="2146847112"/>
            <ac:spMk id="4" creationId="{DF7433F7-D23D-718D-2CC9-0AA24AA1654F}"/>
          </ac:spMkLst>
        </pc:spChg>
        <pc:spChg chg="mod">
          <ac:chgData name="Nikolaj Bjorner" userId="063a94de-0c49-4d58-b22f-4505b39fd664" providerId="ADAL" clId="{29765564-0A68-4969-910F-6636C16F6387}" dt="2022-09-17T21:09:17.435" v="5848" actId="21"/>
          <ac:spMkLst>
            <pc:docMk/>
            <pc:sldMk cId="1846181952" sldId="2146847112"/>
            <ac:spMk id="29" creationId="{8D7C5A7E-E5BE-4E22-B61D-1E361E524BFF}"/>
          </ac:spMkLst>
        </pc:spChg>
        <pc:picChg chg="add">
          <ac:chgData name="Nikolaj Bjorner" userId="063a94de-0c49-4d58-b22f-4505b39fd664" providerId="ADAL" clId="{29765564-0A68-4969-910F-6636C16F6387}" dt="2022-09-17T21:52:35.210" v="5945" actId="22"/>
          <ac:picMkLst>
            <pc:docMk/>
            <pc:sldMk cId="1846181952" sldId="2146847112"/>
            <ac:picMk id="6" creationId="{86937C99-E80C-4A36-8160-3FC2C26FCC65}"/>
          </ac:picMkLst>
        </pc:picChg>
      </pc:sldChg>
      <pc:sldChg chg="addSp delSp modSp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2844834672" sldId="2146847112"/>
        </pc:sldMkLst>
        <pc:spChg chg="mod">
          <ac:chgData name="Nikolaj Bjorner" userId="063a94de-0c49-4d58-b22f-4505b39fd664" providerId="ADAL" clId="{29765564-0A68-4969-910F-6636C16F6387}" dt="2022-09-17T16:45:12.326" v="4235" actId="207"/>
          <ac:spMkLst>
            <pc:docMk/>
            <pc:sldMk cId="2844834672" sldId="2146847112"/>
            <ac:spMk id="2" creationId="{1772C856-FAE2-40D9-6807-FDAA5489586E}"/>
          </ac:spMkLst>
        </pc:spChg>
        <pc:spChg chg="del">
          <ac:chgData name="Nikolaj Bjorner" userId="063a94de-0c49-4d58-b22f-4505b39fd664" providerId="ADAL" clId="{29765564-0A68-4969-910F-6636C16F6387}" dt="2022-09-17T16:43:35.183" v="4182" actId="478"/>
          <ac:spMkLst>
            <pc:docMk/>
            <pc:sldMk cId="2844834672" sldId="2146847112"/>
            <ac:spMk id="3" creationId="{DE859E8E-BD37-BF7B-D83B-22BA886BF29C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8" creationId="{40BD617D-D43C-4887-A713-9BD38498DCB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9" creationId="{8D7C5A7E-E5BE-4E22-B61D-1E361E524BFF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0" creationId="{00666100-C5B9-47F4-BAA2-89C11897C0C7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1" creationId="{2FF80782-5A7C-4999-A2F0-3D744A186E74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2" creationId="{17B7FA45-E122-4344-98B1-C72554BBA04B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3" creationId="{CE4A86D2-2F68-41E8-8D13-49DF15EB7B5E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4" creationId="{7F4C168E-C188-4114-9A39-37B8D5998C8A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5" creationId="{108076DF-B6EE-4EEC-9F31-2340929FB055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6" creationId="{66B58A47-3438-4864-97F4-393D37EFEE1C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7" creationId="{89360628-49EB-4B6D-9E46-A8079954D9FA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8" creationId="{119D5DA2-43D6-4B59-95B6-42A00B443FC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9" creationId="{AAFAF056-CB13-4C36-902A-D9B42B7E9261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0" creationId="{50EB3B94-053E-4DB7-80B7-D14C417EB6A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1" creationId="{EC153D3C-69BD-40FD-A012-11688C3FCCF4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2" creationId="{F11E3F83-CAD5-4B9A-9AFF-0917A9D80422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3" creationId="{A661C98F-B909-4F24-8C39-4A6D3333942E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28" creationId="{40BD617D-D43C-4887-A713-9BD38498DCB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29" creationId="{8D7C5A7E-E5BE-4E22-B61D-1E361E524BFF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0" creationId="{00666100-C5B9-47F4-BAA2-89C11897C0C7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1" creationId="{2FF80782-5A7C-4999-A2F0-3D744A186E74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2" creationId="{17B7FA45-E122-4344-98B1-C72554BBA04B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3" creationId="{CE4A86D2-2F68-41E8-8D13-49DF15EB7B5E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4" creationId="{7F4C168E-C188-4114-9A39-37B8D5998C8A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5" creationId="{108076DF-B6EE-4EEC-9F31-2340929FB055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6" creationId="{66B58A47-3438-4864-97F4-393D37EFEE1C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7" creationId="{89360628-49EB-4B6D-9E46-A8079954D9FA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8" creationId="{119D5DA2-43D6-4B59-95B6-42A00B443FC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9" creationId="{AAFAF056-CB13-4C36-902A-D9B42B7E9261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0" creationId="{50EB3B94-053E-4DB7-80B7-D14C417EB6A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1" creationId="{EC153D3C-69BD-40FD-A012-11688C3FCCF4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2" creationId="{F11E3F83-CAD5-4B9A-9AFF-0917A9D80422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3" creationId="{A661C98F-B909-4F24-8C39-4A6D3333942E}"/>
          </ac:spMkLst>
        </pc:s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4" creationId="{C1D2D710-60AC-442C-9913-A66AF4E15447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5" creationId="{4CA3EB2A-5E13-4091-AC67-773C3C66BB68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6" creationId="{F6BF2AAB-3FEC-4AC7-B3B5-D8F92DD7D24B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7" creationId="{C0D6048E-B22E-49E5-9156-6ADD5C821E22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4" creationId="{C1D2D710-60AC-442C-9913-A66AF4E15447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5" creationId="{4CA3EB2A-5E13-4091-AC67-773C3C66BB68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6" creationId="{F6BF2AAB-3FEC-4AC7-B3B5-D8F92DD7D24B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7" creationId="{C0D6048E-B22E-49E5-9156-6ADD5C821E22}"/>
          </ac:grpSpMkLst>
        </pc:grpChg>
      </pc:sldChg>
      <pc:sldChg chg="addSp modSp add mod ord">
        <pc:chgData name="Nikolaj Bjorner" userId="063a94de-0c49-4d58-b22f-4505b39fd664" providerId="ADAL" clId="{29765564-0A68-4969-910F-6636C16F6387}" dt="2022-09-20T01:45:03.436" v="6413" actId="2711"/>
        <pc:sldMkLst>
          <pc:docMk/>
          <pc:sldMk cId="1921726539" sldId="2146847113"/>
        </pc:sldMkLst>
        <pc:spChg chg="mod">
          <ac:chgData name="Nikolaj Bjorner" userId="063a94de-0c49-4d58-b22f-4505b39fd664" providerId="ADAL" clId="{29765564-0A68-4969-910F-6636C16F6387}" dt="2022-09-20T01:45:03.436" v="6413" actId="2711"/>
          <ac:spMkLst>
            <pc:docMk/>
            <pc:sldMk cId="1921726539" sldId="2146847113"/>
            <ac:spMk id="20" creationId="{D1A7247E-6D3A-4709-AE3B-FAC1D36B965F}"/>
          </ac:spMkLst>
        </pc:spChg>
        <pc:picChg chg="add">
          <ac:chgData name="Nikolaj Bjorner" userId="063a94de-0c49-4d58-b22f-4505b39fd664" providerId="ADAL" clId="{29765564-0A68-4969-910F-6636C16F6387}" dt="2022-09-17T21:54:10.427" v="5966" actId="22"/>
          <ac:picMkLst>
            <pc:docMk/>
            <pc:sldMk cId="1921726539" sldId="2146847113"/>
            <ac:picMk id="8" creationId="{EF210F3B-9A58-7396-D8D9-39C7BF893F0C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1:56.252" v="6386" actId="113"/>
        <pc:sldMkLst>
          <pc:docMk/>
          <pc:sldMk cId="893574100" sldId="2146847114"/>
        </pc:sldMkLst>
        <pc:spChg chg="mod">
          <ac:chgData name="Nikolaj Bjorner" userId="063a94de-0c49-4d58-b22f-4505b39fd664" providerId="ADAL" clId="{29765564-0A68-4969-910F-6636C16F6387}" dt="2022-09-20T01:41:56.252" v="6386" actId="113"/>
          <ac:spMkLst>
            <pc:docMk/>
            <pc:sldMk cId="893574100" sldId="2146847114"/>
            <ac:spMk id="2" creationId="{B013F662-8C2A-4186-95B5-EC34341D48FF}"/>
          </ac:spMkLst>
        </pc:spChg>
        <pc:picChg chg="add">
          <ac:chgData name="Nikolaj Bjorner" userId="063a94de-0c49-4d58-b22f-4505b39fd664" providerId="ADAL" clId="{29765564-0A68-4969-910F-6636C16F6387}" dt="2022-09-17T21:55:10.098" v="5981" actId="22"/>
          <ac:picMkLst>
            <pc:docMk/>
            <pc:sldMk cId="893574100" sldId="2146847114"/>
            <ac:picMk id="31" creationId="{C4A866F8-45AC-8B1A-F6BE-36793CF47DC2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766094476" sldId="2146847114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264657829" sldId="2146847115"/>
        </pc:sldMkLst>
      </pc:sldChg>
      <pc:sldChg chg="addSp modSp add mod">
        <pc:chgData name="Nikolaj Bjorner" userId="063a94de-0c49-4d58-b22f-4505b39fd664" providerId="ADAL" clId="{29765564-0A68-4969-910F-6636C16F6387}" dt="2022-09-20T01:42:07.339" v="6387" actId="2711"/>
        <pc:sldMkLst>
          <pc:docMk/>
          <pc:sldMk cId="3359321293" sldId="2146847115"/>
        </pc:sldMkLst>
        <pc:spChg chg="mod">
          <ac:chgData name="Nikolaj Bjorner" userId="063a94de-0c49-4d58-b22f-4505b39fd664" providerId="ADAL" clId="{29765564-0A68-4969-910F-6636C16F6387}" dt="2022-09-20T01:42:07.339" v="6387" actId="2711"/>
          <ac:spMkLst>
            <pc:docMk/>
            <pc:sldMk cId="3359321293" sldId="2146847115"/>
            <ac:spMk id="37" creationId="{39B782F1-5315-4814-9E02-636139A81C6C}"/>
          </ac:spMkLst>
        </pc:spChg>
        <pc:picChg chg="add">
          <ac:chgData name="Nikolaj Bjorner" userId="063a94de-0c49-4d58-b22f-4505b39fd664" providerId="ADAL" clId="{29765564-0A68-4969-910F-6636C16F6387}" dt="2022-09-17T21:55:12.987" v="5982" actId="22"/>
          <ac:picMkLst>
            <pc:docMk/>
            <pc:sldMk cId="3359321293" sldId="2146847115"/>
            <ac:picMk id="10" creationId="{F679969C-A2E1-FFB9-C275-EC3914C293E7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757802750" sldId="2146847116"/>
        </pc:sldMkLst>
      </pc:sldChg>
      <pc:sldChg chg="addSp modSp add mod">
        <pc:chgData name="Nikolaj Bjorner" userId="063a94de-0c49-4d58-b22f-4505b39fd664" providerId="ADAL" clId="{29765564-0A68-4969-910F-6636C16F6387}" dt="2022-09-20T01:42:16.769" v="6388" actId="2711"/>
        <pc:sldMkLst>
          <pc:docMk/>
          <pc:sldMk cId="2313918620" sldId="2146847116"/>
        </pc:sldMkLst>
        <pc:spChg chg="mod">
          <ac:chgData name="Nikolaj Bjorner" userId="063a94de-0c49-4d58-b22f-4505b39fd664" providerId="ADAL" clId="{29765564-0A68-4969-910F-6636C16F6387}" dt="2022-09-20T01:42:16.769" v="6388" actId="2711"/>
          <ac:spMkLst>
            <pc:docMk/>
            <pc:sldMk cId="2313918620" sldId="2146847116"/>
            <ac:spMk id="3" creationId="{09FE06E1-86B7-4530-AF3F-4E7B4E5A182B}"/>
          </ac:spMkLst>
        </pc:spChg>
        <pc:picChg chg="add">
          <ac:chgData name="Nikolaj Bjorner" userId="063a94de-0c49-4d58-b22f-4505b39fd664" providerId="ADAL" clId="{29765564-0A68-4969-910F-6636C16F6387}" dt="2022-09-17T21:55:15.635" v="5983" actId="22"/>
          <ac:picMkLst>
            <pc:docMk/>
            <pc:sldMk cId="2313918620" sldId="2146847116"/>
            <ac:picMk id="7" creationId="{730F1D12-2FA5-6AFA-3139-879FA5AAA2A9}"/>
          </ac:picMkLst>
        </pc:picChg>
      </pc:sldChg>
      <pc:sldChg chg="addSp delSp modSp new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476542027" sldId="2146847117"/>
        </pc:sldMkLst>
        <pc:spChg chg="add mod">
          <ac:chgData name="Nikolaj Bjorner" userId="063a94de-0c49-4d58-b22f-4505b39fd664" providerId="ADAL" clId="{29765564-0A68-4969-910F-6636C16F6387}" dt="2022-09-17T17:59:00.489" v="5082" actId="20577"/>
          <ac:spMkLst>
            <pc:docMk/>
            <pc:sldMk cId="476542027" sldId="2146847117"/>
            <ac:spMk id="2" creationId="{29EDE9BB-EDF6-694D-642D-E6263CB8F132}"/>
          </ac:spMkLst>
        </pc:spChg>
        <pc:spChg chg="add del mod">
          <ac:chgData name="Nikolaj Bjorner" userId="063a94de-0c49-4d58-b22f-4505b39fd664" providerId="ADAL" clId="{29765564-0A68-4969-910F-6636C16F6387}" dt="2022-09-17T17:13:52.007" v="4320" actId="478"/>
          <ac:spMkLst>
            <pc:docMk/>
            <pc:sldMk cId="476542027" sldId="2146847117"/>
            <ac:spMk id="3" creationId="{2D72F2B3-9076-7892-5F51-DC1BB4ADE7ED}"/>
          </ac:spMkLst>
        </pc:spChg>
        <pc:spChg chg="add mod">
          <ac:chgData name="Nikolaj Bjorner" userId="063a94de-0c49-4d58-b22f-4505b39fd664" providerId="ADAL" clId="{29765564-0A68-4969-910F-6636C16F6387}" dt="2022-09-17T17:18:53.655" v="4404" actId="1076"/>
          <ac:spMkLst>
            <pc:docMk/>
            <pc:sldMk cId="476542027" sldId="2146847117"/>
            <ac:spMk id="6" creationId="{F1CA30C4-D4DB-1B59-F760-C951AB7FC4EA}"/>
          </ac:spMkLst>
        </pc:spChg>
        <pc:spChg chg="add mod">
          <ac:chgData name="Nikolaj Bjorner" userId="063a94de-0c49-4d58-b22f-4505b39fd664" providerId="ADAL" clId="{29765564-0A68-4969-910F-6636C16F6387}" dt="2022-09-17T17:21:13.952" v="4466" actId="1076"/>
          <ac:spMkLst>
            <pc:docMk/>
            <pc:sldMk cId="476542027" sldId="2146847117"/>
            <ac:spMk id="8" creationId="{576D1A15-798F-89A2-34EA-DA75DC93FBC4}"/>
          </ac:spMkLst>
        </pc:spChg>
        <pc:picChg chg="add mod modCrop">
          <ac:chgData name="Nikolaj Bjorner" userId="063a94de-0c49-4d58-b22f-4505b39fd664" providerId="ADAL" clId="{29765564-0A68-4969-910F-6636C16F6387}" dt="2022-09-17T17:16:35.719" v="4333" actId="1076"/>
          <ac:picMkLst>
            <pc:docMk/>
            <pc:sldMk cId="476542027" sldId="2146847117"/>
            <ac:picMk id="5" creationId="{659EF37B-5191-D00D-8B75-0DCA9A90C0CF}"/>
          </ac:picMkLst>
        </pc:picChg>
        <pc:picChg chg="add mod">
          <ac:chgData name="Nikolaj Bjorner" userId="063a94de-0c49-4d58-b22f-4505b39fd664" providerId="ADAL" clId="{29765564-0A68-4969-910F-6636C16F6387}" dt="2022-09-17T17:16:37.254" v="4334" actId="1076"/>
          <ac:picMkLst>
            <pc:docMk/>
            <pc:sldMk cId="476542027" sldId="2146847117"/>
            <ac:picMk id="2050" creationId="{AF2AF103-3C7D-FCCF-6E00-EFB25CA648F0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3:49.045" v="6410" actId="113"/>
        <pc:sldMkLst>
          <pc:docMk/>
          <pc:sldMk cId="3373197562" sldId="2146847117"/>
        </pc:sldMkLst>
        <pc:spChg chg="mod">
          <ac:chgData name="Nikolaj Bjorner" userId="063a94de-0c49-4d58-b22f-4505b39fd664" providerId="ADAL" clId="{29765564-0A68-4969-910F-6636C16F6387}" dt="2022-09-20T01:43:49.045" v="6410" actId="113"/>
          <ac:spMkLst>
            <pc:docMk/>
            <pc:sldMk cId="3373197562" sldId="2146847117"/>
            <ac:spMk id="2" creationId="{29EDE9BB-EDF6-694D-642D-E6263CB8F132}"/>
          </ac:spMkLst>
        </pc:spChg>
        <pc:spChg chg="mod">
          <ac:chgData name="Nikolaj Bjorner" userId="063a94de-0c49-4d58-b22f-4505b39fd664" providerId="ADAL" clId="{29765564-0A68-4969-910F-6636C16F6387}" dt="2022-09-20T01:17:35.710" v="6280" actId="207"/>
          <ac:spMkLst>
            <pc:docMk/>
            <pc:sldMk cId="3373197562" sldId="2146847117"/>
            <ac:spMk id="6" creationId="{F1CA30C4-D4DB-1B59-F760-C951AB7FC4EA}"/>
          </ac:spMkLst>
        </pc:spChg>
        <pc:picChg chg="add">
          <ac:chgData name="Nikolaj Bjorner" userId="063a94de-0c49-4d58-b22f-4505b39fd664" providerId="ADAL" clId="{29765564-0A68-4969-910F-6636C16F6387}" dt="2022-09-17T21:52:48.714" v="5949" actId="22"/>
          <ac:picMkLst>
            <pc:docMk/>
            <pc:sldMk cId="3373197562" sldId="2146847117"/>
            <ac:picMk id="4" creationId="{C21C18D0-04B1-E648-3231-D1EF7DCFB68C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4:40.709" v="6412" actId="2711"/>
        <pc:sldMkLst>
          <pc:docMk/>
          <pc:sldMk cId="894859480" sldId="2146847118"/>
        </pc:sldMkLst>
        <pc:spChg chg="mod">
          <ac:chgData name="Nikolaj Bjorner" userId="063a94de-0c49-4d58-b22f-4505b39fd664" providerId="ADAL" clId="{29765564-0A68-4969-910F-6636C16F6387}" dt="2022-09-20T01:44:40.709" v="6412" actId="2711"/>
          <ac:spMkLst>
            <pc:docMk/>
            <pc:sldMk cId="894859480" sldId="2146847118"/>
            <ac:spMk id="3" creationId="{09FE06E1-86B7-4530-AF3F-4E7B4E5A182B}"/>
          </ac:spMkLst>
        </pc:spChg>
        <pc:picChg chg="add">
          <ac:chgData name="Nikolaj Bjorner" userId="063a94de-0c49-4d58-b22f-4505b39fd664" providerId="ADAL" clId="{29765564-0A68-4969-910F-6636C16F6387}" dt="2022-09-17T21:53:51.378" v="5961" actId="22"/>
          <ac:picMkLst>
            <pc:docMk/>
            <pc:sldMk cId="894859480" sldId="2146847118"/>
            <ac:picMk id="7" creationId="{22885481-C4AF-B719-A5E3-BA71E3754D0F}"/>
          </ac:picMkLst>
        </pc:picChg>
      </pc:sldChg>
      <pc:sldChg chg="addSp modSp new del mod">
        <pc:chgData name="Nikolaj Bjorner" userId="063a94de-0c49-4d58-b22f-4505b39fd664" providerId="ADAL" clId="{29765564-0A68-4969-910F-6636C16F6387}" dt="2022-09-20T02:06:24.890" v="7601" actId="47"/>
        <pc:sldMkLst>
          <pc:docMk/>
          <pc:sldMk cId="2413287647" sldId="2146847119"/>
        </pc:sldMkLst>
        <pc:spChg chg="mod">
          <ac:chgData name="Nikolaj Bjorner" userId="063a94de-0c49-4d58-b22f-4505b39fd664" providerId="ADAL" clId="{29765564-0A68-4969-910F-6636C16F6387}" dt="2022-09-17T17:49:11.239" v="4768" actId="20577"/>
          <ac:spMkLst>
            <pc:docMk/>
            <pc:sldMk cId="2413287647" sldId="2146847119"/>
            <ac:spMk id="2" creationId="{2970E3DA-0FB9-3A16-79C9-43DBE8055A2D}"/>
          </ac:spMkLst>
        </pc:spChg>
        <pc:picChg chg="add">
          <ac:chgData name="Nikolaj Bjorner" userId="063a94de-0c49-4d58-b22f-4505b39fd664" providerId="ADAL" clId="{29765564-0A68-4969-910F-6636C16F6387}" dt="2022-09-17T21:55:24.486" v="5986" actId="22"/>
          <ac:picMkLst>
            <pc:docMk/>
            <pc:sldMk cId="2413287647" sldId="2146847119"/>
            <ac:picMk id="5" creationId="{71C49A22-0A90-9022-4D14-9021365D3224}"/>
          </ac:picMkLst>
        </pc:picChg>
      </pc:sldChg>
      <pc:sldChg chg="addSp delSp modSp new mod modClrScheme chgLayout">
        <pc:chgData name="Nikolaj Bjorner" userId="063a94de-0c49-4d58-b22f-4505b39fd664" providerId="ADAL" clId="{29765564-0A68-4969-910F-6636C16F6387}" dt="2022-09-20T01:58:13.413" v="7576" actId="1076"/>
        <pc:sldMkLst>
          <pc:docMk/>
          <pc:sldMk cId="4424935" sldId="2146847120"/>
        </pc:sldMkLst>
        <pc:spChg chg="mod ord">
          <ac:chgData name="Nikolaj Bjorner" userId="063a94de-0c49-4d58-b22f-4505b39fd664" providerId="ADAL" clId="{29765564-0A68-4969-910F-6636C16F6387}" dt="2022-09-20T01:52:04.810" v="6979" actId="700"/>
          <ac:spMkLst>
            <pc:docMk/>
            <pc:sldMk cId="4424935" sldId="2146847120"/>
            <ac:spMk id="2" creationId="{52AB02B2-5732-D291-8919-78C3EF2516D0}"/>
          </ac:spMkLst>
        </pc:spChg>
        <pc:spChg chg="mod ord">
          <ac:chgData name="Nikolaj Bjorner" userId="063a94de-0c49-4d58-b22f-4505b39fd664" providerId="ADAL" clId="{29765564-0A68-4969-910F-6636C16F6387}" dt="2022-09-20T01:57:59.724" v="7573" actId="20577"/>
          <ac:spMkLst>
            <pc:docMk/>
            <pc:sldMk cId="4424935" sldId="2146847120"/>
            <ac:spMk id="3" creationId="{3E499FE2-9498-4652-D713-13E86832E754}"/>
          </ac:spMkLst>
        </pc:spChg>
        <pc:spChg chg="add del mod ord">
          <ac:chgData name="Nikolaj Bjorner" userId="063a94de-0c49-4d58-b22f-4505b39fd664" providerId="ADAL" clId="{29765564-0A68-4969-910F-6636C16F6387}" dt="2022-09-20T01:52:08.584" v="6982" actId="478"/>
          <ac:spMkLst>
            <pc:docMk/>
            <pc:sldMk cId="4424935" sldId="2146847120"/>
            <ac:spMk id="4" creationId="{DF708A87-FF10-C792-A339-5E7E8475B5C9}"/>
          </ac:spMkLst>
        </pc:spChg>
        <pc:spChg chg="add del mod ord">
          <ac:chgData name="Nikolaj Bjorner" userId="063a94de-0c49-4d58-b22f-4505b39fd664" providerId="ADAL" clId="{29765564-0A68-4969-910F-6636C16F6387}" dt="2022-09-20T01:52:12.311" v="6983" actId="478"/>
          <ac:spMkLst>
            <pc:docMk/>
            <pc:sldMk cId="4424935" sldId="2146847120"/>
            <ac:spMk id="5" creationId="{811025A3-D914-8207-AC85-6025D2ADF48C}"/>
          </ac:spMkLst>
        </pc:spChg>
        <pc:spChg chg="add mod ord">
          <ac:chgData name="Nikolaj Bjorner" userId="063a94de-0c49-4d58-b22f-4505b39fd664" providerId="ADAL" clId="{29765564-0A68-4969-910F-6636C16F6387}" dt="2022-09-20T01:58:13.413" v="7576" actId="1076"/>
          <ac:spMkLst>
            <pc:docMk/>
            <pc:sldMk cId="4424935" sldId="2146847120"/>
            <ac:spMk id="6" creationId="{0945C830-9D99-F4AE-60F6-667AD9F82933}"/>
          </ac:spMkLst>
        </pc:spChg>
        <pc:picChg chg="add mod">
          <ac:chgData name="Nikolaj Bjorner" userId="063a94de-0c49-4d58-b22f-4505b39fd664" providerId="ADAL" clId="{29765564-0A68-4969-910F-6636C16F6387}" dt="2022-09-20T01:56:37.260" v="7379"/>
          <ac:picMkLst>
            <pc:docMk/>
            <pc:sldMk cId="4424935" sldId="2146847120"/>
            <ac:picMk id="7" creationId="{3282CCCA-B8DA-FB6B-406E-683BBCEB13A7}"/>
          </ac:picMkLst>
        </pc:picChg>
      </pc:sldChg>
      <pc:sldChg chg="addSp delSp modSp new mod">
        <pc:chgData name="Nikolaj Bjorner" userId="063a94de-0c49-4d58-b22f-4505b39fd664" providerId="ADAL" clId="{29765564-0A68-4969-910F-6636C16F6387}" dt="2022-09-21T04:13:36.365" v="7809" actId="1076"/>
        <pc:sldMkLst>
          <pc:docMk/>
          <pc:sldMk cId="1487545603" sldId="2146847121"/>
        </pc:sldMkLst>
        <pc:spChg chg="mod">
          <ac:chgData name="Nikolaj Bjorner" userId="063a94de-0c49-4d58-b22f-4505b39fd664" providerId="ADAL" clId="{29765564-0A68-4969-910F-6636C16F6387}" dt="2022-09-20T02:14:34.004" v="7775" actId="20577"/>
          <ac:spMkLst>
            <pc:docMk/>
            <pc:sldMk cId="1487545603" sldId="2146847121"/>
            <ac:spMk id="2" creationId="{87A65B4D-AB92-A953-3FD8-AAB4CF2AB8DF}"/>
          </ac:spMkLst>
        </pc:spChg>
        <pc:spChg chg="del">
          <ac:chgData name="Nikolaj Bjorner" userId="063a94de-0c49-4d58-b22f-4505b39fd664" providerId="ADAL" clId="{29765564-0A68-4969-910F-6636C16F6387}" dt="2022-09-20T02:06:45.098" v="7610" actId="478"/>
          <ac:spMkLst>
            <pc:docMk/>
            <pc:sldMk cId="1487545603" sldId="2146847121"/>
            <ac:spMk id="3" creationId="{35941354-0C7A-4353-A645-A86A533E857A}"/>
          </ac:spMkLst>
        </pc:spChg>
        <pc:spChg chg="add del mod">
          <ac:chgData name="Nikolaj Bjorner" userId="063a94de-0c49-4d58-b22f-4505b39fd664" providerId="ADAL" clId="{29765564-0A68-4969-910F-6636C16F6387}" dt="2022-09-20T02:12:54.576" v="7736" actId="478"/>
          <ac:spMkLst>
            <pc:docMk/>
            <pc:sldMk cId="1487545603" sldId="2146847121"/>
            <ac:spMk id="17" creationId="{AB249E94-4529-817B-41C6-7BBF71193AA5}"/>
          </ac:spMkLst>
        </pc:spChg>
        <pc:picChg chg="add mod">
          <ac:chgData name="Nikolaj Bjorner" userId="063a94de-0c49-4d58-b22f-4505b39fd664" providerId="ADAL" clId="{29765564-0A68-4969-910F-6636C16F6387}" dt="2022-09-21T04:12:03.442" v="7798" actId="1076"/>
          <ac:picMkLst>
            <pc:docMk/>
            <pc:sldMk cId="1487545603" sldId="2146847121"/>
            <ac:picMk id="4" creationId="{5CCF2140-1563-0F36-E5DE-94FDAF136C0D}"/>
          </ac:picMkLst>
        </pc:picChg>
        <pc:picChg chg="add">
          <ac:chgData name="Nikolaj Bjorner" userId="063a94de-0c49-4d58-b22f-4505b39fd664" providerId="ADAL" clId="{29765564-0A68-4969-910F-6636C16F6387}" dt="2022-09-17T21:55:21.537" v="5985" actId="22"/>
          <ac:picMkLst>
            <pc:docMk/>
            <pc:sldMk cId="1487545603" sldId="2146847121"/>
            <ac:picMk id="5" creationId="{6FE3BC8C-582F-E8D5-7BE3-F19581CA40CF}"/>
          </ac:picMkLst>
        </pc:picChg>
        <pc:picChg chg="add del mod">
          <ac:chgData name="Nikolaj Bjorner" userId="063a94de-0c49-4d58-b22f-4505b39fd664" providerId="ADAL" clId="{29765564-0A68-4969-910F-6636C16F6387}" dt="2022-09-21T04:13:13.867" v="7799" actId="478"/>
          <ac:picMkLst>
            <pc:docMk/>
            <pc:sldMk cId="1487545603" sldId="2146847121"/>
            <ac:picMk id="6" creationId="{F237CC9F-A6BB-80CB-82B7-EAB1543D40B9}"/>
          </ac:picMkLst>
        </pc:picChg>
        <pc:picChg chg="add mod">
          <ac:chgData name="Nikolaj Bjorner" userId="063a94de-0c49-4d58-b22f-4505b39fd664" providerId="ADAL" clId="{29765564-0A68-4969-910F-6636C16F6387}" dt="2022-09-21T04:13:36.365" v="7809" actId="1076"/>
          <ac:picMkLst>
            <pc:docMk/>
            <pc:sldMk cId="1487545603" sldId="2146847121"/>
            <ac:picMk id="8" creationId="{8D35BD86-605C-D086-75C1-7661509AE619}"/>
          </ac:picMkLst>
        </pc:picChg>
        <pc:picChg chg="add del mod">
          <ac:chgData name="Nikolaj Bjorner" userId="063a94de-0c49-4d58-b22f-4505b39fd664" providerId="ADAL" clId="{29765564-0A68-4969-910F-6636C16F6387}" dt="2022-09-20T03:16:58.086" v="7783" actId="478"/>
          <ac:picMkLst>
            <pc:docMk/>
            <pc:sldMk cId="1487545603" sldId="2146847121"/>
            <ac:picMk id="8" creationId="{9BEF967F-3BB0-8490-5604-BAE004120DBB}"/>
          </ac:picMkLst>
        </pc:picChg>
        <pc:picChg chg="add del mod">
          <ac:chgData name="Nikolaj Bjorner" userId="063a94de-0c49-4d58-b22f-4505b39fd664" providerId="ADAL" clId="{29765564-0A68-4969-910F-6636C16F6387}" dt="2022-09-20T03:15:42.434" v="7776" actId="478"/>
          <ac:picMkLst>
            <pc:docMk/>
            <pc:sldMk cId="1487545603" sldId="2146847121"/>
            <ac:picMk id="10" creationId="{F0A50562-FA0E-C9E3-5DA8-24B613CA1511}"/>
          </ac:picMkLst>
        </pc:picChg>
        <pc:picChg chg="add del mod">
          <ac:chgData name="Nikolaj Bjorner" userId="063a94de-0c49-4d58-b22f-4505b39fd664" providerId="ADAL" clId="{29765564-0A68-4969-910F-6636C16F6387}" dt="2022-09-21T04:11:57.801" v="7795" actId="478"/>
          <ac:picMkLst>
            <pc:docMk/>
            <pc:sldMk cId="1487545603" sldId="2146847121"/>
            <ac:picMk id="12" creationId="{64658C60-8789-1088-9949-D0884DC083BD}"/>
          </ac:picMkLst>
        </pc:picChg>
        <pc:picChg chg="add del mod">
          <ac:chgData name="Nikolaj Bjorner" userId="063a94de-0c49-4d58-b22f-4505b39fd664" providerId="ADAL" clId="{29765564-0A68-4969-910F-6636C16F6387}" dt="2022-09-20T03:18:14.409" v="7788" actId="478"/>
          <ac:picMkLst>
            <pc:docMk/>
            <pc:sldMk cId="1487545603" sldId="2146847121"/>
            <ac:picMk id="14" creationId="{99F3F674-7423-5BCA-9B56-41303C02C590}"/>
          </ac:picMkLst>
        </pc:picChg>
        <pc:picChg chg="add mod">
          <ac:chgData name="Nikolaj Bjorner" userId="063a94de-0c49-4d58-b22f-4505b39fd664" providerId="ADAL" clId="{29765564-0A68-4969-910F-6636C16F6387}" dt="2022-09-20T02:13:02.847" v="7742" actId="1076"/>
          <ac:picMkLst>
            <pc:docMk/>
            <pc:sldMk cId="1487545603" sldId="2146847121"/>
            <ac:picMk id="16" creationId="{CE56BEBB-26D4-2B39-F88A-791520641BE7}"/>
          </ac:picMkLst>
        </pc:picChg>
        <pc:picChg chg="add mod">
          <ac:chgData name="Nikolaj Bjorner" userId="063a94de-0c49-4d58-b22f-4505b39fd664" providerId="ADAL" clId="{29765564-0A68-4969-910F-6636C16F6387}" dt="2022-09-20T03:15:52.914" v="7780" actId="14100"/>
          <ac:picMkLst>
            <pc:docMk/>
            <pc:sldMk cId="1487545603" sldId="2146847121"/>
            <ac:picMk id="19" creationId="{6F23D267-156B-FAC9-DF53-EBAE0F74FD42}"/>
          </ac:picMkLst>
        </pc:picChg>
        <pc:picChg chg="add mod">
          <ac:chgData name="Nikolaj Bjorner" userId="063a94de-0c49-4d58-b22f-4505b39fd664" providerId="ADAL" clId="{29765564-0A68-4969-910F-6636C16F6387}" dt="2022-09-20T03:17:07.289" v="7787" actId="1076"/>
          <ac:picMkLst>
            <pc:docMk/>
            <pc:sldMk cId="1487545603" sldId="2146847121"/>
            <ac:picMk id="21" creationId="{4B108A82-5068-1415-E433-9F41188853D2}"/>
          </ac:picMkLst>
        </pc:picChg>
        <pc:picChg chg="add mod">
          <ac:chgData name="Nikolaj Bjorner" userId="063a94de-0c49-4d58-b22f-4505b39fd664" providerId="ADAL" clId="{29765564-0A68-4969-910F-6636C16F6387}" dt="2022-09-20T03:18:32.254" v="7794" actId="1076"/>
          <ac:picMkLst>
            <pc:docMk/>
            <pc:sldMk cId="1487545603" sldId="2146847121"/>
            <ac:picMk id="23" creationId="{5135F0B4-980F-C21E-0A3E-DFF08BCE3999}"/>
          </ac:picMkLst>
        </pc:picChg>
      </pc:sldChg>
      <pc:sldChg chg="add del">
        <pc:chgData name="Nikolaj Bjorner" userId="063a94de-0c49-4d58-b22f-4505b39fd664" providerId="ADAL" clId="{29765564-0A68-4969-910F-6636C16F6387}" dt="2022-09-17T20:52:02.844" v="5417" actId="47"/>
        <pc:sldMkLst>
          <pc:docMk/>
          <pc:sldMk cId="892298648" sldId="2146847122"/>
        </pc:sldMkLst>
      </pc:sldChg>
      <pc:sldChg chg="addSp modSp add mod modAnim modCm">
        <pc:chgData name="Nikolaj Bjorner" userId="063a94de-0c49-4d58-b22f-4505b39fd664" providerId="ADAL" clId="{29765564-0A68-4969-910F-6636C16F6387}" dt="2022-09-20T02:00:20.161" v="7592"/>
        <pc:sldMkLst>
          <pc:docMk/>
          <pc:sldMk cId="2444029251" sldId="2146847122"/>
        </pc:sldMkLst>
        <pc:spChg chg="mod">
          <ac:chgData name="Nikolaj Bjorner" userId="063a94de-0c49-4d58-b22f-4505b39fd664" providerId="ADAL" clId="{29765564-0A68-4969-910F-6636C16F6387}" dt="2022-09-17T21:06:25.516" v="5839" actId="5793"/>
          <ac:spMkLst>
            <pc:docMk/>
            <pc:sldMk cId="2444029251" sldId="2146847122"/>
            <ac:spMk id="3" creationId="{EA8353C1-D785-4A07-9358-CD5AD6A77F68}"/>
          </ac:spMkLst>
        </pc:spChg>
        <pc:spChg chg="add mod">
          <ac:chgData name="Nikolaj Bjorner" userId="063a94de-0c49-4d58-b22f-4505b39fd664" providerId="ADAL" clId="{29765564-0A68-4969-910F-6636C16F6387}" dt="2022-09-18T16:59:36.993" v="6088" actId="1076"/>
          <ac:spMkLst>
            <pc:docMk/>
            <pc:sldMk cId="2444029251" sldId="2146847122"/>
            <ac:spMk id="21" creationId="{AF01F1DB-6622-0B4C-11AB-C1CD317D15B9}"/>
          </ac:spMkLst>
        </pc:spChg>
        <pc:spChg chg="mod">
          <ac:chgData name="Nikolaj Bjorner" userId="063a94de-0c49-4d58-b22f-4505b39fd664" providerId="ADAL" clId="{29765564-0A68-4969-910F-6636C16F6387}" dt="2022-09-17T21:06:30.506" v="5840" actId="1076"/>
          <ac:spMkLst>
            <pc:docMk/>
            <pc:sldMk cId="2444029251" sldId="2146847122"/>
            <ac:spMk id="22" creationId="{332E40C2-A0D2-4013-8F79-D1A178B57815}"/>
          </ac:spMkLst>
        </pc:spChg>
        <pc:spChg chg="mod">
          <ac:chgData name="Nikolaj Bjorner" userId="063a94de-0c49-4d58-b22f-4505b39fd664" providerId="ADAL" clId="{29765564-0A68-4969-910F-6636C16F6387}" dt="2022-09-17T21:06:36.826" v="5841" actId="1076"/>
          <ac:spMkLst>
            <pc:docMk/>
            <pc:sldMk cId="2444029251" sldId="2146847122"/>
            <ac:spMk id="31" creationId="{29BEAE00-05F3-7324-5D86-F1F329430FA2}"/>
          </ac:spMkLst>
        </pc:spChg>
        <pc:picChg chg="mod">
          <ac:chgData name="Nikolaj Bjorner" userId="063a94de-0c49-4d58-b22f-4505b39fd664" providerId="ADAL" clId="{29765564-0A68-4969-910F-6636C16F6387}" dt="2022-09-17T21:08:13.459" v="5847" actId="1076"/>
          <ac:picMkLst>
            <pc:docMk/>
            <pc:sldMk cId="2444029251" sldId="2146847122"/>
            <ac:picMk id="4" creationId="{F34019F6-D83F-478D-A670-A031EE0F7A77}"/>
          </ac:picMkLst>
        </pc:picChg>
        <pc:picChg chg="add">
          <ac:chgData name="Nikolaj Bjorner" userId="063a94de-0c49-4d58-b22f-4505b39fd664" providerId="ADAL" clId="{29765564-0A68-4969-910F-6636C16F6387}" dt="2022-09-17T21:54:41.204" v="5973" actId="22"/>
          <ac:picMkLst>
            <pc:docMk/>
            <pc:sldMk cId="2444029251" sldId="2146847122"/>
            <ac:picMk id="17" creationId="{A19A83F3-BD10-4BB8-1F52-A021AEC2829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7T21:54:37.138" v="5972" actId="22"/>
        <pc:sldMkLst>
          <pc:docMk/>
          <pc:sldMk cId="1172835956" sldId="2146847123"/>
        </pc:sldMkLst>
        <pc:spChg chg="mod">
          <ac:chgData name="Nikolaj Bjorner" userId="063a94de-0c49-4d58-b22f-4505b39fd664" providerId="ADAL" clId="{29765564-0A68-4969-910F-6636C16F6387}" dt="2022-09-17T21:05:48.363" v="5818" actId="20577"/>
          <ac:spMkLst>
            <pc:docMk/>
            <pc:sldMk cId="1172835956" sldId="2146847123"/>
            <ac:spMk id="2" creationId="{34A2F1AE-5C89-44B3-BE48-AE5A8CB97933}"/>
          </ac:spMkLst>
        </pc:spChg>
        <pc:spChg chg="mod">
          <ac:chgData name="Nikolaj Bjorner" userId="063a94de-0c49-4d58-b22f-4505b39fd664" providerId="ADAL" clId="{29765564-0A68-4969-910F-6636C16F6387}" dt="2022-09-17T21:49:52.788" v="5944" actId="1035"/>
          <ac:spMkLst>
            <pc:docMk/>
            <pc:sldMk cId="1172835956" sldId="2146847123"/>
            <ac:spMk id="3" creationId="{CE12749C-7F39-49C5-94AE-ADEED3A905C2}"/>
          </ac:spMkLst>
        </pc:spChg>
        <pc:spChg chg="add del mod">
          <ac:chgData name="Nikolaj Bjorner" userId="063a94de-0c49-4d58-b22f-4505b39fd664" providerId="ADAL" clId="{29765564-0A68-4969-910F-6636C16F6387}" dt="2022-09-17T21:02:22.652" v="5776" actId="478"/>
          <ac:spMkLst>
            <pc:docMk/>
            <pc:sldMk cId="1172835956" sldId="2146847123"/>
            <ac:spMk id="6" creationId="{F95E2C47-6894-9983-87B0-5C03F1923424}"/>
          </ac:spMkLst>
        </pc:spChg>
        <pc:spChg chg="add del mod">
          <ac:chgData name="Nikolaj Bjorner" userId="063a94de-0c49-4d58-b22f-4505b39fd664" providerId="ADAL" clId="{29765564-0A68-4969-910F-6636C16F6387}" dt="2022-09-17T21:04:43.052" v="5802" actId="478"/>
          <ac:spMkLst>
            <pc:docMk/>
            <pc:sldMk cId="1172835956" sldId="2146847123"/>
            <ac:spMk id="9" creationId="{5808C906-0DF3-741E-530A-3DC5B9F9D9F4}"/>
          </ac:spMkLst>
        </pc:spChg>
        <pc:spChg chg="add mod">
          <ac:chgData name="Nikolaj Bjorner" userId="063a94de-0c49-4d58-b22f-4505b39fd664" providerId="ADAL" clId="{29765564-0A68-4969-910F-6636C16F6387}" dt="2022-09-17T21:49:36.059" v="5940" actId="1076"/>
          <ac:spMkLst>
            <pc:docMk/>
            <pc:sldMk cId="1172835956" sldId="2146847123"/>
            <ac:spMk id="11" creationId="{18E1D677-42AD-0271-77C8-A5316E7A67BB}"/>
          </ac:spMkLst>
        </pc:spChg>
        <pc:picChg chg="add del mod">
          <ac:chgData name="Nikolaj Bjorner" userId="063a94de-0c49-4d58-b22f-4505b39fd664" providerId="ADAL" clId="{29765564-0A68-4969-910F-6636C16F6387}" dt="2022-09-17T21:02:22.652" v="5776" actId="478"/>
          <ac:picMkLst>
            <pc:docMk/>
            <pc:sldMk cId="1172835956" sldId="2146847123"/>
            <ac:picMk id="5" creationId="{2273D97B-08F2-9B51-4948-73220BEF98FC}"/>
          </ac:picMkLst>
        </pc:picChg>
        <pc:picChg chg="add del mod">
          <ac:chgData name="Nikolaj Bjorner" userId="063a94de-0c49-4d58-b22f-4505b39fd664" providerId="ADAL" clId="{29765564-0A68-4969-910F-6636C16F6387}" dt="2022-09-17T21:36:29.620" v="5905" actId="478"/>
          <ac:picMkLst>
            <pc:docMk/>
            <pc:sldMk cId="1172835956" sldId="2146847123"/>
            <ac:picMk id="8" creationId="{6293A412-4B3F-B844-39A0-B02B03E5FD4E}"/>
          </ac:picMkLst>
        </pc:picChg>
        <pc:picChg chg="add">
          <ac:chgData name="Nikolaj Bjorner" userId="063a94de-0c49-4d58-b22f-4505b39fd664" providerId="ADAL" clId="{29765564-0A68-4969-910F-6636C16F6387}" dt="2022-09-17T21:54:37.138" v="5972" actId="22"/>
          <ac:picMkLst>
            <pc:docMk/>
            <pc:sldMk cId="1172835956" sldId="2146847123"/>
            <ac:picMk id="13" creationId="{16C4BD3B-E742-BE52-0757-8940D9592DAE}"/>
          </ac:picMkLst>
        </pc:picChg>
        <pc:picChg chg="add del mod">
          <ac:chgData name="Nikolaj Bjorner" userId="063a94de-0c49-4d58-b22f-4505b39fd664" providerId="ADAL" clId="{29765564-0A68-4969-910F-6636C16F6387}" dt="2022-09-17T21:38:33.917" v="5931" actId="478"/>
          <ac:picMkLst>
            <pc:docMk/>
            <pc:sldMk cId="1172835956" sldId="2146847123"/>
            <ac:picMk id="8194" creationId="{F9493755-BCD7-CB31-807A-5CD006F72A32}"/>
          </ac:picMkLst>
        </pc:picChg>
        <pc:picChg chg="add mod">
          <ac:chgData name="Nikolaj Bjorner" userId="063a94de-0c49-4d58-b22f-4505b39fd664" providerId="ADAL" clId="{29765564-0A68-4969-910F-6636C16F6387}" dt="2022-09-17T21:38:36.835" v="5932" actId="1076"/>
          <ac:picMkLst>
            <pc:docMk/>
            <pc:sldMk cId="1172835956" sldId="2146847123"/>
            <ac:picMk id="8196" creationId="{10D86AB5-4A6D-6ACA-D929-07EC2457E1C3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20T01:43:13.142" v="6408" actId="47"/>
        <pc:sldMkLst>
          <pc:docMk/>
          <pc:sldMk cId="2342613727" sldId="2146847124"/>
        </pc:sldMkLst>
        <pc:spChg chg="del mod">
          <ac:chgData name="Nikolaj Bjorner" userId="063a94de-0c49-4d58-b22f-4505b39fd664" providerId="ADAL" clId="{29765564-0A68-4969-910F-6636C16F6387}" dt="2022-09-20T01:42:57.148" v="6404" actId="21"/>
          <ac:spMkLst>
            <pc:docMk/>
            <pc:sldMk cId="2342613727" sldId="2146847124"/>
            <ac:spMk id="2" creationId="{87A65B4D-AB92-A953-3FD8-AAB4CF2AB8DF}"/>
          </ac:spMkLst>
        </pc:spChg>
        <pc:spChg chg="add mod">
          <ac:chgData name="Nikolaj Bjorner" userId="063a94de-0c49-4d58-b22f-4505b39fd664" providerId="ADAL" clId="{29765564-0A68-4969-910F-6636C16F6387}" dt="2022-09-20T01:42:57.148" v="6404" actId="21"/>
          <ac:spMkLst>
            <pc:docMk/>
            <pc:sldMk cId="2342613727" sldId="2146847124"/>
            <ac:spMk id="6" creationId="{EC01A273-A445-2098-DE9B-825F14DAF855}"/>
          </ac:spMkLst>
        </pc:spChg>
      </pc:sldChg>
      <pc:sldMasterChg chg="del delSldLayout">
        <pc:chgData name="Nikolaj Bjorner" userId="063a94de-0c49-4d58-b22f-4505b39fd664" providerId="ADAL" clId="{29765564-0A68-4969-910F-6636C16F6387}" dt="2022-09-20T01:31:12.188" v="6316" actId="700"/>
        <pc:sldMasterMkLst>
          <pc:docMk/>
          <pc:sldMasterMk cId="122552913" sldId="2147483661"/>
        </pc:sldMasterMkLst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663524417" sldId="2147483662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078690995" sldId="2147483663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849335654" sldId="2147483664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4269220975" sldId="2147483665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959734208" sldId="2147483666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262719770" sldId="2147483667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603739365" sldId="2147483668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4152593329" sldId="2147483669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074949787" sldId="2147483670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613555639" sldId="2147483671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39513792" sldId="2147483672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385253843" sldId="2147483673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008374045" sldId="2147483674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824745128" sldId="2147483675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700634199" sldId="2147483676"/>
          </pc:sldLayoutMkLst>
        </pc:sldLayoutChg>
      </pc:sldMasterChg>
    </pc:docChg>
  </pc:docChgLst>
  <pc:docChgLst>
    <pc:chgData name="Andrey Rybalchenko" userId="S::rybal@microsoft.com::5f4e1ec8-7fde-4bd0-bac4-5a69416c2d99" providerId="AD" clId="Web-{5CA50859-5051-0A3C-981B-43BE43AFCFE3}"/>
    <pc:docChg chg="mod">
      <pc:chgData name="Andrey Rybalchenko" userId="S::rybal@microsoft.com::5f4e1ec8-7fde-4bd0-bac4-5a69416c2d99" providerId="AD" clId="Web-{5CA50859-5051-0A3C-981B-43BE43AFCFE3}" dt="2021-11-12T11:46:49.952" v="1"/>
      <pc:docMkLst>
        <pc:docMk/>
      </pc:docMkLst>
      <pc:sldChg chg="addCm">
        <pc:chgData name="Andrey Rybalchenko" userId="S::rybal@microsoft.com::5f4e1ec8-7fde-4bd0-bac4-5a69416c2d99" providerId="AD" clId="Web-{5CA50859-5051-0A3C-981B-43BE43AFCFE3}" dt="2021-11-12T11:46:49.952" v="1"/>
        <pc:sldMkLst>
          <pc:docMk/>
          <pc:sldMk cId="2464572420" sldId="2076136330"/>
        </pc:sldMkLst>
      </pc:sldChg>
    </pc:docChg>
  </pc:docChgLst>
  <pc:docChgLst>
    <pc:chgData name="Akash Lal" userId="32510b72-c467-41a8-92ba-08c87549e9c9" providerId="ADAL" clId="{829B8845-56AB-4F65-AA93-28D229C86F6A}"/>
    <pc:docChg chg="modSld sldOrd">
      <pc:chgData name="Akash Lal" userId="32510b72-c467-41a8-92ba-08c87549e9c9" providerId="ADAL" clId="{829B8845-56AB-4F65-AA93-28D229C86F6A}" dt="2022-12-01T11:41:13.764" v="1"/>
      <pc:docMkLst>
        <pc:docMk/>
      </pc:docMkLst>
      <pc:sldChg chg="ord">
        <pc:chgData name="Akash Lal" userId="32510b72-c467-41a8-92ba-08c87549e9c9" providerId="ADAL" clId="{829B8845-56AB-4F65-AA93-28D229C86F6A}" dt="2022-12-01T11:41:13.764" v="1"/>
        <pc:sldMkLst>
          <pc:docMk/>
          <pc:sldMk cId="4424935" sldId="2146847120"/>
        </pc:sldMkLst>
      </pc:sldChg>
    </pc:docChg>
  </pc:docChgLst>
  <pc:docChgLst>
    <pc:chgData name="Karthick Jayaraman" userId="S::karjay@microsoft.com::24f84ceb-0864-4f88-b2bb-360798acf740" providerId="AD" clId="Web-{7D6919F8-CC33-C693-C7A2-84ED003E886A}"/>
    <pc:docChg chg="modSld">
      <pc:chgData name="Karthick Jayaraman" userId="S::karjay@microsoft.com::24f84ceb-0864-4f88-b2bb-360798acf740" providerId="AD" clId="Web-{7D6919F8-CC33-C693-C7A2-84ED003E886A}" dt="2021-11-04T18:23:52.010" v="8" actId="20577"/>
      <pc:docMkLst>
        <pc:docMk/>
      </pc:docMkLst>
      <pc:sldChg chg="modSp">
        <pc:chgData name="Karthick Jayaraman" userId="S::karjay@microsoft.com::24f84ceb-0864-4f88-b2bb-360798acf740" providerId="AD" clId="Web-{7D6919F8-CC33-C693-C7A2-84ED003E886A}" dt="2021-11-04T18:23:52.010" v="8" actId="20577"/>
        <pc:sldMkLst>
          <pc:docMk/>
          <pc:sldMk cId="210056467" sldId="3228"/>
        </pc:sldMkLst>
        <pc:spChg chg="mod">
          <ac:chgData name="Karthick Jayaraman" userId="S::karjay@microsoft.com::24f84ceb-0864-4f88-b2bb-360798acf740" providerId="AD" clId="Web-{7D6919F8-CC33-C693-C7A2-84ED003E886A}" dt="2021-11-04T18:23:52.010" v="8" actId="20577"/>
          <ac:spMkLst>
            <pc:docMk/>
            <pc:sldMk cId="210056467" sldId="3228"/>
            <ac:spMk id="41" creationId="{119F72A7-F784-4423-98D0-81E9378C8FC5}"/>
          </ac:spMkLst>
        </pc:spChg>
      </pc:sldChg>
      <pc:sldChg chg="modSp">
        <pc:chgData name="Karthick Jayaraman" userId="S::karjay@microsoft.com::24f84ceb-0864-4f88-b2bb-360798acf740" providerId="AD" clId="Web-{7D6919F8-CC33-C693-C7A2-84ED003E886A}" dt="2021-11-04T18:23:35.337" v="2" actId="20577"/>
        <pc:sldMkLst>
          <pc:docMk/>
          <pc:sldMk cId="2464572420" sldId="2076136330"/>
        </pc:sldMkLst>
        <pc:spChg chg="mod">
          <ac:chgData name="Karthick Jayaraman" userId="S::karjay@microsoft.com::24f84ceb-0864-4f88-b2bb-360798acf740" providerId="AD" clId="Web-{7D6919F8-CC33-C693-C7A2-84ED003E886A}" dt="2021-11-04T18:23:35.337" v="2" actId="20577"/>
          <ac:spMkLst>
            <pc:docMk/>
            <pc:sldMk cId="2464572420" sldId="2076136330"/>
            <ac:spMk id="43" creationId="{75B67F93-549C-41C6-B860-1096FD421E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0B70-99F6-46DC-AC28-61E24B2D140B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26B-EDCE-4FB2-B912-544BAE28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726B-EDCE-4FB2-B912-544BAE2860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07DDD-D5F5-4BDC-A0E4-DE9693AB7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2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07DDD-D5F5-4BDC-A0E4-DE9693AB7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2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07DDD-D5F5-4BDC-A0E4-DE9693AB7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2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3E4-26C6-4987-B4A3-5F5DA31F3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ABEC-F22E-4750-8F7B-986691A73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50F1-86DD-47FA-AA09-8F0443B3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DF0AB-5709-427E-99F8-9AFF94B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9FC4-A5F5-443E-B9FF-9CB03F8C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1AD8-B570-440D-98DB-64A25B2C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C35DB-10DE-45D9-A523-02FF85A90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3CAF-3D0C-4C8B-A767-BFC53C5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0737-1823-4EF3-949A-8F96463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1D0D-71E2-4523-9B71-68375E02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B7D4E-D9C1-49F9-BF76-72045EE7B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512D-DB52-4E82-AA77-DD72EA421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6FA2-E6B6-4C1A-8C85-1E072DBF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EB7C-9619-4B93-A157-1F0D4BB7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4399-EC6B-4488-B571-E3D1E274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99E1-22EC-4BE7-B70D-77266DEA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756A-44CE-457A-88B9-1887ED72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11C3-7A4E-4FC2-A149-97BCD028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2DEE-EF0E-434E-B9D8-D902C40C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D6BE-67D4-4FB2-97E7-E4C626F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F931-645C-470C-B403-3C599EBA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57DFB-D745-4515-98BA-A0E5028E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6EA0-469D-48B0-BD00-6B85D09F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540D-10F1-4AE6-9529-25EAA9D0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91CE-90AA-43CC-A908-DF9B3346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500-4EBF-41D4-AFB5-19706DD1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329C-0147-40FC-A59C-090DA2FAD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1EC1-8828-44B2-A434-F9BF4B12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A7F00-8EF7-4151-BE61-CD7E7D3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C5B3-FBE3-4D7C-B98F-E919A960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E9D00-C0DB-48E3-BC69-911AA209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FF4D-59A6-43AF-9410-2FC8E643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E2A0-31B8-469F-8544-2A0A5B8A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167C-11D7-4FF8-83C3-175D3089B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13DF-687D-44FA-B1D4-D49D2C31E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CD988-5FE6-4D9D-93E1-924B3134E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924A-07D4-4D1F-B6DD-FD5CDFB0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35073-4279-40D6-B3C1-94F0272C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513D9-2448-4428-B74C-BC28A557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403A-4B5D-460F-A7C1-4D715645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F7E62-C369-4552-87A4-38F0B759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3227-4F3E-4BC8-A5F6-1D222641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186EF-B991-4F28-B587-8C4C356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0FDC1-31F1-4BE5-8940-307A0E0D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A19FE-C278-4727-A812-074F0DA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26F8-64B7-47E8-9809-38C32759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7B89-200A-484D-BE17-EADD10E1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0598-E1E6-435C-A0D7-FB2BABA7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57E5-E40A-4D15-A3EA-3D72F81E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D3CE-98EF-40F0-B06B-60D2220A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B86E9-3B21-41D8-A9E0-80CBF767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A82A-3405-436D-A817-DF164E0D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0A-2FB5-4265-9ACB-D39B740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0322F-B174-4DD9-AA07-6BC73C746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50EC-A7DD-4AD7-B3E6-6097530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3E79-A0F8-4D4E-9A80-465CCD37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E5092-1323-4875-80AF-03EE4169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82D39-C993-40A7-BB30-A8D2A2F8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2788B-9F16-43CD-940E-9406802D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D23-A7F9-49DA-BAEE-C291E443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503E-35B7-4A78-B351-5E3105913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F6AB6-6FBF-4B63-A5C3-90DEBBF693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8E67-0B83-4F30-BD83-407C9F38F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FDAA-29AB-4155-9FFF-CB6F0625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hyperlink" Target="https://iiclondra.esteri.it/iic_londra/it/gli_eventi/calendario/2017/12/the-genius-of-james-clerk-maxwell.html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2C5B-0D31-44AD-A960-99E44A0C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Z3 Internals</a:t>
            </a:r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A9979-0EE4-44F5-969A-9F830E4DF0F0}"/>
              </a:ext>
            </a:extLst>
          </p:cNvPr>
          <p:cNvSpPr txBox="1"/>
          <p:nvPr/>
        </p:nvSpPr>
        <p:spPr>
          <a:xfrm>
            <a:off x="886975" y="4965432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Nikolaj Bjørner, Microsoft Research, </a:t>
            </a:r>
            <a:r>
              <a:rPr lang="en-US" dirty="0" err="1"/>
              <a:t>RiSE</a:t>
            </a:r>
            <a:endParaRPr lang="en-US" dirty="0"/>
          </a:p>
          <a:p>
            <a:r>
              <a:rPr lang="en-US" dirty="0"/>
              <a:t>Clemens Eisenhofer, TU Wien</a:t>
            </a:r>
          </a:p>
          <a:p>
            <a:r>
              <a:rPr lang="en-US" dirty="0"/>
              <a:t>POPL tutorials, January 14,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0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02B2-5732-D291-8919-78C3EF25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9FE2-9498-4652-D713-13E86832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343217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5C830-9D99-F4AE-60F6-667AD9F82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9617" y="1539081"/>
            <a:ext cx="4611105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7119-91FB-321B-3265-CB4EFD8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usual z3 intro slides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9C125-5AE4-D83B-1847-ED50F521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7A9A6C-0D7B-48E5-ADB8-1A24AE6822FC}"/>
              </a:ext>
            </a:extLst>
          </p:cNvPr>
          <p:cNvSpPr/>
          <p:nvPr/>
        </p:nvSpPr>
        <p:spPr bwMode="auto">
          <a:xfrm>
            <a:off x="6096000" y="1447146"/>
            <a:ext cx="5165560" cy="424797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1772D9-86D6-4110-93AE-728D07599B97}"/>
              </a:ext>
            </a:extLst>
          </p:cNvPr>
          <p:cNvSpPr/>
          <p:nvPr/>
        </p:nvSpPr>
        <p:spPr bwMode="auto">
          <a:xfrm>
            <a:off x="775858" y="1447146"/>
            <a:ext cx="5165560" cy="424797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1A7247E-6D3A-4709-AE3B-FAC1D36B965F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Logic: The Calculus of Computation</a:t>
            </a:r>
            <a:endParaRPr kumimoji="0" lang="en-US" sz="3600" b="1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Segoe UI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397EF7-7005-464A-9B60-552DE9652742}"/>
              </a:ext>
            </a:extLst>
          </p:cNvPr>
          <p:cNvSpPr txBox="1">
            <a:spLocks/>
          </p:cNvSpPr>
          <p:nvPr/>
        </p:nvSpPr>
        <p:spPr>
          <a:xfrm>
            <a:off x="548247" y="4939576"/>
            <a:ext cx="11492949" cy="1678153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r>
              <a:rPr lang="en-US"/>
              <a:t>  				</a:t>
            </a:r>
            <a:endParaRPr lang="en-US" sz="36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D428FF-D9D1-4652-A573-D792B491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78" y="1561861"/>
            <a:ext cx="5115926" cy="2675323"/>
          </a:xfrm>
          <a:prstGeom prst="rect">
            <a:avLst/>
          </a:prstGeom>
        </p:spPr>
      </p:pic>
      <p:pic>
        <p:nvPicPr>
          <p:cNvPr id="21" name="Picture 2" descr="Image result for Alan Turing program verification">
            <a:extLst>
              <a:ext uri="{FF2B5EF4-FFF2-40B4-BE49-F238E27FC236}">
                <a16:creationId xmlns:a16="http://schemas.microsoft.com/office/drawing/2014/main" id="{DEF50553-7C99-432A-9C34-C2482F408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38"/>
          <a:stretch/>
        </p:blipFill>
        <p:spPr bwMode="auto">
          <a:xfrm>
            <a:off x="9962303" y="3729633"/>
            <a:ext cx="1132592" cy="14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e the source image">
            <a:hlinkClick r:id="rId6"/>
            <a:extLst>
              <a:ext uri="{FF2B5EF4-FFF2-40B4-BE49-F238E27FC236}">
                <a16:creationId xmlns:a16="http://schemas.microsoft.com/office/drawing/2014/main" id="{97240629-3BF9-4390-BBA6-50A0EEBB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4" y="1622681"/>
            <a:ext cx="4831621" cy="256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icture 2">
            <a:extLst>
              <a:ext uri="{FF2B5EF4-FFF2-40B4-BE49-F238E27FC236}">
                <a16:creationId xmlns:a16="http://schemas.microsoft.com/office/drawing/2014/main" id="{3834DF3A-50BF-47DF-BC67-72E733A4B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954" y="5143827"/>
            <a:ext cx="413081" cy="249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A8D648-F9DF-4C06-B99E-EA50240F8D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747" y="5109411"/>
            <a:ext cx="2089591" cy="410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76F391-8590-4B31-A917-FB289134FB3A}"/>
              </a:ext>
            </a:extLst>
          </p:cNvPr>
          <p:cNvSpPr txBox="1"/>
          <p:nvPr/>
        </p:nvSpPr>
        <p:spPr>
          <a:xfrm>
            <a:off x="911510" y="4366676"/>
            <a:ext cx="483162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Differential, Integral Calculus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6280D8-EBAA-41F5-ADC0-23DA57486A5A}"/>
              </a:ext>
            </a:extLst>
          </p:cNvPr>
          <p:cNvSpPr txBox="1"/>
          <p:nvPr/>
        </p:nvSpPr>
        <p:spPr>
          <a:xfrm>
            <a:off x="1024992" y="4837886"/>
            <a:ext cx="3153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Dynamics, Conduction,..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Mathemetica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, Simulink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9BB71-48FA-42F1-93A8-C3234DD0F661}"/>
              </a:ext>
            </a:extLst>
          </p:cNvPr>
          <p:cNvSpPr txBox="1"/>
          <p:nvPr/>
        </p:nvSpPr>
        <p:spPr>
          <a:xfrm>
            <a:off x="6217355" y="4356737"/>
            <a:ext cx="162243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324B6-3678-4CAD-AF89-49F87F4A03B7}"/>
              </a:ext>
            </a:extLst>
          </p:cNvPr>
          <p:cNvSpPr txBox="1"/>
          <p:nvPr/>
        </p:nvSpPr>
        <p:spPr>
          <a:xfrm>
            <a:off x="6300693" y="4786716"/>
            <a:ext cx="31531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Computation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99FB07-CCBC-4706-A14A-3A1956437228}"/>
              </a:ext>
            </a:extLst>
          </p:cNvPr>
          <p:cNvSpPr txBox="1"/>
          <p:nvPr/>
        </p:nvSpPr>
        <p:spPr>
          <a:xfrm>
            <a:off x="0" y="6095962"/>
            <a:ext cx="1219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Claim: </a:t>
            </a:r>
            <a:r>
              <a:rPr lang="en-US" sz="220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Practically all modern program analysis tools involve solving logical formulas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DA23B955-3379-4058-815A-5D5DD10E491B}"/>
              </a:ext>
            </a:extLst>
          </p:cNvPr>
          <p:cNvSpPr/>
          <p:nvPr/>
        </p:nvSpPr>
        <p:spPr bwMode="auto">
          <a:xfrm>
            <a:off x="8842248" y="1543305"/>
            <a:ext cx="1120055" cy="423536"/>
          </a:xfrm>
          <a:prstGeom prst="downArrowCallout">
            <a:avLst>
              <a:gd name="adj1" fmla="val 8126"/>
              <a:gd name="adj2" fmla="val 13716"/>
              <a:gd name="adj3" fmla="val 19747"/>
              <a:gd name="adj4" fmla="val 6497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Invariants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3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D1A7247E-6D3A-4709-AE3B-FAC1D36B965F}"/>
              </a:ext>
            </a:extLst>
          </p:cNvPr>
          <p:cNvSpPr txBox="1">
            <a:spLocks/>
          </p:cNvSpPr>
          <p:nvPr/>
        </p:nvSpPr>
        <p:spPr>
          <a:xfrm>
            <a:off x="1682213" y="457200"/>
            <a:ext cx="995659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for Software +…</a:t>
            </a:r>
            <a:endParaRPr kumimoji="0" lang="en-US" sz="3600" b="0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Segoe UI" pitchFamily="34" charset="0"/>
            </a:endParaRPr>
          </a:p>
        </p:txBody>
      </p:sp>
      <p:pic>
        <p:nvPicPr>
          <p:cNvPr id="2" name="Picture 2" descr="Picture 2">
            <a:extLst>
              <a:ext uri="{FF2B5EF4-FFF2-40B4-BE49-F238E27FC236}">
                <a16:creationId xmlns:a16="http://schemas.microsoft.com/office/drawing/2014/main" id="{BE6A051E-6EC3-444A-9E16-02C2AEFDD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79" y="482682"/>
            <a:ext cx="874178" cy="52851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7ABD55-EE5C-49BF-845A-923B0B06F777}"/>
              </a:ext>
            </a:extLst>
          </p:cNvPr>
          <p:cNvSpPr txBox="1"/>
          <p:nvPr/>
        </p:nvSpPr>
        <p:spPr>
          <a:xfrm>
            <a:off x="866857" y="2414537"/>
            <a:ext cx="163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Network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Verification</a:t>
            </a:r>
          </a:p>
        </p:txBody>
      </p:sp>
      <p:pic>
        <p:nvPicPr>
          <p:cNvPr id="22" name="Content Placeholder 3" descr="Content Placeholder 3">
            <a:extLst>
              <a:ext uri="{FF2B5EF4-FFF2-40B4-BE49-F238E27FC236}">
                <a16:creationId xmlns:a16="http://schemas.microsoft.com/office/drawing/2014/main" id="{B50F8A8D-B207-4D73-8783-0F3E438D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819" y="1691049"/>
            <a:ext cx="1144792" cy="5656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FB49D-FCDF-4312-B92F-18313524D493}"/>
              </a:ext>
            </a:extLst>
          </p:cNvPr>
          <p:cNvCxnSpPr>
            <a:cxnSpLocks/>
          </p:cNvCxnSpPr>
          <p:nvPr/>
        </p:nvCxnSpPr>
        <p:spPr>
          <a:xfrm>
            <a:off x="1109819" y="2373866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3AA392-09E5-4F1E-85A2-A41A655609D9}"/>
              </a:ext>
            </a:extLst>
          </p:cNvPr>
          <p:cNvSpPr txBox="1"/>
          <p:nvPr/>
        </p:nvSpPr>
        <p:spPr>
          <a:xfrm>
            <a:off x="706251" y="4010537"/>
            <a:ext cx="1951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Verified Crypto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Libraries &amp; Protocols</a:t>
            </a:r>
          </a:p>
        </p:txBody>
      </p:sp>
      <p:pic>
        <p:nvPicPr>
          <p:cNvPr id="7" name="Picture 14" descr="Picture 14">
            <a:extLst>
              <a:ext uri="{FF2B5EF4-FFF2-40B4-BE49-F238E27FC236}">
                <a16:creationId xmlns:a16="http://schemas.microsoft.com/office/drawing/2014/main" id="{B846C2CD-E926-4CF8-AF36-655EC3AF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632" y="3204179"/>
            <a:ext cx="939166" cy="659373"/>
          </a:xfrm>
          <a:prstGeom prst="rect">
            <a:avLst/>
          </a:prstGeom>
          <a:ln w="12700">
            <a:miter lim="400000"/>
          </a:ln>
          <a:effectLst>
            <a:outerShdw blurRad="50800" dist="50800" dir="5400000" rotWithShape="0">
              <a:srgbClr val="000000">
                <a:alpha val="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0F5C19-5FF9-438E-A2EE-8492339E1831}"/>
              </a:ext>
            </a:extLst>
          </p:cNvPr>
          <p:cNvSpPr txBox="1"/>
          <p:nvPr/>
        </p:nvSpPr>
        <p:spPr>
          <a:xfrm>
            <a:off x="1034222" y="5690426"/>
            <a:ext cx="126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Risk Detection </a:t>
            </a:r>
          </a:p>
        </p:txBody>
      </p:sp>
      <p:pic>
        <p:nvPicPr>
          <p:cNvPr id="32" name="Picture 4" descr="Picture 4">
            <a:extLst>
              <a:ext uri="{FF2B5EF4-FFF2-40B4-BE49-F238E27FC236}">
                <a16:creationId xmlns:a16="http://schemas.microsoft.com/office/drawing/2014/main" id="{10019F2D-370E-4F02-B46E-8CC7302E5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490" y="4966915"/>
            <a:ext cx="739447" cy="5539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1BD8F-CFE5-4FFF-A919-6310EB519955}"/>
              </a:ext>
            </a:extLst>
          </p:cNvPr>
          <p:cNvCxnSpPr>
            <a:cxnSpLocks/>
          </p:cNvCxnSpPr>
          <p:nvPr/>
        </p:nvCxnSpPr>
        <p:spPr>
          <a:xfrm>
            <a:off x="1112156" y="3970113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37441B-3B5A-4108-B7E0-9ED959EE4542}"/>
              </a:ext>
            </a:extLst>
          </p:cNvPr>
          <p:cNvCxnSpPr>
            <a:cxnSpLocks/>
          </p:cNvCxnSpPr>
          <p:nvPr/>
        </p:nvCxnSpPr>
        <p:spPr>
          <a:xfrm>
            <a:off x="1068923" y="5649979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29064C-EC64-4D96-A4EC-CCD43AF26F81}"/>
              </a:ext>
            </a:extLst>
          </p:cNvPr>
          <p:cNvSpPr txBox="1"/>
          <p:nvPr/>
        </p:nvSpPr>
        <p:spPr>
          <a:xfrm>
            <a:off x="3355546" y="3990753"/>
            <a:ext cx="14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AX</a:t>
            </a:r>
          </a:p>
        </p:txBody>
      </p:sp>
      <p:pic>
        <p:nvPicPr>
          <p:cNvPr id="23" name="Picture 12" descr="Picture 12">
            <a:extLst>
              <a:ext uri="{FF2B5EF4-FFF2-40B4-BE49-F238E27FC236}">
                <a16:creationId xmlns:a16="http://schemas.microsoft.com/office/drawing/2014/main" id="{72659643-A256-4756-8DF0-25D3AA663F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842" b="15868"/>
          <a:stretch/>
        </p:blipFill>
        <p:spPr>
          <a:xfrm>
            <a:off x="3635089" y="3292749"/>
            <a:ext cx="939166" cy="59788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238DDE-302F-46E6-ADA0-3BA5320125E8}"/>
              </a:ext>
            </a:extLst>
          </p:cNvPr>
          <p:cNvSpPr txBox="1"/>
          <p:nvPr/>
        </p:nvSpPr>
        <p:spPr>
          <a:xfrm>
            <a:off x="3375416" y="2414876"/>
            <a:ext cx="134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Verifying C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Compiler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776A2075-01FE-44D3-B4B3-98C2CDFB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64" y="4966915"/>
            <a:ext cx="547968" cy="5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58CC3A-27C7-41EE-9F5D-1CB7B2B52EB0}"/>
              </a:ext>
            </a:extLst>
          </p:cNvPr>
          <p:cNvSpPr txBox="1"/>
          <p:nvPr/>
        </p:nvSpPr>
        <p:spPr>
          <a:xfrm>
            <a:off x="3361824" y="5690426"/>
            <a:ext cx="1464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Smart Contract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Verification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05C6C4F-DCFB-491A-B9EA-566464726F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50" y="1755187"/>
            <a:ext cx="1621540" cy="5244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B87F8-6C01-4F9C-893B-3552264D29BE}"/>
              </a:ext>
            </a:extLst>
          </p:cNvPr>
          <p:cNvCxnSpPr>
            <a:cxnSpLocks/>
          </p:cNvCxnSpPr>
          <p:nvPr/>
        </p:nvCxnSpPr>
        <p:spPr>
          <a:xfrm>
            <a:off x="3472967" y="2373866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B8328D-6646-473B-9E01-D64787DBD226}"/>
              </a:ext>
            </a:extLst>
          </p:cNvPr>
          <p:cNvCxnSpPr>
            <a:cxnSpLocks/>
          </p:cNvCxnSpPr>
          <p:nvPr/>
        </p:nvCxnSpPr>
        <p:spPr>
          <a:xfrm>
            <a:off x="3529213" y="3966868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3AFB50-E536-42B8-A79C-87EBB99BE833}"/>
              </a:ext>
            </a:extLst>
          </p:cNvPr>
          <p:cNvCxnSpPr>
            <a:cxnSpLocks/>
          </p:cNvCxnSpPr>
          <p:nvPr/>
        </p:nvCxnSpPr>
        <p:spPr>
          <a:xfrm>
            <a:off x="3459893" y="5649979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C8BFCC2-D139-4B81-9B1F-7C8247EF4C4F}"/>
              </a:ext>
            </a:extLst>
          </p:cNvPr>
          <p:cNvSpPr txBox="1"/>
          <p:nvPr/>
        </p:nvSpPr>
        <p:spPr>
          <a:xfrm>
            <a:off x="6326509" y="2366955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Quantum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Compilation</a:t>
            </a:r>
          </a:p>
        </p:txBody>
      </p:sp>
      <p:pic>
        <p:nvPicPr>
          <p:cNvPr id="39" name="Picture 99" descr="Picture 99">
            <a:extLst>
              <a:ext uri="{FF2B5EF4-FFF2-40B4-BE49-F238E27FC236}">
                <a16:creationId xmlns:a16="http://schemas.microsoft.com/office/drawing/2014/main" id="{0DE723C5-0EA3-4594-9917-F7517B60A40E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r="2885" b="55198"/>
          <a:stretch>
            <a:fillRect/>
          </a:stretch>
        </p:blipFill>
        <p:spPr>
          <a:xfrm>
            <a:off x="6419763" y="1664067"/>
            <a:ext cx="908182" cy="4918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F698529-4ED9-4698-9CE9-43732CF4A3D1}"/>
              </a:ext>
            </a:extLst>
          </p:cNvPr>
          <p:cNvGrpSpPr/>
          <p:nvPr/>
        </p:nvGrpSpPr>
        <p:grpSpPr>
          <a:xfrm>
            <a:off x="6175069" y="4828945"/>
            <a:ext cx="1464248" cy="889429"/>
            <a:chOff x="5639076" y="4954347"/>
            <a:chExt cx="1841810" cy="1118772"/>
          </a:xfrm>
        </p:grpSpPr>
        <p:pic>
          <p:nvPicPr>
            <p:cNvPr id="43" name="Picture 2" descr="Image result for Visual STudio C compiler logo">
              <a:extLst>
                <a:ext uri="{FF2B5EF4-FFF2-40B4-BE49-F238E27FC236}">
                  <a16:creationId xmlns:a16="http://schemas.microsoft.com/office/drawing/2014/main" id="{10C210F2-4789-4FDB-977B-D3DEC5E87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698" y="4954347"/>
              <a:ext cx="1044188" cy="111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2E838095-D540-4D2A-8629-412421571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076" y="5113538"/>
              <a:ext cx="878970" cy="659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85789A-BC43-403E-BAEE-D43D9AB81378}"/>
              </a:ext>
            </a:extLst>
          </p:cNvPr>
          <p:cNvSpPr txBox="1"/>
          <p:nvPr/>
        </p:nvSpPr>
        <p:spPr>
          <a:xfrm>
            <a:off x="5853703" y="5621644"/>
            <a:ext cx="20403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ALIVE2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Translation Validation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for LLVM &amp; Visual C++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513DA-9165-4CE7-B713-F244B670318C}"/>
              </a:ext>
            </a:extLst>
          </p:cNvPr>
          <p:cNvGrpSpPr/>
          <p:nvPr/>
        </p:nvGrpSpPr>
        <p:grpSpPr>
          <a:xfrm>
            <a:off x="6505227" y="3221548"/>
            <a:ext cx="856410" cy="553998"/>
            <a:chOff x="758162" y="3108266"/>
            <a:chExt cx="1371600" cy="88726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2063C29-4A88-4653-B3F6-F4D75C939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8162" y="3108266"/>
              <a:ext cx="1371600" cy="381000"/>
            </a:xfrm>
            <a:prstGeom prst="rect">
              <a:avLst/>
            </a:prstGeom>
          </p:spPr>
        </p:pic>
        <p:pic>
          <p:nvPicPr>
            <p:cNvPr id="49" name="Picture 2" descr="See the source image">
              <a:extLst>
                <a:ext uri="{FF2B5EF4-FFF2-40B4-BE49-F238E27FC236}">
                  <a16:creationId xmlns:a16="http://schemas.microsoft.com/office/drawing/2014/main" id="{9B88104B-40DF-4192-BBB4-6B8121B54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413" y="3509215"/>
              <a:ext cx="874671" cy="486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8BF5D2D-74BC-44F7-BD89-A63A89810A09}"/>
              </a:ext>
            </a:extLst>
          </p:cNvPr>
          <p:cNvSpPr txBox="1"/>
          <p:nvPr/>
        </p:nvSpPr>
        <p:spPr>
          <a:xfrm>
            <a:off x="5926778" y="3922531"/>
            <a:ext cx="201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SVACE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Static Analysis Engines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A49368-815A-46B1-94C0-6F10EEED3FF0}"/>
              </a:ext>
            </a:extLst>
          </p:cNvPr>
          <p:cNvCxnSpPr>
            <a:cxnSpLocks/>
          </p:cNvCxnSpPr>
          <p:nvPr/>
        </p:nvCxnSpPr>
        <p:spPr>
          <a:xfrm>
            <a:off x="6340314" y="2314161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DE3481-4D16-45B7-9396-FDC4015096C6}"/>
              </a:ext>
            </a:extLst>
          </p:cNvPr>
          <p:cNvCxnSpPr>
            <a:cxnSpLocks/>
          </p:cNvCxnSpPr>
          <p:nvPr/>
        </p:nvCxnSpPr>
        <p:spPr>
          <a:xfrm>
            <a:off x="6318282" y="3882107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54DF4-2F5F-49BF-B3F0-F4A84D86DD8F}"/>
              </a:ext>
            </a:extLst>
          </p:cNvPr>
          <p:cNvCxnSpPr>
            <a:cxnSpLocks/>
          </p:cNvCxnSpPr>
          <p:nvPr/>
        </p:nvCxnSpPr>
        <p:spPr>
          <a:xfrm>
            <a:off x="6226250" y="5621644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5C941C-9846-4F8E-9A83-DD4A63659151}"/>
              </a:ext>
            </a:extLst>
          </p:cNvPr>
          <p:cNvSpPr txBox="1"/>
          <p:nvPr/>
        </p:nvSpPr>
        <p:spPr>
          <a:xfrm>
            <a:off x="8491064" y="5690426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Axiomatic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Economics</a:t>
            </a:r>
          </a:p>
        </p:txBody>
      </p:sp>
      <p:pic>
        <p:nvPicPr>
          <p:cNvPr id="60" name="Picture 3" descr="Picture 3">
            <a:extLst>
              <a:ext uri="{FF2B5EF4-FFF2-40B4-BE49-F238E27FC236}">
                <a16:creationId xmlns:a16="http://schemas.microsoft.com/office/drawing/2014/main" id="{D5496CE1-823E-4102-9E68-FF6335C00A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33373" y="4912861"/>
            <a:ext cx="644104" cy="573963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B5F7CDB-1FC2-4DEA-B6BB-9CC73BB351ED}"/>
              </a:ext>
            </a:extLst>
          </p:cNvPr>
          <p:cNvSpPr txBox="1"/>
          <p:nvPr/>
        </p:nvSpPr>
        <p:spPr>
          <a:xfrm>
            <a:off x="10275479" y="5690426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Assembly Line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Optimization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C6BA43-4C54-4580-926B-D4507BC49AED}"/>
              </a:ext>
            </a:extLst>
          </p:cNvPr>
          <p:cNvSpPr txBox="1"/>
          <p:nvPr/>
        </p:nvSpPr>
        <p:spPr>
          <a:xfrm>
            <a:off x="9296907" y="2386202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Biological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Computations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D3F2D8-6574-4D2B-B0DB-4F6F4B89B3C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03948" y="1683314"/>
            <a:ext cx="1116732" cy="5974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1119F71-9CF0-4068-B870-8A0AE0BB101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44997" y="3171899"/>
            <a:ext cx="1854301" cy="6605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FB5F012-20C4-4DDF-9F51-B7D153903269}"/>
              </a:ext>
            </a:extLst>
          </p:cNvPr>
          <p:cNvSpPr txBox="1"/>
          <p:nvPr/>
        </p:nvSpPr>
        <p:spPr>
          <a:xfrm>
            <a:off x="9382113" y="3935134"/>
            <a:ext cx="116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Artificial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Life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F94FE1-25A4-4F5B-84D2-FCB824D78D9C}"/>
              </a:ext>
            </a:extLst>
          </p:cNvPr>
          <p:cNvCxnSpPr>
            <a:cxnSpLocks/>
          </p:cNvCxnSpPr>
          <p:nvPr/>
        </p:nvCxnSpPr>
        <p:spPr>
          <a:xfrm>
            <a:off x="9380036" y="2345531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0A2508-6BAB-432B-A08C-64C7B62F476E}"/>
              </a:ext>
            </a:extLst>
          </p:cNvPr>
          <p:cNvCxnSpPr>
            <a:cxnSpLocks/>
          </p:cNvCxnSpPr>
          <p:nvPr/>
        </p:nvCxnSpPr>
        <p:spPr>
          <a:xfrm>
            <a:off x="9413782" y="3901238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93A524-CED5-4F8E-98DC-D5F8FC7D45E8}"/>
              </a:ext>
            </a:extLst>
          </p:cNvPr>
          <p:cNvCxnSpPr>
            <a:cxnSpLocks/>
          </p:cNvCxnSpPr>
          <p:nvPr/>
        </p:nvCxnSpPr>
        <p:spPr>
          <a:xfrm>
            <a:off x="8413022" y="5621644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19BB7-2C94-4627-8CDD-1201FFE9BA42}"/>
              </a:ext>
            </a:extLst>
          </p:cNvPr>
          <p:cNvCxnSpPr>
            <a:cxnSpLocks/>
          </p:cNvCxnSpPr>
          <p:nvPr/>
        </p:nvCxnSpPr>
        <p:spPr>
          <a:xfrm>
            <a:off x="10364061" y="5643629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CB1FEEF-F312-0CF2-9D92-F16B102734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18909" y="4720530"/>
            <a:ext cx="1208958" cy="973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172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F951464-0966-45AC-91F8-A793502E8960}"/>
              </a:ext>
            </a:extLst>
          </p:cNvPr>
          <p:cNvSpPr txBox="1">
            <a:spLocks/>
          </p:cNvSpPr>
          <p:nvPr/>
        </p:nvSpPr>
        <p:spPr>
          <a:xfrm>
            <a:off x="4722416" y="944645"/>
            <a:ext cx="582274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Technology Landscape</a:t>
            </a:r>
            <a:endParaRPr kumimoji="0" lang="en-US" sz="3600" b="1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Segoe UI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8D346-C7C1-4AD6-8FFD-DFBAFB00DB2A}"/>
              </a:ext>
            </a:extLst>
          </p:cNvPr>
          <p:cNvCxnSpPr>
            <a:cxnSpLocks/>
          </p:cNvCxnSpPr>
          <p:nvPr/>
        </p:nvCxnSpPr>
        <p:spPr>
          <a:xfrm flipV="1">
            <a:off x="1330107" y="650240"/>
            <a:ext cx="0" cy="5516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D864CB-1664-450F-A9CF-EA375E5211A4}"/>
              </a:ext>
            </a:extLst>
          </p:cNvPr>
          <p:cNvCxnSpPr>
            <a:cxnSpLocks/>
          </p:cNvCxnSpPr>
          <p:nvPr/>
        </p:nvCxnSpPr>
        <p:spPr>
          <a:xfrm>
            <a:off x="1330107" y="6166624"/>
            <a:ext cx="964269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4FC9A-B838-4DF1-A386-424A561965F3}"/>
              </a:ext>
            </a:extLst>
          </p:cNvPr>
          <p:cNvSpPr txBox="1"/>
          <p:nvPr/>
        </p:nvSpPr>
        <p:spPr>
          <a:xfrm>
            <a:off x="310364" y="635550"/>
            <a:ext cx="1108317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Scale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6F6C5-4C98-4A22-9F84-85C1CAF26E1A}"/>
              </a:ext>
            </a:extLst>
          </p:cNvPr>
          <p:cNvSpPr txBox="1"/>
          <p:nvPr/>
        </p:nvSpPr>
        <p:spPr>
          <a:xfrm>
            <a:off x="8813507" y="6104923"/>
            <a:ext cx="229447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Expressive Power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4813FF-AA4E-430F-A765-804433022147}"/>
              </a:ext>
            </a:extLst>
          </p:cNvPr>
          <p:cNvCxnSpPr>
            <a:cxnSpLocks/>
          </p:cNvCxnSpPr>
          <p:nvPr/>
        </p:nvCxnSpPr>
        <p:spPr>
          <a:xfrm>
            <a:off x="2219205" y="944645"/>
            <a:ext cx="6143006" cy="49687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48E89B-5945-44A5-B6C6-B1C3F03222EB}"/>
              </a:ext>
            </a:extLst>
          </p:cNvPr>
          <p:cNvCxnSpPr>
            <a:cxnSpLocks/>
          </p:cNvCxnSpPr>
          <p:nvPr/>
        </p:nvCxnSpPr>
        <p:spPr>
          <a:xfrm>
            <a:off x="2219206" y="944645"/>
            <a:ext cx="8509754" cy="4669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523F6C-0A47-45FC-9E37-BAF6C20FA048}"/>
              </a:ext>
            </a:extLst>
          </p:cNvPr>
          <p:cNvSpPr txBox="1"/>
          <p:nvPr/>
        </p:nvSpPr>
        <p:spPr>
          <a:xfrm>
            <a:off x="636423" y="1846871"/>
            <a:ext cx="207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Propositional </a:t>
            </a:r>
          </a:p>
          <a:p>
            <a:pPr algn="r"/>
            <a:r>
              <a:rPr lang="en-US"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Satisfiability Solving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CC8DD-B84F-4E75-B97E-136CF7EAEF39}"/>
              </a:ext>
            </a:extLst>
          </p:cNvPr>
          <p:cNvSpPr txBox="1"/>
          <p:nvPr/>
        </p:nvSpPr>
        <p:spPr>
          <a:xfrm>
            <a:off x="702878" y="2347422"/>
            <a:ext cx="2652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in 2000s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Cheap </a:t>
            </a:r>
            <a:r>
              <a:rPr lang="en-US" sz="1400" i="1">
                <a:latin typeface="Segoe UI" panose="020B0502040204020203" pitchFamily="34" charset="0"/>
                <a:cs typeface="Segoe UI" panose="020B0502040204020203" pitchFamily="34" charset="0"/>
              </a:rPr>
              <a:t>local Inferences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Garbage collect useless clauses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542E06-D5FA-49A6-BCD5-EB2387BEB24E}"/>
              </a:ext>
            </a:extLst>
          </p:cNvPr>
          <p:cNvSpPr txBox="1"/>
          <p:nvPr/>
        </p:nvSpPr>
        <p:spPr>
          <a:xfrm>
            <a:off x="2862809" y="3800095"/>
            <a:ext cx="2315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in 1960s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Harnessed since 1990s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LP:</a:t>
            </a:r>
            <a:r>
              <a:rPr lang="en-US" sz="1400" i="1">
                <a:latin typeface="Segoe UI" panose="020B0502040204020203" pitchFamily="34" charset="0"/>
                <a:cs typeface="Segoe UI" panose="020B0502040204020203" pitchFamily="34" charset="0"/>
              </a:rPr>
              <a:t> global Inferences</a:t>
            </a: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IP: Cuts, Branch and Bound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33CB49-2516-48B4-9B7E-FBBF8B2126F4}"/>
              </a:ext>
            </a:extLst>
          </p:cNvPr>
          <p:cNvSpPr txBox="1"/>
          <p:nvPr/>
        </p:nvSpPr>
        <p:spPr>
          <a:xfrm>
            <a:off x="4912921" y="5341929"/>
            <a:ext cx="2294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since 1990s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Powerful domain-tailored</a:t>
            </a:r>
          </a:p>
          <a:p>
            <a:pPr algn="r"/>
            <a:r>
              <a:rPr lang="en-US" sz="1400" i="1">
                <a:latin typeface="Segoe UI" panose="020B0502040204020203" pitchFamily="34" charset="0"/>
                <a:cs typeface="Segoe UI" panose="020B0502040204020203" pitchFamily="34" charset="0"/>
              </a:rPr>
              <a:t>global propagators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3F10A5-72DF-4E9F-88D8-4253BC8492D7}"/>
              </a:ext>
            </a:extLst>
          </p:cNvPr>
          <p:cNvSpPr txBox="1"/>
          <p:nvPr/>
        </p:nvSpPr>
        <p:spPr>
          <a:xfrm>
            <a:off x="8475742" y="3121170"/>
            <a:ext cx="26216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       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late 2000s</a:t>
            </a:r>
          </a:p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SAT + global inferences + </a:t>
            </a:r>
          </a:p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global propagators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20FE32-B5C5-4758-BDC3-827446917F13}"/>
              </a:ext>
            </a:extLst>
          </p:cNvPr>
          <p:cNvSpPr txBox="1"/>
          <p:nvPr/>
        </p:nvSpPr>
        <p:spPr>
          <a:xfrm>
            <a:off x="2744534" y="1931219"/>
            <a:ext cx="65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0ACC14-34AD-4C87-ADDD-C0DE92E21F54}"/>
              </a:ext>
            </a:extLst>
          </p:cNvPr>
          <p:cNvCxnSpPr>
            <a:cxnSpLocks/>
          </p:cNvCxnSpPr>
          <p:nvPr/>
        </p:nvCxnSpPr>
        <p:spPr>
          <a:xfrm>
            <a:off x="2730598" y="1931025"/>
            <a:ext cx="0" cy="369526"/>
          </a:xfrm>
          <a:prstGeom prst="line">
            <a:avLst/>
          </a:prstGeom>
          <a:ln w="9525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189147-08E7-4115-8ADF-D9E2B2BC5AB2}"/>
              </a:ext>
            </a:extLst>
          </p:cNvPr>
          <p:cNvSpPr txBox="1"/>
          <p:nvPr/>
        </p:nvSpPr>
        <p:spPr>
          <a:xfrm>
            <a:off x="2461819" y="3286931"/>
            <a:ext cx="207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107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Mixed Integer</a:t>
            </a:r>
          </a:p>
          <a:p>
            <a:pPr algn="r"/>
            <a:r>
              <a:rPr lang="en-US" sz="1400">
                <a:solidFill>
                  <a:srgbClr val="107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E7A6F-AFA7-4CCD-B326-6C110FB66298}"/>
              </a:ext>
            </a:extLst>
          </p:cNvPr>
          <p:cNvSpPr txBox="1"/>
          <p:nvPr/>
        </p:nvSpPr>
        <p:spPr>
          <a:xfrm>
            <a:off x="4534292" y="3401683"/>
            <a:ext cx="64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107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A500F6-0D7A-4FEC-8614-F066FC08387D}"/>
              </a:ext>
            </a:extLst>
          </p:cNvPr>
          <p:cNvCxnSpPr>
            <a:cxnSpLocks/>
          </p:cNvCxnSpPr>
          <p:nvPr/>
        </p:nvCxnSpPr>
        <p:spPr>
          <a:xfrm>
            <a:off x="4564852" y="3401489"/>
            <a:ext cx="0" cy="369526"/>
          </a:xfrm>
          <a:prstGeom prst="line">
            <a:avLst/>
          </a:prstGeom>
          <a:ln w="9525">
            <a:solidFill>
              <a:srgbClr val="107C1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EF71EE6-960B-428B-A9E9-7B27309793AC}"/>
              </a:ext>
            </a:extLst>
          </p:cNvPr>
          <p:cNvSpPr txBox="1"/>
          <p:nvPr/>
        </p:nvSpPr>
        <p:spPr>
          <a:xfrm>
            <a:off x="4260196" y="4866875"/>
            <a:ext cx="231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Constraint </a:t>
            </a:r>
          </a:p>
          <a:p>
            <a:pPr algn="r"/>
            <a:r>
              <a:rPr lang="en-US" sz="140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B847F4-614C-4219-8884-6083487D54AC}"/>
              </a:ext>
            </a:extLst>
          </p:cNvPr>
          <p:cNvSpPr txBox="1"/>
          <p:nvPr/>
        </p:nvSpPr>
        <p:spPr>
          <a:xfrm>
            <a:off x="6622677" y="4962248"/>
            <a:ext cx="5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CP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167E5F-786D-43B3-BCB2-5BC549E2D004}"/>
              </a:ext>
            </a:extLst>
          </p:cNvPr>
          <p:cNvCxnSpPr>
            <a:cxnSpLocks/>
          </p:cNvCxnSpPr>
          <p:nvPr/>
        </p:nvCxnSpPr>
        <p:spPr>
          <a:xfrm>
            <a:off x="6608740" y="4962054"/>
            <a:ext cx="0" cy="369526"/>
          </a:xfrm>
          <a:prstGeom prst="line">
            <a:avLst/>
          </a:prstGeom>
          <a:ln w="9525">
            <a:solidFill>
              <a:srgbClr val="D83B0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C42837B-1E27-4644-8F26-0D91AC3BA939}"/>
              </a:ext>
            </a:extLst>
          </p:cNvPr>
          <p:cNvSpPr txBox="1"/>
          <p:nvPr/>
        </p:nvSpPr>
        <p:spPr>
          <a:xfrm>
            <a:off x="9181387" y="3918639"/>
            <a:ext cx="207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Satisfiability Modulo Theories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F15398-0005-4FB8-9764-CB68ED8C388A}"/>
              </a:ext>
            </a:extLst>
          </p:cNvPr>
          <p:cNvSpPr txBox="1"/>
          <p:nvPr/>
        </p:nvSpPr>
        <p:spPr>
          <a:xfrm>
            <a:off x="8492710" y="4013177"/>
            <a:ext cx="64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878913E-8266-4F22-A559-AB1D7299B419}"/>
              </a:ext>
            </a:extLst>
          </p:cNvPr>
          <p:cNvCxnSpPr>
            <a:cxnSpLocks/>
          </p:cNvCxnSpPr>
          <p:nvPr/>
        </p:nvCxnSpPr>
        <p:spPr>
          <a:xfrm>
            <a:off x="9158811" y="4012983"/>
            <a:ext cx="0" cy="369526"/>
          </a:xfrm>
          <a:prstGeom prst="line">
            <a:avLst/>
          </a:prstGeom>
          <a:ln w="9525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2" descr="Picture 2">
            <a:extLst>
              <a:ext uri="{FF2B5EF4-FFF2-40B4-BE49-F238E27FC236}">
                <a16:creationId xmlns:a16="http://schemas.microsoft.com/office/drawing/2014/main" id="{C14D4FDA-6DDB-4DF8-A580-AB935B80D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76" y="3222474"/>
            <a:ext cx="357426" cy="21609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9B15490A-89D2-4FF1-A085-DDB22BE3F21D}"/>
              </a:ext>
            </a:extLst>
          </p:cNvPr>
          <p:cNvSpPr/>
          <p:nvPr/>
        </p:nvSpPr>
        <p:spPr bwMode="auto">
          <a:xfrm>
            <a:off x="3560813" y="2110060"/>
            <a:ext cx="1527449" cy="65761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2AA0F8-9348-413D-A268-601AE163D2AE}"/>
              </a:ext>
            </a:extLst>
          </p:cNvPr>
          <p:cNvSpPr txBox="1"/>
          <p:nvPr/>
        </p:nvSpPr>
        <p:spPr>
          <a:xfrm>
            <a:off x="3586959" y="2216615"/>
            <a:ext cx="1501302" cy="4647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Hardware Design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Automation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DC18F6-100E-4225-8B94-7CE44B5C8CD4}"/>
              </a:ext>
            </a:extLst>
          </p:cNvPr>
          <p:cNvSpPr/>
          <p:nvPr/>
        </p:nvSpPr>
        <p:spPr bwMode="auto">
          <a:xfrm>
            <a:off x="5486687" y="3918639"/>
            <a:ext cx="1527449" cy="65761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E3799A-4E33-4848-A615-8140E9090104}"/>
              </a:ext>
            </a:extLst>
          </p:cNvPr>
          <p:cNvSpPr txBox="1"/>
          <p:nvPr/>
        </p:nvSpPr>
        <p:spPr>
          <a:xfrm>
            <a:off x="5486686" y="4016988"/>
            <a:ext cx="1527449" cy="4647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Operations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Research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19345D0-FD45-4EDE-BFB0-D29803251C9F}"/>
              </a:ext>
            </a:extLst>
          </p:cNvPr>
          <p:cNvSpPr/>
          <p:nvPr/>
        </p:nvSpPr>
        <p:spPr bwMode="auto">
          <a:xfrm>
            <a:off x="9395731" y="4633246"/>
            <a:ext cx="1527449" cy="65761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177E62-7D51-41C8-AF6A-26C0500E0FB8}"/>
              </a:ext>
            </a:extLst>
          </p:cNvPr>
          <p:cNvSpPr txBox="1"/>
          <p:nvPr/>
        </p:nvSpPr>
        <p:spPr>
          <a:xfrm>
            <a:off x="9395730" y="4770068"/>
            <a:ext cx="1527449" cy="3877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Software Development +…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00FC029-B08E-49C2-8A85-EB4903CB0300}"/>
              </a:ext>
            </a:extLst>
          </p:cNvPr>
          <p:cNvSpPr/>
          <p:nvPr/>
        </p:nvSpPr>
        <p:spPr bwMode="auto">
          <a:xfrm rot="19427698">
            <a:off x="6873002" y="3989235"/>
            <a:ext cx="1693513" cy="1006520"/>
          </a:xfrm>
          <a:prstGeom prst="rightArrow">
            <a:avLst/>
          </a:prstGeom>
          <a:solidFill>
            <a:schemeClr val="accent1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CP-SAT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93A19E6-BFDC-41BE-9AB1-52158363EAA5}"/>
              </a:ext>
            </a:extLst>
          </p:cNvPr>
          <p:cNvSpPr/>
          <p:nvPr/>
        </p:nvSpPr>
        <p:spPr bwMode="auto">
          <a:xfrm rot="19330817">
            <a:off x="7223267" y="4524646"/>
            <a:ext cx="1648708" cy="1093749"/>
          </a:xfrm>
          <a:prstGeom prst="leftArrow">
            <a:avLst/>
          </a:prstGeom>
          <a:solidFill>
            <a:schemeClr val="accent1"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Z3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7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7119-91FB-321B-3265-CB4EFD8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E0E-79FB-470A-06F3-979089541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z3 on </a:t>
            </a:r>
            <a:r>
              <a:rPr lang="en-US" dirty="0" err="1"/>
              <a:t>github</a:t>
            </a:r>
            <a:r>
              <a:rPr lang="en-US" dirty="0"/>
              <a:t> – https://github.com/z3prover/z3</a:t>
            </a:r>
          </a:p>
          <a:p>
            <a:r>
              <a:rPr lang="en-US" dirty="0"/>
              <a:t>Tutorial document - https://z3prover.github.io/papers/z3internals.html</a:t>
            </a:r>
          </a:p>
          <a:p>
            <a:r>
              <a:rPr lang="en-US" dirty="0"/>
              <a:t>Online tutorial - https://microsoft.github.io/z3guide</a:t>
            </a:r>
          </a:p>
        </p:txBody>
      </p:sp>
    </p:spTree>
    <p:extLst>
      <p:ext uri="{BB962C8B-B14F-4D97-AF65-F5344CB8AC3E}">
        <p14:creationId xmlns:p14="http://schemas.microsoft.com/office/powerpoint/2010/main" val="171534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0A169-60FB-8C38-4569-23F8AB96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3" y="0"/>
            <a:ext cx="11721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7119-91FB-321B-3265-CB4EFD8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when expecting a </a:t>
            </a:r>
            <a:r>
              <a:rPr lang="en-US"/>
              <a:t>z3 internals tutorial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9C125-5AE4-D83B-1847-ED50F521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9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a3c8fb-77fa-448e-8f70-9c3232dc5e29&quot;,&quot;TimeStamp&quot;:&quot;2018-02-19T00:31:49.621371-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a3c8fb-77fa-448e-8f70-9c3232dc5e29&quot;,&quot;TimeStamp&quot;:&quot;2018-02-19T00:31:49.621371-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a3c8fb-77fa-448e-8f70-9c3232dc5e29&quot;,&quot;TimeStamp&quot;:&quot;2018-02-19T00:31:49.621371-08:00&quot;}"/>
  <p:tag name="TIMING" val="|79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FD63E395080A43A32F443B5DB3CA82" ma:contentTypeVersion="15" ma:contentTypeDescription="Create a new document." ma:contentTypeScope="" ma:versionID="a3e21556ad7696f46e6aeed3e8446d09">
  <xsd:schema xmlns:xsd="http://www.w3.org/2001/XMLSchema" xmlns:xs="http://www.w3.org/2001/XMLSchema" xmlns:p="http://schemas.microsoft.com/office/2006/metadata/properties" xmlns:ns3="1eac365c-24b9-49f6-8b08-64a95c9e0c2d" xmlns:ns4="a2be3752-dc5b-4cdd-a620-72e6c83e257b" targetNamespace="http://schemas.microsoft.com/office/2006/metadata/properties" ma:root="true" ma:fieldsID="4546fefd2005ff12357c2bd0a43b79fc" ns3:_="" ns4:_="">
    <xsd:import namespace="1eac365c-24b9-49f6-8b08-64a95c9e0c2d"/>
    <xsd:import namespace="a2be3752-dc5b-4cdd-a620-72e6c83e257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c365c-24b9-49f6-8b08-64a95c9e0c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3752-dc5b-4cdd-a620-72e6c83e2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506A69-CB65-41D0-9E76-2210A713824C}">
  <ds:schemaRefs>
    <ds:schemaRef ds:uri="1eac365c-24b9-49f6-8b08-64a95c9e0c2d"/>
    <ds:schemaRef ds:uri="a2be3752-dc5b-4cdd-a620-72e6c83e2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E21315-3456-4FBC-8807-B24E962756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A4B80E-AB13-4EE9-A8E3-2ACC6F11AFAD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a2be3752-dc5b-4cdd-a620-72e6c83e257b"/>
    <ds:schemaRef ds:uri="http://purl.org/dc/dcmitype/"/>
    <ds:schemaRef ds:uri="1eac365c-24b9-49f6-8b08-64a95c9e0c2d"/>
    <ds:schemaRef ds:uri="http://purl.org/dc/terms/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246</Words>
  <Application>Microsoft Office PowerPoint</Application>
  <PresentationFormat>Widescreen</PresentationFormat>
  <Paragraphs>96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</vt:lpstr>
      <vt:lpstr>Segoe UI</vt:lpstr>
      <vt:lpstr>Segoe UI Semibold</vt:lpstr>
      <vt:lpstr>Office Theme</vt:lpstr>
      <vt:lpstr>Z3 Internals</vt:lpstr>
      <vt:lpstr>Overview</vt:lpstr>
      <vt:lpstr>The usual z3 intro slides</vt:lpstr>
      <vt:lpstr>PowerPoint Presentation</vt:lpstr>
      <vt:lpstr>PowerPoint Presentation</vt:lpstr>
      <vt:lpstr>PowerPoint Presentation</vt:lpstr>
      <vt:lpstr>Material</vt:lpstr>
      <vt:lpstr>PowerPoint Presentation</vt:lpstr>
      <vt:lpstr>What to expect when expecting a z3 internals tutorial?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SpecOps</dc:title>
  <dc:creator>Karthick Jayaraman</dc:creator>
  <cp:lastModifiedBy>Nikolaj Bjorner</cp:lastModifiedBy>
  <cp:revision>9</cp:revision>
  <dcterms:created xsi:type="dcterms:W3CDTF">2020-08-26T00:59:18Z</dcterms:created>
  <dcterms:modified xsi:type="dcterms:W3CDTF">2023-01-03T02:53:58Z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2021-12-20T16:45:51Z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6a44a037-1353-4987-bf1d-4f938ad611ea</vt:lpwstr>
  </property>
  <property fmtid="{D5CDD505-2E9C-101B-9397-08002B2CF9AE}" pid="8" name="MSIP_Label_f42aa342-8706-4288-bd11-ebb85995028c_ContentBits">
    <vt:lpwstr>0</vt:lpwstr>
  </property>
</Properties>
</file>