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3"/>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1" r:id="rId36"/>
    <p:sldId id="2146847256" r:id="rId37"/>
    <p:sldId id="2146847257" r:id="rId38"/>
    <p:sldId id="2146847258" r:id="rId39"/>
    <p:sldId id="2146847255" r:id="rId40"/>
    <p:sldId id="2146847259" r:id="rId41"/>
    <p:sldId id="214684726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68" y="27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10/8/2025 10:41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10/8/2025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10/8/2025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 </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5" name="Picture 4">
            <a:extLst>
              <a:ext uri="{FF2B5EF4-FFF2-40B4-BE49-F238E27FC236}">
                <a16:creationId xmlns:a16="http://schemas.microsoft.com/office/drawing/2014/main" id="{6D42C28B-8BDE-EF8E-A7A1-6DF97515E80C}"/>
              </a:ext>
            </a:extLst>
          </p:cNvPr>
          <p:cNvPicPr>
            <a:picLocks noChangeAspect="1"/>
          </p:cNvPicPr>
          <p:nvPr/>
        </p:nvPicPr>
        <p:blipFill>
          <a:blip r:embed="rId2"/>
          <a:stretch>
            <a:fillRect/>
          </a:stretch>
        </p:blipFill>
        <p:spPr>
          <a:xfrm>
            <a:off x="577802" y="2183524"/>
            <a:ext cx="11036396" cy="3714725"/>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m="http://schemas.openxmlformats.org/officeDocument/2006/math" xmlns:ma14="http://schemas.microsoft.com/office/mac/drawingml/2011/main" xmlns=""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E21315-3456-4FBC-8807-B24E962756AF}">
  <ds:schemaRefs>
    <ds:schemaRef ds:uri="http://schemas.microsoft.com/sharepoint/v3/contenttype/forms"/>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6608</TotalTime>
  <Words>1964</Words>
  <Application>Microsoft Office PowerPoint</Application>
  <PresentationFormat>Widescreen</PresentationFormat>
  <Paragraphs>314</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Use Built-in functions for existential axioms</vt:lpstr>
      <vt:lpstr>Theory Axiom Saturation – for Base</vt:lpstr>
      <vt:lpstr>Frugal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340</cp:revision>
  <dcterms:created xsi:type="dcterms:W3CDTF">2020-08-26T00:59:18Z</dcterms:created>
  <dcterms:modified xsi:type="dcterms:W3CDTF">2025-10-09T05:42:31Z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