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945" y="567374"/>
            <a:ext cx="3160109" cy="781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tx1"/>
                </a:solidFill>
                <a:latin typeface="한컴산뜻돋움"/>
                <a:cs typeface="한컴산뜻돋움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한컴산뜻돋움"/>
                <a:cs typeface="한컴산뜻돋움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한컴산뜻돋움"/>
                <a:cs typeface="한컴산뜻돋움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tx1"/>
                </a:solidFill>
                <a:latin typeface="한컴산뜻돋움"/>
                <a:cs typeface="한컴산뜻돋움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1014" y="211593"/>
            <a:ext cx="17926050" cy="9867900"/>
          </a:xfrm>
          <a:custGeom>
            <a:avLst/>
            <a:gdLst/>
            <a:ahLst/>
            <a:cxnLst/>
            <a:rect l="l" t="t" r="r" b="b"/>
            <a:pathLst>
              <a:path w="17926050" h="9867900">
                <a:moveTo>
                  <a:pt x="438147" y="85761"/>
                </a:moveTo>
                <a:lnTo>
                  <a:pt x="352422" y="85761"/>
                </a:lnTo>
                <a:lnTo>
                  <a:pt x="352422" y="0"/>
                </a:lnTo>
                <a:lnTo>
                  <a:pt x="438147" y="0"/>
                </a:lnTo>
                <a:lnTo>
                  <a:pt x="438147" y="85761"/>
                </a:lnTo>
                <a:close/>
              </a:path>
              <a:path w="17926050" h="9867900">
                <a:moveTo>
                  <a:pt x="609597" y="85761"/>
                </a:moveTo>
                <a:lnTo>
                  <a:pt x="523872" y="85761"/>
                </a:lnTo>
                <a:lnTo>
                  <a:pt x="523872" y="0"/>
                </a:lnTo>
                <a:lnTo>
                  <a:pt x="609597" y="0"/>
                </a:lnTo>
                <a:lnTo>
                  <a:pt x="609597" y="85761"/>
                </a:lnTo>
                <a:close/>
              </a:path>
              <a:path w="17926050" h="9867900">
                <a:moveTo>
                  <a:pt x="781047" y="85761"/>
                </a:moveTo>
                <a:lnTo>
                  <a:pt x="695322" y="85761"/>
                </a:lnTo>
                <a:lnTo>
                  <a:pt x="695322" y="0"/>
                </a:lnTo>
                <a:lnTo>
                  <a:pt x="781047" y="0"/>
                </a:lnTo>
                <a:lnTo>
                  <a:pt x="781047" y="85761"/>
                </a:lnTo>
                <a:close/>
              </a:path>
              <a:path w="17926050" h="9867900">
                <a:moveTo>
                  <a:pt x="952496" y="85761"/>
                </a:moveTo>
                <a:lnTo>
                  <a:pt x="866772" y="85761"/>
                </a:lnTo>
                <a:lnTo>
                  <a:pt x="866772" y="0"/>
                </a:lnTo>
                <a:lnTo>
                  <a:pt x="952496" y="0"/>
                </a:lnTo>
                <a:lnTo>
                  <a:pt x="952496" y="85761"/>
                </a:lnTo>
                <a:close/>
              </a:path>
              <a:path w="17926050" h="9867900">
                <a:moveTo>
                  <a:pt x="1123947" y="85761"/>
                </a:moveTo>
                <a:lnTo>
                  <a:pt x="1038222" y="85761"/>
                </a:lnTo>
                <a:lnTo>
                  <a:pt x="1038222" y="0"/>
                </a:lnTo>
                <a:lnTo>
                  <a:pt x="1123947" y="0"/>
                </a:lnTo>
                <a:lnTo>
                  <a:pt x="1123947" y="85761"/>
                </a:lnTo>
                <a:close/>
              </a:path>
              <a:path w="17926050" h="9867900">
                <a:moveTo>
                  <a:pt x="1295397" y="85761"/>
                </a:moveTo>
                <a:lnTo>
                  <a:pt x="1209672" y="85761"/>
                </a:lnTo>
                <a:lnTo>
                  <a:pt x="1209672" y="0"/>
                </a:lnTo>
                <a:lnTo>
                  <a:pt x="1295397" y="0"/>
                </a:lnTo>
                <a:lnTo>
                  <a:pt x="1295397" y="85761"/>
                </a:lnTo>
                <a:close/>
              </a:path>
              <a:path w="17926050" h="9867900">
                <a:moveTo>
                  <a:pt x="1466847" y="85761"/>
                </a:moveTo>
                <a:lnTo>
                  <a:pt x="1381122" y="85761"/>
                </a:lnTo>
                <a:lnTo>
                  <a:pt x="1381122" y="0"/>
                </a:lnTo>
                <a:lnTo>
                  <a:pt x="1466847" y="0"/>
                </a:lnTo>
                <a:lnTo>
                  <a:pt x="1466847" y="85761"/>
                </a:lnTo>
                <a:close/>
              </a:path>
              <a:path w="17926050" h="9867900">
                <a:moveTo>
                  <a:pt x="1638296" y="85761"/>
                </a:moveTo>
                <a:lnTo>
                  <a:pt x="1552571" y="85761"/>
                </a:lnTo>
                <a:lnTo>
                  <a:pt x="1552571" y="0"/>
                </a:lnTo>
                <a:lnTo>
                  <a:pt x="1638296" y="0"/>
                </a:lnTo>
                <a:lnTo>
                  <a:pt x="1638296" y="85761"/>
                </a:lnTo>
                <a:close/>
              </a:path>
              <a:path w="17926050" h="9867900">
                <a:moveTo>
                  <a:pt x="1809746" y="85761"/>
                </a:moveTo>
                <a:lnTo>
                  <a:pt x="1724021" y="85761"/>
                </a:lnTo>
                <a:lnTo>
                  <a:pt x="1724021" y="0"/>
                </a:lnTo>
                <a:lnTo>
                  <a:pt x="1809746" y="0"/>
                </a:lnTo>
                <a:lnTo>
                  <a:pt x="1809746" y="85761"/>
                </a:lnTo>
                <a:close/>
              </a:path>
              <a:path w="17926050" h="9867900">
                <a:moveTo>
                  <a:pt x="1981196" y="85761"/>
                </a:moveTo>
                <a:lnTo>
                  <a:pt x="1895471" y="85761"/>
                </a:lnTo>
                <a:lnTo>
                  <a:pt x="1895471" y="0"/>
                </a:lnTo>
                <a:lnTo>
                  <a:pt x="1981196" y="0"/>
                </a:lnTo>
                <a:lnTo>
                  <a:pt x="1981196" y="85761"/>
                </a:lnTo>
                <a:close/>
              </a:path>
              <a:path w="17926050" h="9867900">
                <a:moveTo>
                  <a:pt x="2152646" y="85761"/>
                </a:moveTo>
                <a:lnTo>
                  <a:pt x="2066921" y="85761"/>
                </a:lnTo>
                <a:lnTo>
                  <a:pt x="2066921" y="0"/>
                </a:lnTo>
                <a:lnTo>
                  <a:pt x="2152646" y="0"/>
                </a:lnTo>
                <a:lnTo>
                  <a:pt x="2152646" y="85761"/>
                </a:lnTo>
                <a:close/>
              </a:path>
              <a:path w="17926050" h="9867900">
                <a:moveTo>
                  <a:pt x="2324096" y="85761"/>
                </a:moveTo>
                <a:lnTo>
                  <a:pt x="2238371" y="85761"/>
                </a:lnTo>
                <a:lnTo>
                  <a:pt x="2238371" y="0"/>
                </a:lnTo>
                <a:lnTo>
                  <a:pt x="2324096" y="0"/>
                </a:lnTo>
                <a:lnTo>
                  <a:pt x="2324096" y="85761"/>
                </a:lnTo>
                <a:close/>
              </a:path>
              <a:path w="17926050" h="9867900">
                <a:moveTo>
                  <a:pt x="2495546" y="85761"/>
                </a:moveTo>
                <a:lnTo>
                  <a:pt x="2409821" y="85761"/>
                </a:lnTo>
                <a:lnTo>
                  <a:pt x="2409821" y="0"/>
                </a:lnTo>
                <a:lnTo>
                  <a:pt x="2495546" y="0"/>
                </a:lnTo>
                <a:lnTo>
                  <a:pt x="2495546" y="85761"/>
                </a:lnTo>
                <a:close/>
              </a:path>
              <a:path w="17926050" h="9867900">
                <a:moveTo>
                  <a:pt x="2666996" y="85761"/>
                </a:moveTo>
                <a:lnTo>
                  <a:pt x="2581271" y="85761"/>
                </a:lnTo>
                <a:lnTo>
                  <a:pt x="2581271" y="0"/>
                </a:lnTo>
                <a:lnTo>
                  <a:pt x="2666996" y="0"/>
                </a:lnTo>
                <a:lnTo>
                  <a:pt x="2666996" y="85761"/>
                </a:lnTo>
                <a:close/>
              </a:path>
              <a:path w="17926050" h="9867900">
                <a:moveTo>
                  <a:pt x="2838446" y="85761"/>
                </a:moveTo>
                <a:lnTo>
                  <a:pt x="2752721" y="85761"/>
                </a:lnTo>
                <a:lnTo>
                  <a:pt x="2752721" y="0"/>
                </a:lnTo>
                <a:lnTo>
                  <a:pt x="2838446" y="0"/>
                </a:lnTo>
                <a:lnTo>
                  <a:pt x="2838446" y="85761"/>
                </a:lnTo>
                <a:close/>
              </a:path>
              <a:path w="17926050" h="9867900">
                <a:moveTo>
                  <a:pt x="3009896" y="85761"/>
                </a:moveTo>
                <a:lnTo>
                  <a:pt x="2924171" y="85761"/>
                </a:lnTo>
                <a:lnTo>
                  <a:pt x="2924171" y="0"/>
                </a:lnTo>
                <a:lnTo>
                  <a:pt x="3009896" y="0"/>
                </a:lnTo>
                <a:lnTo>
                  <a:pt x="3009896" y="85761"/>
                </a:lnTo>
                <a:close/>
              </a:path>
              <a:path w="17926050" h="9867900">
                <a:moveTo>
                  <a:pt x="3181346" y="85761"/>
                </a:moveTo>
                <a:lnTo>
                  <a:pt x="3095621" y="85761"/>
                </a:lnTo>
                <a:lnTo>
                  <a:pt x="3095621" y="0"/>
                </a:lnTo>
                <a:lnTo>
                  <a:pt x="3181346" y="0"/>
                </a:lnTo>
                <a:lnTo>
                  <a:pt x="3181346" y="85761"/>
                </a:lnTo>
                <a:close/>
              </a:path>
              <a:path w="17926050" h="9867900">
                <a:moveTo>
                  <a:pt x="3352796" y="85761"/>
                </a:moveTo>
                <a:lnTo>
                  <a:pt x="3267071" y="85761"/>
                </a:lnTo>
                <a:lnTo>
                  <a:pt x="3267071" y="0"/>
                </a:lnTo>
                <a:lnTo>
                  <a:pt x="3352796" y="0"/>
                </a:lnTo>
                <a:lnTo>
                  <a:pt x="3352796" y="85761"/>
                </a:lnTo>
                <a:close/>
              </a:path>
              <a:path w="17926050" h="9867900">
                <a:moveTo>
                  <a:pt x="3524246" y="85761"/>
                </a:moveTo>
                <a:lnTo>
                  <a:pt x="3438521" y="85761"/>
                </a:lnTo>
                <a:lnTo>
                  <a:pt x="3438521" y="0"/>
                </a:lnTo>
                <a:lnTo>
                  <a:pt x="3524246" y="0"/>
                </a:lnTo>
                <a:lnTo>
                  <a:pt x="3524246" y="85761"/>
                </a:lnTo>
                <a:close/>
              </a:path>
              <a:path w="17926050" h="9867900">
                <a:moveTo>
                  <a:pt x="3695696" y="85761"/>
                </a:moveTo>
                <a:lnTo>
                  <a:pt x="3609971" y="85761"/>
                </a:lnTo>
                <a:lnTo>
                  <a:pt x="3609971" y="0"/>
                </a:lnTo>
                <a:lnTo>
                  <a:pt x="3695696" y="0"/>
                </a:lnTo>
                <a:lnTo>
                  <a:pt x="3695696" y="85761"/>
                </a:lnTo>
                <a:close/>
              </a:path>
              <a:path w="17926050" h="9867900">
                <a:moveTo>
                  <a:pt x="3867146" y="85761"/>
                </a:moveTo>
                <a:lnTo>
                  <a:pt x="3781421" y="85761"/>
                </a:lnTo>
                <a:lnTo>
                  <a:pt x="3781421" y="0"/>
                </a:lnTo>
                <a:lnTo>
                  <a:pt x="3867146" y="0"/>
                </a:lnTo>
                <a:lnTo>
                  <a:pt x="3867146" y="85761"/>
                </a:lnTo>
                <a:close/>
              </a:path>
              <a:path w="17926050" h="9867900">
                <a:moveTo>
                  <a:pt x="4038596" y="85761"/>
                </a:moveTo>
                <a:lnTo>
                  <a:pt x="3952871" y="85761"/>
                </a:lnTo>
                <a:lnTo>
                  <a:pt x="3952871" y="0"/>
                </a:lnTo>
                <a:lnTo>
                  <a:pt x="4038596" y="0"/>
                </a:lnTo>
                <a:lnTo>
                  <a:pt x="4038596" y="85761"/>
                </a:lnTo>
                <a:close/>
              </a:path>
              <a:path w="17926050" h="9867900">
                <a:moveTo>
                  <a:pt x="4210046" y="85761"/>
                </a:moveTo>
                <a:lnTo>
                  <a:pt x="4124321" y="85761"/>
                </a:lnTo>
                <a:lnTo>
                  <a:pt x="4124321" y="0"/>
                </a:lnTo>
                <a:lnTo>
                  <a:pt x="4210046" y="0"/>
                </a:lnTo>
                <a:lnTo>
                  <a:pt x="4210046" y="85761"/>
                </a:lnTo>
                <a:close/>
              </a:path>
              <a:path w="17926050" h="9867900">
                <a:moveTo>
                  <a:pt x="4381496" y="85761"/>
                </a:moveTo>
                <a:lnTo>
                  <a:pt x="4295771" y="85761"/>
                </a:lnTo>
                <a:lnTo>
                  <a:pt x="4295771" y="0"/>
                </a:lnTo>
                <a:lnTo>
                  <a:pt x="4381496" y="0"/>
                </a:lnTo>
                <a:lnTo>
                  <a:pt x="4381496" y="85761"/>
                </a:lnTo>
                <a:close/>
              </a:path>
              <a:path w="17926050" h="9867900">
                <a:moveTo>
                  <a:pt x="4552946" y="85761"/>
                </a:moveTo>
                <a:lnTo>
                  <a:pt x="4467221" y="85761"/>
                </a:lnTo>
                <a:lnTo>
                  <a:pt x="4467221" y="0"/>
                </a:lnTo>
                <a:lnTo>
                  <a:pt x="4552946" y="0"/>
                </a:lnTo>
                <a:lnTo>
                  <a:pt x="4552946" y="85761"/>
                </a:lnTo>
                <a:close/>
              </a:path>
              <a:path w="17926050" h="9867900">
                <a:moveTo>
                  <a:pt x="4724396" y="85761"/>
                </a:moveTo>
                <a:lnTo>
                  <a:pt x="4638671" y="85761"/>
                </a:lnTo>
                <a:lnTo>
                  <a:pt x="4638671" y="0"/>
                </a:lnTo>
                <a:lnTo>
                  <a:pt x="4724396" y="0"/>
                </a:lnTo>
                <a:lnTo>
                  <a:pt x="4724396" y="85761"/>
                </a:lnTo>
                <a:close/>
              </a:path>
              <a:path w="17926050" h="9867900">
                <a:moveTo>
                  <a:pt x="4895846" y="85761"/>
                </a:moveTo>
                <a:lnTo>
                  <a:pt x="4810121" y="85761"/>
                </a:lnTo>
                <a:lnTo>
                  <a:pt x="4810121" y="0"/>
                </a:lnTo>
                <a:lnTo>
                  <a:pt x="4895846" y="0"/>
                </a:lnTo>
                <a:lnTo>
                  <a:pt x="4895846" y="85761"/>
                </a:lnTo>
                <a:close/>
              </a:path>
              <a:path w="17926050" h="9867900">
                <a:moveTo>
                  <a:pt x="5067296" y="85761"/>
                </a:moveTo>
                <a:lnTo>
                  <a:pt x="4981571" y="85761"/>
                </a:lnTo>
                <a:lnTo>
                  <a:pt x="4981571" y="0"/>
                </a:lnTo>
                <a:lnTo>
                  <a:pt x="5067296" y="0"/>
                </a:lnTo>
                <a:lnTo>
                  <a:pt x="5067296" y="85761"/>
                </a:lnTo>
                <a:close/>
              </a:path>
              <a:path w="17926050" h="9867900">
                <a:moveTo>
                  <a:pt x="5238746" y="85761"/>
                </a:moveTo>
                <a:lnTo>
                  <a:pt x="5153021" y="85761"/>
                </a:lnTo>
                <a:lnTo>
                  <a:pt x="5153021" y="0"/>
                </a:lnTo>
                <a:lnTo>
                  <a:pt x="5238746" y="0"/>
                </a:lnTo>
                <a:lnTo>
                  <a:pt x="5238746" y="85761"/>
                </a:lnTo>
                <a:close/>
              </a:path>
              <a:path w="17926050" h="9867900">
                <a:moveTo>
                  <a:pt x="5410196" y="85761"/>
                </a:moveTo>
                <a:lnTo>
                  <a:pt x="5324471" y="85761"/>
                </a:lnTo>
                <a:lnTo>
                  <a:pt x="5324471" y="0"/>
                </a:lnTo>
                <a:lnTo>
                  <a:pt x="5410196" y="0"/>
                </a:lnTo>
                <a:lnTo>
                  <a:pt x="5410196" y="85761"/>
                </a:lnTo>
                <a:close/>
              </a:path>
              <a:path w="17926050" h="9867900">
                <a:moveTo>
                  <a:pt x="5581646" y="85761"/>
                </a:moveTo>
                <a:lnTo>
                  <a:pt x="5495921" y="85761"/>
                </a:lnTo>
                <a:lnTo>
                  <a:pt x="5495921" y="0"/>
                </a:lnTo>
                <a:lnTo>
                  <a:pt x="5581646" y="0"/>
                </a:lnTo>
                <a:lnTo>
                  <a:pt x="5581646" y="85761"/>
                </a:lnTo>
                <a:close/>
              </a:path>
              <a:path w="17926050" h="9867900">
                <a:moveTo>
                  <a:pt x="5753096" y="85761"/>
                </a:moveTo>
                <a:lnTo>
                  <a:pt x="5667371" y="85761"/>
                </a:lnTo>
                <a:lnTo>
                  <a:pt x="5667371" y="0"/>
                </a:lnTo>
                <a:lnTo>
                  <a:pt x="5753096" y="0"/>
                </a:lnTo>
                <a:lnTo>
                  <a:pt x="5753096" y="85761"/>
                </a:lnTo>
                <a:close/>
              </a:path>
              <a:path w="17926050" h="9867900">
                <a:moveTo>
                  <a:pt x="5924546" y="85761"/>
                </a:moveTo>
                <a:lnTo>
                  <a:pt x="5838821" y="85761"/>
                </a:lnTo>
                <a:lnTo>
                  <a:pt x="5838821" y="0"/>
                </a:lnTo>
                <a:lnTo>
                  <a:pt x="5924546" y="0"/>
                </a:lnTo>
                <a:lnTo>
                  <a:pt x="5924546" y="85761"/>
                </a:lnTo>
                <a:close/>
              </a:path>
              <a:path w="17926050" h="9867900">
                <a:moveTo>
                  <a:pt x="6095996" y="85761"/>
                </a:moveTo>
                <a:lnTo>
                  <a:pt x="6010271" y="85761"/>
                </a:lnTo>
                <a:lnTo>
                  <a:pt x="6010271" y="0"/>
                </a:lnTo>
                <a:lnTo>
                  <a:pt x="6095996" y="0"/>
                </a:lnTo>
                <a:lnTo>
                  <a:pt x="6095996" y="85761"/>
                </a:lnTo>
                <a:close/>
              </a:path>
              <a:path w="17926050" h="9867900">
                <a:moveTo>
                  <a:pt x="6267446" y="85761"/>
                </a:moveTo>
                <a:lnTo>
                  <a:pt x="6181721" y="85761"/>
                </a:lnTo>
                <a:lnTo>
                  <a:pt x="6181721" y="0"/>
                </a:lnTo>
                <a:lnTo>
                  <a:pt x="6267446" y="0"/>
                </a:lnTo>
                <a:lnTo>
                  <a:pt x="6267446" y="85761"/>
                </a:lnTo>
                <a:close/>
              </a:path>
              <a:path w="17926050" h="9867900">
                <a:moveTo>
                  <a:pt x="6438896" y="85761"/>
                </a:moveTo>
                <a:lnTo>
                  <a:pt x="6353171" y="85761"/>
                </a:lnTo>
                <a:lnTo>
                  <a:pt x="6353171" y="0"/>
                </a:lnTo>
                <a:lnTo>
                  <a:pt x="6438896" y="0"/>
                </a:lnTo>
                <a:lnTo>
                  <a:pt x="6438896" y="85761"/>
                </a:lnTo>
                <a:close/>
              </a:path>
              <a:path w="17926050" h="9867900">
                <a:moveTo>
                  <a:pt x="6610346" y="85761"/>
                </a:moveTo>
                <a:lnTo>
                  <a:pt x="6524621" y="85761"/>
                </a:lnTo>
                <a:lnTo>
                  <a:pt x="6524621" y="0"/>
                </a:lnTo>
                <a:lnTo>
                  <a:pt x="6610346" y="0"/>
                </a:lnTo>
                <a:lnTo>
                  <a:pt x="6610346" y="85761"/>
                </a:lnTo>
                <a:close/>
              </a:path>
              <a:path w="17926050" h="9867900">
                <a:moveTo>
                  <a:pt x="6781796" y="85761"/>
                </a:moveTo>
                <a:lnTo>
                  <a:pt x="6696071" y="85761"/>
                </a:lnTo>
                <a:lnTo>
                  <a:pt x="6696071" y="0"/>
                </a:lnTo>
                <a:lnTo>
                  <a:pt x="6781796" y="0"/>
                </a:lnTo>
                <a:lnTo>
                  <a:pt x="6781796" y="85761"/>
                </a:lnTo>
                <a:close/>
              </a:path>
              <a:path w="17926050" h="9867900">
                <a:moveTo>
                  <a:pt x="6953246" y="85761"/>
                </a:moveTo>
                <a:lnTo>
                  <a:pt x="6867521" y="85761"/>
                </a:lnTo>
                <a:lnTo>
                  <a:pt x="6867521" y="0"/>
                </a:lnTo>
                <a:lnTo>
                  <a:pt x="6953246" y="0"/>
                </a:lnTo>
                <a:lnTo>
                  <a:pt x="6953246" y="85761"/>
                </a:lnTo>
                <a:close/>
              </a:path>
              <a:path w="17926050" h="9867900">
                <a:moveTo>
                  <a:pt x="7124696" y="85761"/>
                </a:moveTo>
                <a:lnTo>
                  <a:pt x="7038971" y="85761"/>
                </a:lnTo>
                <a:lnTo>
                  <a:pt x="7038971" y="0"/>
                </a:lnTo>
                <a:lnTo>
                  <a:pt x="7124696" y="0"/>
                </a:lnTo>
                <a:lnTo>
                  <a:pt x="7124696" y="85761"/>
                </a:lnTo>
                <a:close/>
              </a:path>
              <a:path w="17926050" h="9867900">
                <a:moveTo>
                  <a:pt x="7296146" y="85761"/>
                </a:moveTo>
                <a:lnTo>
                  <a:pt x="7210421" y="85761"/>
                </a:lnTo>
                <a:lnTo>
                  <a:pt x="7210421" y="0"/>
                </a:lnTo>
                <a:lnTo>
                  <a:pt x="7296146" y="0"/>
                </a:lnTo>
                <a:lnTo>
                  <a:pt x="7296146" y="85761"/>
                </a:lnTo>
                <a:close/>
              </a:path>
              <a:path w="17926050" h="9867900">
                <a:moveTo>
                  <a:pt x="7467596" y="85761"/>
                </a:moveTo>
                <a:lnTo>
                  <a:pt x="7381871" y="85761"/>
                </a:lnTo>
                <a:lnTo>
                  <a:pt x="7381871" y="0"/>
                </a:lnTo>
                <a:lnTo>
                  <a:pt x="7467596" y="0"/>
                </a:lnTo>
                <a:lnTo>
                  <a:pt x="7467596" y="85761"/>
                </a:lnTo>
                <a:close/>
              </a:path>
              <a:path w="17926050" h="9867900">
                <a:moveTo>
                  <a:pt x="7639046" y="85761"/>
                </a:moveTo>
                <a:lnTo>
                  <a:pt x="7553321" y="85761"/>
                </a:lnTo>
                <a:lnTo>
                  <a:pt x="7553321" y="0"/>
                </a:lnTo>
                <a:lnTo>
                  <a:pt x="7639046" y="0"/>
                </a:lnTo>
                <a:lnTo>
                  <a:pt x="7639046" y="85761"/>
                </a:lnTo>
                <a:close/>
              </a:path>
              <a:path w="17926050" h="9867900">
                <a:moveTo>
                  <a:pt x="7810496" y="85761"/>
                </a:moveTo>
                <a:lnTo>
                  <a:pt x="7724771" y="85761"/>
                </a:lnTo>
                <a:lnTo>
                  <a:pt x="7724771" y="0"/>
                </a:lnTo>
                <a:lnTo>
                  <a:pt x="7810496" y="0"/>
                </a:lnTo>
                <a:lnTo>
                  <a:pt x="7810496" y="85761"/>
                </a:lnTo>
                <a:close/>
              </a:path>
              <a:path w="17926050" h="9867900">
                <a:moveTo>
                  <a:pt x="7981946" y="85761"/>
                </a:moveTo>
                <a:lnTo>
                  <a:pt x="7896221" y="85761"/>
                </a:lnTo>
                <a:lnTo>
                  <a:pt x="7896221" y="0"/>
                </a:lnTo>
                <a:lnTo>
                  <a:pt x="7981946" y="0"/>
                </a:lnTo>
                <a:lnTo>
                  <a:pt x="7981946" y="85761"/>
                </a:lnTo>
                <a:close/>
              </a:path>
              <a:path w="17926050" h="9867900">
                <a:moveTo>
                  <a:pt x="8153396" y="85761"/>
                </a:moveTo>
                <a:lnTo>
                  <a:pt x="8067671" y="85761"/>
                </a:lnTo>
                <a:lnTo>
                  <a:pt x="8067671" y="0"/>
                </a:lnTo>
                <a:lnTo>
                  <a:pt x="8153396" y="0"/>
                </a:lnTo>
                <a:lnTo>
                  <a:pt x="8153396" y="85761"/>
                </a:lnTo>
                <a:close/>
              </a:path>
              <a:path w="17926050" h="9867900">
                <a:moveTo>
                  <a:pt x="8324846" y="85761"/>
                </a:moveTo>
                <a:lnTo>
                  <a:pt x="8239121" y="85761"/>
                </a:lnTo>
                <a:lnTo>
                  <a:pt x="8239121" y="0"/>
                </a:lnTo>
                <a:lnTo>
                  <a:pt x="8324846" y="0"/>
                </a:lnTo>
                <a:lnTo>
                  <a:pt x="8324846" y="85761"/>
                </a:lnTo>
                <a:close/>
              </a:path>
              <a:path w="17926050" h="9867900">
                <a:moveTo>
                  <a:pt x="8496296" y="85761"/>
                </a:moveTo>
                <a:lnTo>
                  <a:pt x="8410571" y="85761"/>
                </a:lnTo>
                <a:lnTo>
                  <a:pt x="8410571" y="0"/>
                </a:lnTo>
                <a:lnTo>
                  <a:pt x="8496296" y="0"/>
                </a:lnTo>
                <a:lnTo>
                  <a:pt x="8496296" y="85761"/>
                </a:lnTo>
                <a:close/>
              </a:path>
              <a:path w="17926050" h="9867900">
                <a:moveTo>
                  <a:pt x="8667746" y="85761"/>
                </a:moveTo>
                <a:lnTo>
                  <a:pt x="8582021" y="85761"/>
                </a:lnTo>
                <a:lnTo>
                  <a:pt x="8582021" y="0"/>
                </a:lnTo>
                <a:lnTo>
                  <a:pt x="8667746" y="0"/>
                </a:lnTo>
                <a:lnTo>
                  <a:pt x="8667746" y="85761"/>
                </a:lnTo>
                <a:close/>
              </a:path>
              <a:path w="17926050" h="9867900">
                <a:moveTo>
                  <a:pt x="8839196" y="85761"/>
                </a:moveTo>
                <a:lnTo>
                  <a:pt x="8753471" y="85761"/>
                </a:lnTo>
                <a:lnTo>
                  <a:pt x="8753471" y="0"/>
                </a:lnTo>
                <a:lnTo>
                  <a:pt x="8839196" y="0"/>
                </a:lnTo>
                <a:lnTo>
                  <a:pt x="8839196" y="85761"/>
                </a:lnTo>
                <a:close/>
              </a:path>
              <a:path w="17926050" h="9867900">
                <a:moveTo>
                  <a:pt x="9010647" y="85761"/>
                </a:moveTo>
                <a:lnTo>
                  <a:pt x="8924921" y="85761"/>
                </a:lnTo>
                <a:lnTo>
                  <a:pt x="8924921" y="0"/>
                </a:lnTo>
                <a:lnTo>
                  <a:pt x="9010647" y="0"/>
                </a:lnTo>
                <a:lnTo>
                  <a:pt x="9010647" y="85761"/>
                </a:lnTo>
                <a:close/>
              </a:path>
              <a:path w="17926050" h="9867900">
                <a:moveTo>
                  <a:pt x="9182097" y="85761"/>
                </a:moveTo>
                <a:lnTo>
                  <a:pt x="9096371" y="85761"/>
                </a:lnTo>
                <a:lnTo>
                  <a:pt x="9096371" y="0"/>
                </a:lnTo>
                <a:lnTo>
                  <a:pt x="9182097" y="0"/>
                </a:lnTo>
                <a:lnTo>
                  <a:pt x="9182097" y="85761"/>
                </a:lnTo>
                <a:close/>
              </a:path>
              <a:path w="17926050" h="9867900">
                <a:moveTo>
                  <a:pt x="9353546" y="85761"/>
                </a:moveTo>
                <a:lnTo>
                  <a:pt x="9267821" y="85761"/>
                </a:lnTo>
                <a:lnTo>
                  <a:pt x="9267821" y="0"/>
                </a:lnTo>
                <a:lnTo>
                  <a:pt x="9353546" y="0"/>
                </a:lnTo>
                <a:lnTo>
                  <a:pt x="9353546" y="85761"/>
                </a:lnTo>
                <a:close/>
              </a:path>
              <a:path w="17926050" h="9867900">
                <a:moveTo>
                  <a:pt x="9524996" y="85761"/>
                </a:moveTo>
                <a:lnTo>
                  <a:pt x="9439271" y="85761"/>
                </a:lnTo>
                <a:lnTo>
                  <a:pt x="9439271" y="0"/>
                </a:lnTo>
                <a:lnTo>
                  <a:pt x="9524996" y="0"/>
                </a:lnTo>
                <a:lnTo>
                  <a:pt x="9524996" y="85761"/>
                </a:lnTo>
                <a:close/>
              </a:path>
              <a:path w="17926050" h="9867900">
                <a:moveTo>
                  <a:pt x="9696446" y="85761"/>
                </a:moveTo>
                <a:lnTo>
                  <a:pt x="9610721" y="85761"/>
                </a:lnTo>
                <a:lnTo>
                  <a:pt x="9610721" y="0"/>
                </a:lnTo>
                <a:lnTo>
                  <a:pt x="9696446" y="0"/>
                </a:lnTo>
                <a:lnTo>
                  <a:pt x="9696446" y="85761"/>
                </a:lnTo>
                <a:close/>
              </a:path>
              <a:path w="17926050" h="9867900">
                <a:moveTo>
                  <a:pt x="9867896" y="85761"/>
                </a:moveTo>
                <a:lnTo>
                  <a:pt x="9782172" y="85761"/>
                </a:lnTo>
                <a:lnTo>
                  <a:pt x="9782172" y="0"/>
                </a:lnTo>
                <a:lnTo>
                  <a:pt x="9867896" y="0"/>
                </a:lnTo>
                <a:lnTo>
                  <a:pt x="9867896" y="85761"/>
                </a:lnTo>
                <a:close/>
              </a:path>
              <a:path w="17926050" h="9867900">
                <a:moveTo>
                  <a:pt x="10039346" y="85761"/>
                </a:moveTo>
                <a:lnTo>
                  <a:pt x="9953621" y="85761"/>
                </a:lnTo>
                <a:lnTo>
                  <a:pt x="9953621" y="0"/>
                </a:lnTo>
                <a:lnTo>
                  <a:pt x="10039346" y="0"/>
                </a:lnTo>
                <a:lnTo>
                  <a:pt x="10039346" y="85761"/>
                </a:lnTo>
                <a:close/>
              </a:path>
              <a:path w="17926050" h="9867900">
                <a:moveTo>
                  <a:pt x="10210796" y="85761"/>
                </a:moveTo>
                <a:lnTo>
                  <a:pt x="10125071" y="85761"/>
                </a:lnTo>
                <a:lnTo>
                  <a:pt x="10125071" y="0"/>
                </a:lnTo>
                <a:lnTo>
                  <a:pt x="10210796" y="0"/>
                </a:lnTo>
                <a:lnTo>
                  <a:pt x="10210796" y="85761"/>
                </a:lnTo>
                <a:close/>
              </a:path>
              <a:path w="17926050" h="9867900">
                <a:moveTo>
                  <a:pt x="10382246" y="85761"/>
                </a:moveTo>
                <a:lnTo>
                  <a:pt x="10296521" y="85761"/>
                </a:lnTo>
                <a:lnTo>
                  <a:pt x="10296521" y="0"/>
                </a:lnTo>
                <a:lnTo>
                  <a:pt x="10382246" y="0"/>
                </a:lnTo>
                <a:lnTo>
                  <a:pt x="10382246" y="85761"/>
                </a:lnTo>
                <a:close/>
              </a:path>
              <a:path w="17926050" h="9867900">
                <a:moveTo>
                  <a:pt x="10553696" y="85761"/>
                </a:moveTo>
                <a:lnTo>
                  <a:pt x="10467971" y="85761"/>
                </a:lnTo>
                <a:lnTo>
                  <a:pt x="10467971" y="0"/>
                </a:lnTo>
                <a:lnTo>
                  <a:pt x="10553696" y="0"/>
                </a:lnTo>
                <a:lnTo>
                  <a:pt x="10553696" y="85761"/>
                </a:lnTo>
                <a:close/>
              </a:path>
              <a:path w="17926050" h="9867900">
                <a:moveTo>
                  <a:pt x="10725146" y="85761"/>
                </a:moveTo>
                <a:lnTo>
                  <a:pt x="10639421" y="85761"/>
                </a:lnTo>
                <a:lnTo>
                  <a:pt x="10639421" y="0"/>
                </a:lnTo>
                <a:lnTo>
                  <a:pt x="10725146" y="0"/>
                </a:lnTo>
                <a:lnTo>
                  <a:pt x="10725146" y="85761"/>
                </a:lnTo>
                <a:close/>
              </a:path>
              <a:path w="17926050" h="9867900">
                <a:moveTo>
                  <a:pt x="10896596" y="85761"/>
                </a:moveTo>
                <a:lnTo>
                  <a:pt x="10810871" y="85761"/>
                </a:lnTo>
                <a:lnTo>
                  <a:pt x="10810871" y="0"/>
                </a:lnTo>
                <a:lnTo>
                  <a:pt x="10896596" y="0"/>
                </a:lnTo>
                <a:lnTo>
                  <a:pt x="10896596" y="85761"/>
                </a:lnTo>
                <a:close/>
              </a:path>
              <a:path w="17926050" h="9867900">
                <a:moveTo>
                  <a:pt x="11068046" y="85761"/>
                </a:moveTo>
                <a:lnTo>
                  <a:pt x="10982321" y="85761"/>
                </a:lnTo>
                <a:lnTo>
                  <a:pt x="10982321" y="0"/>
                </a:lnTo>
                <a:lnTo>
                  <a:pt x="11068046" y="0"/>
                </a:lnTo>
                <a:lnTo>
                  <a:pt x="11068046" y="85761"/>
                </a:lnTo>
                <a:close/>
              </a:path>
              <a:path w="17926050" h="9867900">
                <a:moveTo>
                  <a:pt x="11239496" y="85761"/>
                </a:moveTo>
                <a:lnTo>
                  <a:pt x="11153771" y="85761"/>
                </a:lnTo>
                <a:lnTo>
                  <a:pt x="11153771" y="0"/>
                </a:lnTo>
                <a:lnTo>
                  <a:pt x="11239496" y="0"/>
                </a:lnTo>
                <a:lnTo>
                  <a:pt x="11239496" y="85761"/>
                </a:lnTo>
                <a:close/>
              </a:path>
              <a:path w="17926050" h="9867900">
                <a:moveTo>
                  <a:pt x="11410946" y="85761"/>
                </a:moveTo>
                <a:lnTo>
                  <a:pt x="11325221" y="85761"/>
                </a:lnTo>
                <a:lnTo>
                  <a:pt x="11325221" y="0"/>
                </a:lnTo>
                <a:lnTo>
                  <a:pt x="11410946" y="0"/>
                </a:lnTo>
                <a:lnTo>
                  <a:pt x="11410946" y="85761"/>
                </a:lnTo>
                <a:close/>
              </a:path>
              <a:path w="17926050" h="9867900">
                <a:moveTo>
                  <a:pt x="11582396" y="85761"/>
                </a:moveTo>
                <a:lnTo>
                  <a:pt x="11496671" y="85761"/>
                </a:lnTo>
                <a:lnTo>
                  <a:pt x="11496671" y="0"/>
                </a:lnTo>
                <a:lnTo>
                  <a:pt x="11582396" y="0"/>
                </a:lnTo>
                <a:lnTo>
                  <a:pt x="11582396" y="85761"/>
                </a:lnTo>
                <a:close/>
              </a:path>
              <a:path w="17926050" h="9867900">
                <a:moveTo>
                  <a:pt x="11753846" y="85761"/>
                </a:moveTo>
                <a:lnTo>
                  <a:pt x="11668121" y="85761"/>
                </a:lnTo>
                <a:lnTo>
                  <a:pt x="11668121" y="0"/>
                </a:lnTo>
                <a:lnTo>
                  <a:pt x="11753846" y="0"/>
                </a:lnTo>
                <a:lnTo>
                  <a:pt x="11753846" y="85761"/>
                </a:lnTo>
                <a:close/>
              </a:path>
              <a:path w="17926050" h="9867900">
                <a:moveTo>
                  <a:pt x="11925295" y="85761"/>
                </a:moveTo>
                <a:lnTo>
                  <a:pt x="11839570" y="85761"/>
                </a:lnTo>
                <a:lnTo>
                  <a:pt x="11839570" y="0"/>
                </a:lnTo>
                <a:lnTo>
                  <a:pt x="11925295" y="0"/>
                </a:lnTo>
                <a:lnTo>
                  <a:pt x="11925295" y="85761"/>
                </a:lnTo>
                <a:close/>
              </a:path>
              <a:path w="17926050" h="9867900">
                <a:moveTo>
                  <a:pt x="12096745" y="85761"/>
                </a:moveTo>
                <a:lnTo>
                  <a:pt x="12011020" y="85761"/>
                </a:lnTo>
                <a:lnTo>
                  <a:pt x="12011020" y="0"/>
                </a:lnTo>
                <a:lnTo>
                  <a:pt x="12096745" y="0"/>
                </a:lnTo>
                <a:lnTo>
                  <a:pt x="12096745" y="85761"/>
                </a:lnTo>
                <a:close/>
              </a:path>
              <a:path w="17926050" h="9867900">
                <a:moveTo>
                  <a:pt x="12268195" y="85761"/>
                </a:moveTo>
                <a:lnTo>
                  <a:pt x="12182470" y="85761"/>
                </a:lnTo>
                <a:lnTo>
                  <a:pt x="12182470" y="0"/>
                </a:lnTo>
                <a:lnTo>
                  <a:pt x="12268195" y="0"/>
                </a:lnTo>
                <a:lnTo>
                  <a:pt x="12268195" y="85761"/>
                </a:lnTo>
                <a:close/>
              </a:path>
              <a:path w="17926050" h="9867900">
                <a:moveTo>
                  <a:pt x="12439645" y="85761"/>
                </a:moveTo>
                <a:lnTo>
                  <a:pt x="12353920" y="85761"/>
                </a:lnTo>
                <a:lnTo>
                  <a:pt x="12353920" y="0"/>
                </a:lnTo>
                <a:lnTo>
                  <a:pt x="12439645" y="0"/>
                </a:lnTo>
                <a:lnTo>
                  <a:pt x="12439645" y="85761"/>
                </a:lnTo>
                <a:close/>
              </a:path>
              <a:path w="17926050" h="9867900">
                <a:moveTo>
                  <a:pt x="12611095" y="85761"/>
                </a:moveTo>
                <a:lnTo>
                  <a:pt x="12525370" y="85761"/>
                </a:lnTo>
                <a:lnTo>
                  <a:pt x="12525370" y="0"/>
                </a:lnTo>
                <a:lnTo>
                  <a:pt x="12611095" y="0"/>
                </a:lnTo>
                <a:lnTo>
                  <a:pt x="12611095" y="85761"/>
                </a:lnTo>
                <a:close/>
              </a:path>
              <a:path w="17926050" h="9867900">
                <a:moveTo>
                  <a:pt x="12782545" y="85761"/>
                </a:moveTo>
                <a:lnTo>
                  <a:pt x="12696820" y="85761"/>
                </a:lnTo>
                <a:lnTo>
                  <a:pt x="12696820" y="0"/>
                </a:lnTo>
                <a:lnTo>
                  <a:pt x="12782545" y="0"/>
                </a:lnTo>
                <a:lnTo>
                  <a:pt x="12782545" y="85761"/>
                </a:lnTo>
                <a:close/>
              </a:path>
              <a:path w="17926050" h="9867900">
                <a:moveTo>
                  <a:pt x="12953995" y="85761"/>
                </a:moveTo>
                <a:lnTo>
                  <a:pt x="12868270" y="85761"/>
                </a:lnTo>
                <a:lnTo>
                  <a:pt x="12868270" y="0"/>
                </a:lnTo>
                <a:lnTo>
                  <a:pt x="12953995" y="0"/>
                </a:lnTo>
                <a:lnTo>
                  <a:pt x="12953995" y="85761"/>
                </a:lnTo>
                <a:close/>
              </a:path>
              <a:path w="17926050" h="9867900">
                <a:moveTo>
                  <a:pt x="13125445" y="85761"/>
                </a:moveTo>
                <a:lnTo>
                  <a:pt x="13039720" y="85761"/>
                </a:lnTo>
                <a:lnTo>
                  <a:pt x="13039720" y="0"/>
                </a:lnTo>
                <a:lnTo>
                  <a:pt x="13125445" y="0"/>
                </a:lnTo>
                <a:lnTo>
                  <a:pt x="13125445" y="85761"/>
                </a:lnTo>
                <a:close/>
              </a:path>
              <a:path w="17926050" h="9867900">
                <a:moveTo>
                  <a:pt x="13296895" y="85761"/>
                </a:moveTo>
                <a:lnTo>
                  <a:pt x="13211170" y="85761"/>
                </a:lnTo>
                <a:lnTo>
                  <a:pt x="13211170" y="0"/>
                </a:lnTo>
                <a:lnTo>
                  <a:pt x="13296895" y="0"/>
                </a:lnTo>
                <a:lnTo>
                  <a:pt x="13296895" y="85761"/>
                </a:lnTo>
                <a:close/>
              </a:path>
              <a:path w="17926050" h="9867900">
                <a:moveTo>
                  <a:pt x="13468345" y="85761"/>
                </a:moveTo>
                <a:lnTo>
                  <a:pt x="13382620" y="85761"/>
                </a:lnTo>
                <a:lnTo>
                  <a:pt x="13382620" y="0"/>
                </a:lnTo>
                <a:lnTo>
                  <a:pt x="13468345" y="0"/>
                </a:lnTo>
                <a:lnTo>
                  <a:pt x="13468345" y="85761"/>
                </a:lnTo>
                <a:close/>
              </a:path>
              <a:path w="17926050" h="9867900">
                <a:moveTo>
                  <a:pt x="13639795" y="85761"/>
                </a:moveTo>
                <a:lnTo>
                  <a:pt x="13554070" y="85761"/>
                </a:lnTo>
                <a:lnTo>
                  <a:pt x="13554070" y="0"/>
                </a:lnTo>
                <a:lnTo>
                  <a:pt x="13639795" y="0"/>
                </a:lnTo>
                <a:lnTo>
                  <a:pt x="13639795" y="85761"/>
                </a:lnTo>
                <a:close/>
              </a:path>
              <a:path w="17926050" h="9867900">
                <a:moveTo>
                  <a:pt x="13811245" y="85761"/>
                </a:moveTo>
                <a:lnTo>
                  <a:pt x="13725520" y="85761"/>
                </a:lnTo>
                <a:lnTo>
                  <a:pt x="13725520" y="0"/>
                </a:lnTo>
                <a:lnTo>
                  <a:pt x="13811245" y="0"/>
                </a:lnTo>
                <a:lnTo>
                  <a:pt x="13811245" y="85761"/>
                </a:lnTo>
                <a:close/>
              </a:path>
              <a:path w="17926050" h="9867900">
                <a:moveTo>
                  <a:pt x="13982695" y="85761"/>
                </a:moveTo>
                <a:lnTo>
                  <a:pt x="13896970" y="85761"/>
                </a:lnTo>
                <a:lnTo>
                  <a:pt x="13896970" y="0"/>
                </a:lnTo>
                <a:lnTo>
                  <a:pt x="13982695" y="0"/>
                </a:lnTo>
                <a:lnTo>
                  <a:pt x="13982695" y="85761"/>
                </a:lnTo>
                <a:close/>
              </a:path>
              <a:path w="17926050" h="9867900">
                <a:moveTo>
                  <a:pt x="14154145" y="85761"/>
                </a:moveTo>
                <a:lnTo>
                  <a:pt x="14068420" y="85761"/>
                </a:lnTo>
                <a:lnTo>
                  <a:pt x="14068420" y="0"/>
                </a:lnTo>
                <a:lnTo>
                  <a:pt x="14154145" y="0"/>
                </a:lnTo>
                <a:lnTo>
                  <a:pt x="14154145" y="85761"/>
                </a:lnTo>
                <a:close/>
              </a:path>
              <a:path w="17926050" h="9867900">
                <a:moveTo>
                  <a:pt x="14325595" y="85761"/>
                </a:moveTo>
                <a:lnTo>
                  <a:pt x="14239870" y="85761"/>
                </a:lnTo>
                <a:lnTo>
                  <a:pt x="14239870" y="0"/>
                </a:lnTo>
                <a:lnTo>
                  <a:pt x="14325595" y="0"/>
                </a:lnTo>
                <a:lnTo>
                  <a:pt x="14325595" y="85761"/>
                </a:lnTo>
                <a:close/>
              </a:path>
              <a:path w="17926050" h="9867900">
                <a:moveTo>
                  <a:pt x="14497045" y="85761"/>
                </a:moveTo>
                <a:lnTo>
                  <a:pt x="14411320" y="85761"/>
                </a:lnTo>
                <a:lnTo>
                  <a:pt x="14411320" y="0"/>
                </a:lnTo>
                <a:lnTo>
                  <a:pt x="14497045" y="0"/>
                </a:lnTo>
                <a:lnTo>
                  <a:pt x="14497045" y="85761"/>
                </a:lnTo>
                <a:close/>
              </a:path>
              <a:path w="17926050" h="9867900">
                <a:moveTo>
                  <a:pt x="14668495" y="85761"/>
                </a:moveTo>
                <a:lnTo>
                  <a:pt x="14582770" y="85761"/>
                </a:lnTo>
                <a:lnTo>
                  <a:pt x="14582770" y="0"/>
                </a:lnTo>
                <a:lnTo>
                  <a:pt x="14668495" y="0"/>
                </a:lnTo>
                <a:lnTo>
                  <a:pt x="14668495" y="85761"/>
                </a:lnTo>
                <a:close/>
              </a:path>
              <a:path w="17926050" h="9867900">
                <a:moveTo>
                  <a:pt x="14839945" y="85761"/>
                </a:moveTo>
                <a:lnTo>
                  <a:pt x="14754220" y="85761"/>
                </a:lnTo>
                <a:lnTo>
                  <a:pt x="14754220" y="0"/>
                </a:lnTo>
                <a:lnTo>
                  <a:pt x="14839945" y="0"/>
                </a:lnTo>
                <a:lnTo>
                  <a:pt x="14839945" y="85761"/>
                </a:lnTo>
                <a:close/>
              </a:path>
              <a:path w="17926050" h="9867900">
                <a:moveTo>
                  <a:pt x="15011395" y="85761"/>
                </a:moveTo>
                <a:lnTo>
                  <a:pt x="14925670" y="85761"/>
                </a:lnTo>
                <a:lnTo>
                  <a:pt x="14925670" y="0"/>
                </a:lnTo>
                <a:lnTo>
                  <a:pt x="15011395" y="0"/>
                </a:lnTo>
                <a:lnTo>
                  <a:pt x="15011395" y="85761"/>
                </a:lnTo>
                <a:close/>
              </a:path>
              <a:path w="17926050" h="9867900">
                <a:moveTo>
                  <a:pt x="15182845" y="85761"/>
                </a:moveTo>
                <a:lnTo>
                  <a:pt x="15097120" y="85761"/>
                </a:lnTo>
                <a:lnTo>
                  <a:pt x="15097120" y="0"/>
                </a:lnTo>
                <a:lnTo>
                  <a:pt x="15182845" y="0"/>
                </a:lnTo>
                <a:lnTo>
                  <a:pt x="15182845" y="85761"/>
                </a:lnTo>
                <a:close/>
              </a:path>
              <a:path w="17926050" h="9867900">
                <a:moveTo>
                  <a:pt x="15354295" y="85761"/>
                </a:moveTo>
                <a:lnTo>
                  <a:pt x="15268570" y="85761"/>
                </a:lnTo>
                <a:lnTo>
                  <a:pt x="15268570" y="0"/>
                </a:lnTo>
                <a:lnTo>
                  <a:pt x="15354295" y="0"/>
                </a:lnTo>
                <a:lnTo>
                  <a:pt x="15354295" y="85761"/>
                </a:lnTo>
                <a:close/>
              </a:path>
              <a:path w="17926050" h="9867900">
                <a:moveTo>
                  <a:pt x="15525745" y="85761"/>
                </a:moveTo>
                <a:lnTo>
                  <a:pt x="15440020" y="85761"/>
                </a:lnTo>
                <a:lnTo>
                  <a:pt x="15440020" y="0"/>
                </a:lnTo>
                <a:lnTo>
                  <a:pt x="15525745" y="0"/>
                </a:lnTo>
                <a:lnTo>
                  <a:pt x="15525745" y="85761"/>
                </a:lnTo>
                <a:close/>
              </a:path>
              <a:path w="17926050" h="9867900">
                <a:moveTo>
                  <a:pt x="15697195" y="85761"/>
                </a:moveTo>
                <a:lnTo>
                  <a:pt x="15611470" y="85761"/>
                </a:lnTo>
                <a:lnTo>
                  <a:pt x="15611470" y="0"/>
                </a:lnTo>
                <a:lnTo>
                  <a:pt x="15697195" y="0"/>
                </a:lnTo>
                <a:lnTo>
                  <a:pt x="15697195" y="85761"/>
                </a:lnTo>
                <a:close/>
              </a:path>
              <a:path w="17926050" h="9867900">
                <a:moveTo>
                  <a:pt x="15868645" y="85761"/>
                </a:moveTo>
                <a:lnTo>
                  <a:pt x="15782920" y="85761"/>
                </a:lnTo>
                <a:lnTo>
                  <a:pt x="15782920" y="0"/>
                </a:lnTo>
                <a:lnTo>
                  <a:pt x="15868645" y="0"/>
                </a:lnTo>
                <a:lnTo>
                  <a:pt x="15868645" y="85761"/>
                </a:lnTo>
                <a:close/>
              </a:path>
              <a:path w="17926050" h="9867900">
                <a:moveTo>
                  <a:pt x="16040095" y="85761"/>
                </a:moveTo>
                <a:lnTo>
                  <a:pt x="15954370" y="85761"/>
                </a:lnTo>
                <a:lnTo>
                  <a:pt x="15954370" y="0"/>
                </a:lnTo>
                <a:lnTo>
                  <a:pt x="16040095" y="0"/>
                </a:lnTo>
                <a:lnTo>
                  <a:pt x="16040095" y="85761"/>
                </a:lnTo>
                <a:close/>
              </a:path>
              <a:path w="17926050" h="9867900">
                <a:moveTo>
                  <a:pt x="16211545" y="85761"/>
                </a:moveTo>
                <a:lnTo>
                  <a:pt x="16125820" y="85761"/>
                </a:lnTo>
                <a:lnTo>
                  <a:pt x="16125820" y="0"/>
                </a:lnTo>
                <a:lnTo>
                  <a:pt x="16211545" y="0"/>
                </a:lnTo>
                <a:lnTo>
                  <a:pt x="16211545" y="85761"/>
                </a:lnTo>
                <a:close/>
              </a:path>
              <a:path w="17926050" h="9867900">
                <a:moveTo>
                  <a:pt x="16382995" y="85761"/>
                </a:moveTo>
                <a:lnTo>
                  <a:pt x="16297270" y="85761"/>
                </a:lnTo>
                <a:lnTo>
                  <a:pt x="16297270" y="0"/>
                </a:lnTo>
                <a:lnTo>
                  <a:pt x="16382995" y="0"/>
                </a:lnTo>
                <a:lnTo>
                  <a:pt x="16382995" y="85761"/>
                </a:lnTo>
                <a:close/>
              </a:path>
              <a:path w="17926050" h="9867900">
                <a:moveTo>
                  <a:pt x="16554445" y="85761"/>
                </a:moveTo>
                <a:lnTo>
                  <a:pt x="16468720" y="85761"/>
                </a:lnTo>
                <a:lnTo>
                  <a:pt x="16468720" y="0"/>
                </a:lnTo>
                <a:lnTo>
                  <a:pt x="16554445" y="0"/>
                </a:lnTo>
                <a:lnTo>
                  <a:pt x="16554445" y="85761"/>
                </a:lnTo>
                <a:close/>
              </a:path>
              <a:path w="17926050" h="9867900">
                <a:moveTo>
                  <a:pt x="16725895" y="85761"/>
                </a:moveTo>
                <a:lnTo>
                  <a:pt x="16640170" y="85761"/>
                </a:lnTo>
                <a:lnTo>
                  <a:pt x="16640170" y="0"/>
                </a:lnTo>
                <a:lnTo>
                  <a:pt x="16725895" y="0"/>
                </a:lnTo>
                <a:lnTo>
                  <a:pt x="16725895" y="85761"/>
                </a:lnTo>
                <a:close/>
              </a:path>
              <a:path w="17926050" h="9867900">
                <a:moveTo>
                  <a:pt x="16897345" y="85761"/>
                </a:moveTo>
                <a:lnTo>
                  <a:pt x="16811620" y="85761"/>
                </a:lnTo>
                <a:lnTo>
                  <a:pt x="16811620" y="0"/>
                </a:lnTo>
                <a:lnTo>
                  <a:pt x="16897345" y="0"/>
                </a:lnTo>
                <a:lnTo>
                  <a:pt x="16897345" y="85761"/>
                </a:lnTo>
                <a:close/>
              </a:path>
              <a:path w="17926050" h="9867900">
                <a:moveTo>
                  <a:pt x="17068795" y="85761"/>
                </a:moveTo>
                <a:lnTo>
                  <a:pt x="16983070" y="85761"/>
                </a:lnTo>
                <a:lnTo>
                  <a:pt x="16983070" y="0"/>
                </a:lnTo>
                <a:lnTo>
                  <a:pt x="17068795" y="0"/>
                </a:lnTo>
                <a:lnTo>
                  <a:pt x="17068795" y="85761"/>
                </a:lnTo>
                <a:close/>
              </a:path>
              <a:path w="17926050" h="9867900">
                <a:moveTo>
                  <a:pt x="17240245" y="85761"/>
                </a:moveTo>
                <a:lnTo>
                  <a:pt x="17154520" y="85761"/>
                </a:lnTo>
                <a:lnTo>
                  <a:pt x="17154520" y="0"/>
                </a:lnTo>
                <a:lnTo>
                  <a:pt x="17240245" y="0"/>
                </a:lnTo>
                <a:lnTo>
                  <a:pt x="17240245" y="85761"/>
                </a:lnTo>
                <a:close/>
              </a:path>
              <a:path w="17926050" h="9867900">
                <a:moveTo>
                  <a:pt x="17411695" y="85761"/>
                </a:moveTo>
                <a:lnTo>
                  <a:pt x="17325970" y="85761"/>
                </a:lnTo>
                <a:lnTo>
                  <a:pt x="17325970" y="0"/>
                </a:lnTo>
                <a:lnTo>
                  <a:pt x="17411695" y="0"/>
                </a:lnTo>
                <a:lnTo>
                  <a:pt x="17411695" y="85761"/>
                </a:lnTo>
                <a:close/>
              </a:path>
              <a:path w="17926050" h="9867900">
                <a:moveTo>
                  <a:pt x="17580986" y="85863"/>
                </a:moveTo>
                <a:lnTo>
                  <a:pt x="17578497" y="85795"/>
                </a:lnTo>
                <a:lnTo>
                  <a:pt x="17576005" y="85761"/>
                </a:lnTo>
                <a:lnTo>
                  <a:pt x="17497420" y="85761"/>
                </a:lnTo>
                <a:lnTo>
                  <a:pt x="17497420" y="0"/>
                </a:lnTo>
                <a:lnTo>
                  <a:pt x="17573513" y="0"/>
                </a:lnTo>
                <a:lnTo>
                  <a:pt x="17583315" y="659"/>
                </a:lnTo>
                <a:lnTo>
                  <a:pt x="17580986" y="85863"/>
                </a:lnTo>
                <a:close/>
              </a:path>
              <a:path w="17926050" h="9867900">
                <a:moveTo>
                  <a:pt x="17704794" y="120255"/>
                </a:moveTo>
                <a:lnTo>
                  <a:pt x="17690428" y="112672"/>
                </a:lnTo>
                <a:lnTo>
                  <a:pt x="17675692" y="106013"/>
                </a:lnTo>
                <a:lnTo>
                  <a:pt x="17660586" y="100276"/>
                </a:lnTo>
                <a:lnTo>
                  <a:pt x="17645111" y="95463"/>
                </a:lnTo>
                <a:lnTo>
                  <a:pt x="17668041" y="12885"/>
                </a:lnTo>
                <a:lnTo>
                  <a:pt x="17710692" y="27706"/>
                </a:lnTo>
                <a:lnTo>
                  <a:pt x="17746932" y="45899"/>
                </a:lnTo>
                <a:lnTo>
                  <a:pt x="17704794" y="120255"/>
                </a:lnTo>
                <a:close/>
              </a:path>
              <a:path w="17926050" h="9867900">
                <a:moveTo>
                  <a:pt x="17798250" y="208833"/>
                </a:moveTo>
                <a:lnTo>
                  <a:pt x="17789060" y="195400"/>
                </a:lnTo>
                <a:lnTo>
                  <a:pt x="17779103" y="182590"/>
                </a:lnTo>
                <a:lnTo>
                  <a:pt x="17768380" y="170403"/>
                </a:lnTo>
                <a:lnTo>
                  <a:pt x="17756890" y="158838"/>
                </a:lnTo>
                <a:lnTo>
                  <a:pt x="17815517" y="96928"/>
                </a:lnTo>
                <a:lnTo>
                  <a:pt x="17822714" y="103265"/>
                </a:lnTo>
                <a:lnTo>
                  <a:pt x="17852505" y="137125"/>
                </a:lnTo>
                <a:lnTo>
                  <a:pt x="17869897" y="162886"/>
                </a:lnTo>
                <a:lnTo>
                  <a:pt x="17798250" y="208833"/>
                </a:lnTo>
                <a:close/>
              </a:path>
              <a:path w="17926050" h="9867900">
                <a:moveTo>
                  <a:pt x="17839307" y="330416"/>
                </a:moveTo>
                <a:lnTo>
                  <a:pt x="17837492" y="314249"/>
                </a:lnTo>
                <a:lnTo>
                  <a:pt x="17834712" y="298306"/>
                </a:lnTo>
                <a:lnTo>
                  <a:pt x="17830966" y="282589"/>
                </a:lnTo>
                <a:lnTo>
                  <a:pt x="17826254" y="267097"/>
                </a:lnTo>
                <a:lnTo>
                  <a:pt x="17906765" y="239884"/>
                </a:lnTo>
                <a:lnTo>
                  <a:pt x="17913348" y="258843"/>
                </a:lnTo>
                <a:lnTo>
                  <a:pt x="17922719" y="304729"/>
                </a:lnTo>
                <a:lnTo>
                  <a:pt x="17923980" y="323483"/>
                </a:lnTo>
                <a:lnTo>
                  <a:pt x="17839307" y="330416"/>
                </a:lnTo>
                <a:close/>
              </a:path>
              <a:path w="17926050" h="9867900">
                <a:moveTo>
                  <a:pt x="17925936" y="495293"/>
                </a:moveTo>
                <a:lnTo>
                  <a:pt x="17840209" y="495293"/>
                </a:lnTo>
                <a:lnTo>
                  <a:pt x="17840209" y="409532"/>
                </a:lnTo>
                <a:lnTo>
                  <a:pt x="17925936" y="409532"/>
                </a:lnTo>
                <a:lnTo>
                  <a:pt x="17925936" y="495293"/>
                </a:lnTo>
                <a:close/>
              </a:path>
              <a:path w="17926050" h="9867900">
                <a:moveTo>
                  <a:pt x="17925936" y="666816"/>
                </a:moveTo>
                <a:lnTo>
                  <a:pt x="17840209" y="666816"/>
                </a:lnTo>
                <a:lnTo>
                  <a:pt x="17840209" y="581054"/>
                </a:lnTo>
                <a:lnTo>
                  <a:pt x="17925936" y="581054"/>
                </a:lnTo>
                <a:lnTo>
                  <a:pt x="17925936" y="666816"/>
                </a:lnTo>
                <a:close/>
              </a:path>
              <a:path w="17926050" h="9867900">
                <a:moveTo>
                  <a:pt x="17925936" y="838338"/>
                </a:moveTo>
                <a:lnTo>
                  <a:pt x="17840209" y="838338"/>
                </a:lnTo>
                <a:lnTo>
                  <a:pt x="17840209" y="752577"/>
                </a:lnTo>
                <a:lnTo>
                  <a:pt x="17925936" y="752577"/>
                </a:lnTo>
                <a:lnTo>
                  <a:pt x="17925936" y="838338"/>
                </a:lnTo>
                <a:close/>
              </a:path>
              <a:path w="17926050" h="9867900">
                <a:moveTo>
                  <a:pt x="17925936" y="1009860"/>
                </a:moveTo>
                <a:lnTo>
                  <a:pt x="17840209" y="1009860"/>
                </a:lnTo>
                <a:lnTo>
                  <a:pt x="17840209" y="924099"/>
                </a:lnTo>
                <a:lnTo>
                  <a:pt x="17925936" y="924099"/>
                </a:lnTo>
                <a:lnTo>
                  <a:pt x="17925936" y="1009860"/>
                </a:lnTo>
                <a:close/>
              </a:path>
              <a:path w="17926050" h="9867900">
                <a:moveTo>
                  <a:pt x="17925936" y="1181383"/>
                </a:moveTo>
                <a:lnTo>
                  <a:pt x="17840209" y="1181383"/>
                </a:lnTo>
                <a:lnTo>
                  <a:pt x="17840209" y="1095622"/>
                </a:lnTo>
                <a:lnTo>
                  <a:pt x="17925936" y="1095622"/>
                </a:lnTo>
                <a:lnTo>
                  <a:pt x="17925936" y="1181383"/>
                </a:lnTo>
                <a:close/>
              </a:path>
              <a:path w="17926050" h="9867900">
                <a:moveTo>
                  <a:pt x="17925936" y="1352905"/>
                </a:moveTo>
                <a:lnTo>
                  <a:pt x="17840209" y="1352905"/>
                </a:lnTo>
                <a:lnTo>
                  <a:pt x="17840209" y="1267144"/>
                </a:lnTo>
                <a:lnTo>
                  <a:pt x="17925936" y="1267144"/>
                </a:lnTo>
                <a:lnTo>
                  <a:pt x="17925936" y="1352905"/>
                </a:lnTo>
                <a:close/>
              </a:path>
              <a:path w="17926050" h="9867900">
                <a:moveTo>
                  <a:pt x="17925936" y="1524428"/>
                </a:moveTo>
                <a:lnTo>
                  <a:pt x="17840209" y="1524428"/>
                </a:lnTo>
                <a:lnTo>
                  <a:pt x="17840209" y="1438666"/>
                </a:lnTo>
                <a:lnTo>
                  <a:pt x="17925936" y="1438666"/>
                </a:lnTo>
                <a:lnTo>
                  <a:pt x="17925936" y="1524428"/>
                </a:lnTo>
                <a:close/>
              </a:path>
              <a:path w="17926050" h="9867900">
                <a:moveTo>
                  <a:pt x="17925936" y="1695950"/>
                </a:moveTo>
                <a:lnTo>
                  <a:pt x="17840209" y="1695950"/>
                </a:lnTo>
                <a:lnTo>
                  <a:pt x="17840209" y="1610189"/>
                </a:lnTo>
                <a:lnTo>
                  <a:pt x="17925936" y="1610189"/>
                </a:lnTo>
                <a:lnTo>
                  <a:pt x="17925936" y="1695950"/>
                </a:lnTo>
                <a:close/>
              </a:path>
              <a:path w="17926050" h="9867900">
                <a:moveTo>
                  <a:pt x="17925936" y="1867473"/>
                </a:moveTo>
                <a:lnTo>
                  <a:pt x="17840209" y="1867473"/>
                </a:lnTo>
                <a:lnTo>
                  <a:pt x="17840209" y="1781711"/>
                </a:lnTo>
                <a:lnTo>
                  <a:pt x="17925936" y="1781711"/>
                </a:lnTo>
                <a:lnTo>
                  <a:pt x="17925936" y="1867473"/>
                </a:lnTo>
                <a:close/>
              </a:path>
              <a:path w="17926050" h="9867900">
                <a:moveTo>
                  <a:pt x="17925936" y="2038995"/>
                </a:moveTo>
                <a:lnTo>
                  <a:pt x="17840209" y="2038995"/>
                </a:lnTo>
                <a:lnTo>
                  <a:pt x="17840209" y="1953234"/>
                </a:lnTo>
                <a:lnTo>
                  <a:pt x="17925936" y="1953234"/>
                </a:lnTo>
                <a:lnTo>
                  <a:pt x="17925936" y="2038995"/>
                </a:lnTo>
                <a:close/>
              </a:path>
              <a:path w="17926050" h="9867900">
                <a:moveTo>
                  <a:pt x="17925936" y="2210517"/>
                </a:moveTo>
                <a:lnTo>
                  <a:pt x="17840209" y="2210517"/>
                </a:lnTo>
                <a:lnTo>
                  <a:pt x="17840209" y="2124756"/>
                </a:lnTo>
                <a:lnTo>
                  <a:pt x="17925936" y="2124756"/>
                </a:lnTo>
                <a:lnTo>
                  <a:pt x="17925936" y="2210517"/>
                </a:lnTo>
                <a:close/>
              </a:path>
              <a:path w="17926050" h="9867900">
                <a:moveTo>
                  <a:pt x="17925936" y="2382040"/>
                </a:moveTo>
                <a:lnTo>
                  <a:pt x="17840209" y="2382040"/>
                </a:lnTo>
                <a:lnTo>
                  <a:pt x="17840209" y="2296279"/>
                </a:lnTo>
                <a:lnTo>
                  <a:pt x="17925936" y="2296279"/>
                </a:lnTo>
                <a:lnTo>
                  <a:pt x="17925936" y="2382040"/>
                </a:lnTo>
                <a:close/>
              </a:path>
              <a:path w="17926050" h="9867900">
                <a:moveTo>
                  <a:pt x="17925936" y="2553562"/>
                </a:moveTo>
                <a:lnTo>
                  <a:pt x="17840209" y="2553562"/>
                </a:lnTo>
                <a:lnTo>
                  <a:pt x="17840209" y="2467801"/>
                </a:lnTo>
                <a:lnTo>
                  <a:pt x="17925936" y="2467801"/>
                </a:lnTo>
                <a:lnTo>
                  <a:pt x="17925936" y="2553562"/>
                </a:lnTo>
                <a:close/>
              </a:path>
              <a:path w="17926050" h="9867900">
                <a:moveTo>
                  <a:pt x="17925936" y="2725084"/>
                </a:moveTo>
                <a:lnTo>
                  <a:pt x="17840209" y="2725084"/>
                </a:lnTo>
                <a:lnTo>
                  <a:pt x="17840209" y="2639324"/>
                </a:lnTo>
                <a:lnTo>
                  <a:pt x="17925936" y="2639324"/>
                </a:lnTo>
                <a:lnTo>
                  <a:pt x="17925936" y="2725084"/>
                </a:lnTo>
                <a:close/>
              </a:path>
              <a:path w="17926050" h="9867900">
                <a:moveTo>
                  <a:pt x="17925936" y="2896607"/>
                </a:moveTo>
                <a:lnTo>
                  <a:pt x="17840209" y="2896607"/>
                </a:lnTo>
                <a:lnTo>
                  <a:pt x="17840209" y="2810846"/>
                </a:lnTo>
                <a:lnTo>
                  <a:pt x="17925936" y="2810846"/>
                </a:lnTo>
                <a:lnTo>
                  <a:pt x="17925936" y="2896607"/>
                </a:lnTo>
                <a:close/>
              </a:path>
              <a:path w="17926050" h="9867900">
                <a:moveTo>
                  <a:pt x="17925936" y="3068130"/>
                </a:moveTo>
                <a:lnTo>
                  <a:pt x="17840209" y="3068130"/>
                </a:lnTo>
                <a:lnTo>
                  <a:pt x="17840209" y="2982368"/>
                </a:lnTo>
                <a:lnTo>
                  <a:pt x="17925936" y="2982368"/>
                </a:lnTo>
                <a:lnTo>
                  <a:pt x="17925936" y="3068130"/>
                </a:lnTo>
                <a:close/>
              </a:path>
              <a:path w="17926050" h="9867900">
                <a:moveTo>
                  <a:pt x="17925936" y="3239652"/>
                </a:moveTo>
                <a:lnTo>
                  <a:pt x="17840209" y="3239652"/>
                </a:lnTo>
                <a:lnTo>
                  <a:pt x="17840209" y="3153891"/>
                </a:lnTo>
                <a:lnTo>
                  <a:pt x="17925936" y="3153891"/>
                </a:lnTo>
                <a:lnTo>
                  <a:pt x="17925936" y="3239652"/>
                </a:lnTo>
                <a:close/>
              </a:path>
              <a:path w="17926050" h="9867900">
                <a:moveTo>
                  <a:pt x="17925936" y="3411174"/>
                </a:moveTo>
                <a:lnTo>
                  <a:pt x="17840209" y="3411174"/>
                </a:lnTo>
                <a:lnTo>
                  <a:pt x="17840209" y="3325413"/>
                </a:lnTo>
                <a:lnTo>
                  <a:pt x="17925936" y="3325413"/>
                </a:lnTo>
                <a:lnTo>
                  <a:pt x="17925936" y="3411174"/>
                </a:lnTo>
                <a:close/>
              </a:path>
              <a:path w="17926050" h="9867900">
                <a:moveTo>
                  <a:pt x="17925936" y="3582697"/>
                </a:moveTo>
                <a:lnTo>
                  <a:pt x="17840209" y="3582697"/>
                </a:lnTo>
                <a:lnTo>
                  <a:pt x="17840209" y="3496936"/>
                </a:lnTo>
                <a:lnTo>
                  <a:pt x="17925936" y="3496936"/>
                </a:lnTo>
                <a:lnTo>
                  <a:pt x="17925936" y="3582697"/>
                </a:lnTo>
                <a:close/>
              </a:path>
              <a:path w="17926050" h="9867900">
                <a:moveTo>
                  <a:pt x="17925936" y="3754219"/>
                </a:moveTo>
                <a:lnTo>
                  <a:pt x="17840209" y="3754219"/>
                </a:lnTo>
                <a:lnTo>
                  <a:pt x="17840209" y="3668458"/>
                </a:lnTo>
                <a:lnTo>
                  <a:pt x="17925936" y="3668458"/>
                </a:lnTo>
                <a:lnTo>
                  <a:pt x="17925936" y="3754219"/>
                </a:lnTo>
                <a:close/>
              </a:path>
              <a:path w="17926050" h="9867900">
                <a:moveTo>
                  <a:pt x="17925936" y="3925742"/>
                </a:moveTo>
                <a:lnTo>
                  <a:pt x="17840209" y="3925742"/>
                </a:lnTo>
                <a:lnTo>
                  <a:pt x="17840209" y="3839981"/>
                </a:lnTo>
                <a:lnTo>
                  <a:pt x="17925936" y="3839981"/>
                </a:lnTo>
                <a:lnTo>
                  <a:pt x="17925936" y="3925742"/>
                </a:lnTo>
                <a:close/>
              </a:path>
              <a:path w="17926050" h="9867900">
                <a:moveTo>
                  <a:pt x="17925936" y="4097264"/>
                </a:moveTo>
                <a:lnTo>
                  <a:pt x="17840209" y="4097264"/>
                </a:lnTo>
                <a:lnTo>
                  <a:pt x="17840209" y="4011503"/>
                </a:lnTo>
                <a:lnTo>
                  <a:pt x="17925936" y="4011503"/>
                </a:lnTo>
                <a:lnTo>
                  <a:pt x="17925936" y="4097264"/>
                </a:lnTo>
                <a:close/>
              </a:path>
              <a:path w="17926050" h="9867900">
                <a:moveTo>
                  <a:pt x="17925936" y="4268787"/>
                </a:moveTo>
                <a:lnTo>
                  <a:pt x="17840209" y="4268787"/>
                </a:lnTo>
                <a:lnTo>
                  <a:pt x="17840209" y="4183025"/>
                </a:lnTo>
                <a:lnTo>
                  <a:pt x="17925936" y="4183025"/>
                </a:lnTo>
                <a:lnTo>
                  <a:pt x="17925936" y="4268787"/>
                </a:lnTo>
                <a:close/>
              </a:path>
              <a:path w="17926050" h="9867900">
                <a:moveTo>
                  <a:pt x="17925936" y="4440309"/>
                </a:moveTo>
                <a:lnTo>
                  <a:pt x="17840209" y="4440309"/>
                </a:lnTo>
                <a:lnTo>
                  <a:pt x="17840209" y="4354548"/>
                </a:lnTo>
                <a:lnTo>
                  <a:pt x="17925936" y="4354548"/>
                </a:lnTo>
                <a:lnTo>
                  <a:pt x="17925936" y="4440309"/>
                </a:lnTo>
                <a:close/>
              </a:path>
              <a:path w="17926050" h="9867900">
                <a:moveTo>
                  <a:pt x="17925936" y="4611831"/>
                </a:moveTo>
                <a:lnTo>
                  <a:pt x="17840209" y="4611831"/>
                </a:lnTo>
                <a:lnTo>
                  <a:pt x="17840209" y="4526070"/>
                </a:lnTo>
                <a:lnTo>
                  <a:pt x="17925936" y="4526070"/>
                </a:lnTo>
                <a:lnTo>
                  <a:pt x="17925936" y="4611831"/>
                </a:lnTo>
                <a:close/>
              </a:path>
              <a:path w="17926050" h="9867900">
                <a:moveTo>
                  <a:pt x="17925936" y="4783354"/>
                </a:moveTo>
                <a:lnTo>
                  <a:pt x="17840209" y="4783354"/>
                </a:lnTo>
                <a:lnTo>
                  <a:pt x="17840209" y="4697593"/>
                </a:lnTo>
                <a:lnTo>
                  <a:pt x="17925936" y="4697593"/>
                </a:lnTo>
                <a:lnTo>
                  <a:pt x="17925936" y="4783354"/>
                </a:lnTo>
                <a:close/>
              </a:path>
              <a:path w="17926050" h="9867900">
                <a:moveTo>
                  <a:pt x="17925936" y="4954876"/>
                </a:moveTo>
                <a:lnTo>
                  <a:pt x="17840209" y="4954876"/>
                </a:lnTo>
                <a:lnTo>
                  <a:pt x="17840209" y="4869115"/>
                </a:lnTo>
                <a:lnTo>
                  <a:pt x="17925936" y="4869115"/>
                </a:lnTo>
                <a:lnTo>
                  <a:pt x="17925936" y="4954876"/>
                </a:lnTo>
                <a:close/>
              </a:path>
              <a:path w="17926050" h="9867900">
                <a:moveTo>
                  <a:pt x="17925936" y="5126399"/>
                </a:moveTo>
                <a:lnTo>
                  <a:pt x="17840209" y="5126399"/>
                </a:lnTo>
                <a:lnTo>
                  <a:pt x="17840209" y="5040638"/>
                </a:lnTo>
                <a:lnTo>
                  <a:pt x="17925936" y="5040638"/>
                </a:lnTo>
                <a:lnTo>
                  <a:pt x="17925936" y="5126399"/>
                </a:lnTo>
                <a:close/>
              </a:path>
              <a:path w="17926050" h="9867900">
                <a:moveTo>
                  <a:pt x="17925936" y="5297921"/>
                </a:moveTo>
                <a:lnTo>
                  <a:pt x="17840209" y="5297921"/>
                </a:lnTo>
                <a:lnTo>
                  <a:pt x="17840209" y="5212159"/>
                </a:lnTo>
                <a:lnTo>
                  <a:pt x="17925936" y="5212159"/>
                </a:lnTo>
                <a:lnTo>
                  <a:pt x="17925936" y="5297921"/>
                </a:lnTo>
                <a:close/>
              </a:path>
              <a:path w="17926050" h="9867900">
                <a:moveTo>
                  <a:pt x="17925936" y="5469444"/>
                </a:moveTo>
                <a:lnTo>
                  <a:pt x="17840209" y="5469444"/>
                </a:lnTo>
                <a:lnTo>
                  <a:pt x="17840209" y="5383682"/>
                </a:lnTo>
                <a:lnTo>
                  <a:pt x="17925936" y="5383682"/>
                </a:lnTo>
                <a:lnTo>
                  <a:pt x="17925936" y="5469444"/>
                </a:lnTo>
                <a:close/>
              </a:path>
              <a:path w="17926050" h="9867900">
                <a:moveTo>
                  <a:pt x="17925936" y="5640966"/>
                </a:moveTo>
                <a:lnTo>
                  <a:pt x="17840209" y="5640966"/>
                </a:lnTo>
                <a:lnTo>
                  <a:pt x="17840209" y="5555205"/>
                </a:lnTo>
                <a:lnTo>
                  <a:pt x="17925936" y="5555205"/>
                </a:lnTo>
                <a:lnTo>
                  <a:pt x="17925936" y="5640966"/>
                </a:lnTo>
                <a:close/>
              </a:path>
              <a:path w="17926050" h="9867900">
                <a:moveTo>
                  <a:pt x="17925936" y="5812488"/>
                </a:moveTo>
                <a:lnTo>
                  <a:pt x="17840209" y="5812488"/>
                </a:lnTo>
                <a:lnTo>
                  <a:pt x="17840209" y="5726727"/>
                </a:lnTo>
                <a:lnTo>
                  <a:pt x="17925936" y="5726727"/>
                </a:lnTo>
                <a:lnTo>
                  <a:pt x="17925936" y="5812488"/>
                </a:lnTo>
                <a:close/>
              </a:path>
              <a:path w="17926050" h="9867900">
                <a:moveTo>
                  <a:pt x="17925936" y="5984011"/>
                </a:moveTo>
                <a:lnTo>
                  <a:pt x="17840209" y="5984011"/>
                </a:lnTo>
                <a:lnTo>
                  <a:pt x="17840209" y="5898250"/>
                </a:lnTo>
                <a:lnTo>
                  <a:pt x="17925936" y="5898250"/>
                </a:lnTo>
                <a:lnTo>
                  <a:pt x="17925936" y="5984011"/>
                </a:lnTo>
                <a:close/>
              </a:path>
              <a:path w="17926050" h="9867900">
                <a:moveTo>
                  <a:pt x="17925936" y="6155533"/>
                </a:moveTo>
                <a:lnTo>
                  <a:pt x="17840209" y="6155533"/>
                </a:lnTo>
                <a:lnTo>
                  <a:pt x="17840209" y="6069772"/>
                </a:lnTo>
                <a:lnTo>
                  <a:pt x="17925936" y="6069772"/>
                </a:lnTo>
                <a:lnTo>
                  <a:pt x="17925936" y="6155533"/>
                </a:lnTo>
                <a:close/>
              </a:path>
              <a:path w="17926050" h="9867900">
                <a:moveTo>
                  <a:pt x="17925936" y="6327056"/>
                </a:moveTo>
                <a:lnTo>
                  <a:pt x="17840209" y="6327056"/>
                </a:lnTo>
                <a:lnTo>
                  <a:pt x="17840209" y="6241295"/>
                </a:lnTo>
                <a:lnTo>
                  <a:pt x="17925936" y="6241295"/>
                </a:lnTo>
                <a:lnTo>
                  <a:pt x="17925936" y="6327056"/>
                </a:lnTo>
                <a:close/>
              </a:path>
              <a:path w="17926050" h="9867900">
                <a:moveTo>
                  <a:pt x="17925936" y="6498578"/>
                </a:moveTo>
                <a:lnTo>
                  <a:pt x="17840209" y="6498578"/>
                </a:lnTo>
                <a:lnTo>
                  <a:pt x="17840209" y="6412817"/>
                </a:lnTo>
                <a:lnTo>
                  <a:pt x="17925936" y="6412817"/>
                </a:lnTo>
                <a:lnTo>
                  <a:pt x="17925936" y="6498578"/>
                </a:lnTo>
                <a:close/>
              </a:path>
              <a:path w="17926050" h="9867900">
                <a:moveTo>
                  <a:pt x="17925936" y="6670101"/>
                </a:moveTo>
                <a:lnTo>
                  <a:pt x="17840209" y="6670101"/>
                </a:lnTo>
                <a:lnTo>
                  <a:pt x="17840209" y="6584339"/>
                </a:lnTo>
                <a:lnTo>
                  <a:pt x="17925936" y="6584339"/>
                </a:lnTo>
                <a:lnTo>
                  <a:pt x="17925936" y="6670101"/>
                </a:lnTo>
                <a:close/>
              </a:path>
              <a:path w="17926050" h="9867900">
                <a:moveTo>
                  <a:pt x="17925936" y="6841623"/>
                </a:moveTo>
                <a:lnTo>
                  <a:pt x="17840209" y="6841623"/>
                </a:lnTo>
                <a:lnTo>
                  <a:pt x="17840209" y="6755862"/>
                </a:lnTo>
                <a:lnTo>
                  <a:pt x="17925936" y="6755862"/>
                </a:lnTo>
                <a:lnTo>
                  <a:pt x="17925936" y="6841623"/>
                </a:lnTo>
                <a:close/>
              </a:path>
              <a:path w="17926050" h="9867900">
                <a:moveTo>
                  <a:pt x="17925936" y="7013145"/>
                </a:moveTo>
                <a:lnTo>
                  <a:pt x="17840209" y="7013145"/>
                </a:lnTo>
                <a:lnTo>
                  <a:pt x="17840209" y="6927384"/>
                </a:lnTo>
                <a:lnTo>
                  <a:pt x="17925936" y="6927384"/>
                </a:lnTo>
                <a:lnTo>
                  <a:pt x="17925936" y="7013145"/>
                </a:lnTo>
                <a:close/>
              </a:path>
              <a:path w="17926050" h="9867900">
                <a:moveTo>
                  <a:pt x="17925936" y="7184668"/>
                </a:moveTo>
                <a:lnTo>
                  <a:pt x="17840209" y="7184668"/>
                </a:lnTo>
                <a:lnTo>
                  <a:pt x="17840209" y="7098907"/>
                </a:lnTo>
                <a:lnTo>
                  <a:pt x="17925936" y="7098907"/>
                </a:lnTo>
                <a:lnTo>
                  <a:pt x="17925936" y="7184668"/>
                </a:lnTo>
                <a:close/>
              </a:path>
              <a:path w="17926050" h="9867900">
                <a:moveTo>
                  <a:pt x="17925936" y="7356190"/>
                </a:moveTo>
                <a:lnTo>
                  <a:pt x="17840209" y="7356190"/>
                </a:lnTo>
                <a:lnTo>
                  <a:pt x="17840209" y="7270429"/>
                </a:lnTo>
                <a:lnTo>
                  <a:pt x="17925936" y="7270429"/>
                </a:lnTo>
                <a:lnTo>
                  <a:pt x="17925936" y="7356190"/>
                </a:lnTo>
                <a:close/>
              </a:path>
              <a:path w="17926050" h="9867900">
                <a:moveTo>
                  <a:pt x="17925936" y="7527713"/>
                </a:moveTo>
                <a:lnTo>
                  <a:pt x="17840209" y="7527713"/>
                </a:lnTo>
                <a:lnTo>
                  <a:pt x="17840209" y="7441952"/>
                </a:lnTo>
                <a:lnTo>
                  <a:pt x="17925936" y="7441952"/>
                </a:lnTo>
                <a:lnTo>
                  <a:pt x="17925936" y="7527713"/>
                </a:lnTo>
                <a:close/>
              </a:path>
              <a:path w="17926050" h="9867900">
                <a:moveTo>
                  <a:pt x="17925936" y="7699235"/>
                </a:moveTo>
                <a:lnTo>
                  <a:pt x="17840209" y="7699235"/>
                </a:lnTo>
                <a:lnTo>
                  <a:pt x="17840209" y="7613474"/>
                </a:lnTo>
                <a:lnTo>
                  <a:pt x="17925936" y="7613474"/>
                </a:lnTo>
                <a:lnTo>
                  <a:pt x="17925936" y="7699235"/>
                </a:lnTo>
                <a:close/>
              </a:path>
              <a:path w="17926050" h="9867900">
                <a:moveTo>
                  <a:pt x="17925936" y="7870758"/>
                </a:moveTo>
                <a:lnTo>
                  <a:pt x="17840209" y="7870758"/>
                </a:lnTo>
                <a:lnTo>
                  <a:pt x="17840209" y="7784996"/>
                </a:lnTo>
                <a:lnTo>
                  <a:pt x="17925936" y="7784996"/>
                </a:lnTo>
                <a:lnTo>
                  <a:pt x="17925936" y="7870758"/>
                </a:lnTo>
                <a:close/>
              </a:path>
              <a:path w="17926050" h="9867900">
                <a:moveTo>
                  <a:pt x="17925936" y="8042280"/>
                </a:moveTo>
                <a:lnTo>
                  <a:pt x="17840209" y="8042280"/>
                </a:lnTo>
                <a:lnTo>
                  <a:pt x="17840209" y="7956519"/>
                </a:lnTo>
                <a:lnTo>
                  <a:pt x="17925936" y="7956519"/>
                </a:lnTo>
                <a:lnTo>
                  <a:pt x="17925936" y="8042280"/>
                </a:lnTo>
                <a:close/>
              </a:path>
              <a:path w="17926050" h="9867900">
                <a:moveTo>
                  <a:pt x="17925936" y="8213802"/>
                </a:moveTo>
                <a:lnTo>
                  <a:pt x="17840209" y="8213802"/>
                </a:lnTo>
                <a:lnTo>
                  <a:pt x="17840209" y="8128041"/>
                </a:lnTo>
                <a:lnTo>
                  <a:pt x="17925936" y="8128041"/>
                </a:lnTo>
                <a:lnTo>
                  <a:pt x="17925936" y="8213802"/>
                </a:lnTo>
                <a:close/>
              </a:path>
              <a:path w="17926050" h="9867900">
                <a:moveTo>
                  <a:pt x="17925936" y="8385325"/>
                </a:moveTo>
                <a:lnTo>
                  <a:pt x="17840209" y="8385325"/>
                </a:lnTo>
                <a:lnTo>
                  <a:pt x="17840209" y="8299564"/>
                </a:lnTo>
                <a:lnTo>
                  <a:pt x="17925936" y="8299564"/>
                </a:lnTo>
                <a:lnTo>
                  <a:pt x="17925936" y="8385325"/>
                </a:lnTo>
                <a:close/>
              </a:path>
              <a:path w="17926050" h="9867900">
                <a:moveTo>
                  <a:pt x="17925936" y="8556847"/>
                </a:moveTo>
                <a:lnTo>
                  <a:pt x="17840209" y="8556847"/>
                </a:lnTo>
                <a:lnTo>
                  <a:pt x="17840209" y="8471086"/>
                </a:lnTo>
                <a:lnTo>
                  <a:pt x="17925936" y="8471086"/>
                </a:lnTo>
                <a:lnTo>
                  <a:pt x="17925936" y="8556847"/>
                </a:lnTo>
                <a:close/>
              </a:path>
              <a:path w="17926050" h="9867900">
                <a:moveTo>
                  <a:pt x="17925936" y="8728370"/>
                </a:moveTo>
                <a:lnTo>
                  <a:pt x="17840209" y="8728370"/>
                </a:lnTo>
                <a:lnTo>
                  <a:pt x="17840209" y="8642609"/>
                </a:lnTo>
                <a:lnTo>
                  <a:pt x="17925936" y="8642609"/>
                </a:lnTo>
                <a:lnTo>
                  <a:pt x="17925936" y="8728370"/>
                </a:lnTo>
                <a:close/>
              </a:path>
              <a:path w="17926050" h="9867900">
                <a:moveTo>
                  <a:pt x="17925936" y="8899892"/>
                </a:moveTo>
                <a:lnTo>
                  <a:pt x="17840209" y="8899892"/>
                </a:lnTo>
                <a:lnTo>
                  <a:pt x="17840209" y="8814131"/>
                </a:lnTo>
                <a:lnTo>
                  <a:pt x="17925936" y="8814131"/>
                </a:lnTo>
                <a:lnTo>
                  <a:pt x="17925936" y="8899892"/>
                </a:lnTo>
                <a:close/>
              </a:path>
              <a:path w="17926050" h="9867900">
                <a:moveTo>
                  <a:pt x="17925936" y="9071415"/>
                </a:moveTo>
                <a:lnTo>
                  <a:pt x="17840209" y="9071415"/>
                </a:lnTo>
                <a:lnTo>
                  <a:pt x="17840209" y="8985653"/>
                </a:lnTo>
                <a:lnTo>
                  <a:pt x="17925936" y="8985653"/>
                </a:lnTo>
                <a:lnTo>
                  <a:pt x="17925936" y="9071415"/>
                </a:lnTo>
                <a:close/>
              </a:path>
              <a:path w="17926050" h="9867900">
                <a:moveTo>
                  <a:pt x="17925936" y="9242937"/>
                </a:moveTo>
                <a:lnTo>
                  <a:pt x="17840209" y="9242937"/>
                </a:lnTo>
                <a:lnTo>
                  <a:pt x="17840209" y="9157176"/>
                </a:lnTo>
                <a:lnTo>
                  <a:pt x="17925936" y="9157176"/>
                </a:lnTo>
                <a:lnTo>
                  <a:pt x="17925936" y="9242937"/>
                </a:lnTo>
                <a:close/>
              </a:path>
              <a:path w="17926050" h="9867900">
                <a:moveTo>
                  <a:pt x="17925936" y="9414459"/>
                </a:moveTo>
                <a:lnTo>
                  <a:pt x="17840209" y="9414459"/>
                </a:lnTo>
                <a:lnTo>
                  <a:pt x="17840209" y="9328698"/>
                </a:lnTo>
                <a:lnTo>
                  <a:pt x="17925936" y="9328698"/>
                </a:lnTo>
                <a:lnTo>
                  <a:pt x="17925936" y="9414459"/>
                </a:lnTo>
                <a:close/>
              </a:path>
              <a:path w="17926050" h="9867900">
                <a:moveTo>
                  <a:pt x="17918160" y="9585493"/>
                </a:moveTo>
                <a:lnTo>
                  <a:pt x="17834902" y="9568634"/>
                </a:lnTo>
                <a:lnTo>
                  <a:pt x="17837224" y="9555466"/>
                </a:lnTo>
                <a:lnTo>
                  <a:pt x="17838882" y="9542192"/>
                </a:lnTo>
                <a:lnTo>
                  <a:pt x="17839877" y="9528813"/>
                </a:lnTo>
                <a:lnTo>
                  <a:pt x="17840209" y="9515329"/>
                </a:lnTo>
                <a:lnTo>
                  <a:pt x="17840209" y="9500221"/>
                </a:lnTo>
                <a:lnTo>
                  <a:pt x="17925936" y="9500221"/>
                </a:lnTo>
                <a:lnTo>
                  <a:pt x="17925936" y="9515329"/>
                </a:lnTo>
                <a:lnTo>
                  <a:pt x="17922719" y="9563171"/>
                </a:lnTo>
                <a:lnTo>
                  <a:pt x="17918160" y="9585493"/>
                </a:lnTo>
                <a:close/>
              </a:path>
              <a:path w="17926050" h="9867900">
                <a:moveTo>
                  <a:pt x="17845377" y="9738875"/>
                </a:moveTo>
                <a:lnTo>
                  <a:pt x="17779585" y="9684713"/>
                </a:lnTo>
                <a:lnTo>
                  <a:pt x="17789554" y="9671821"/>
                </a:lnTo>
                <a:lnTo>
                  <a:pt x="17798678" y="9658411"/>
                </a:lnTo>
                <a:lnTo>
                  <a:pt x="17806957" y="9644485"/>
                </a:lnTo>
                <a:lnTo>
                  <a:pt x="17814392" y="9630042"/>
                </a:lnTo>
                <a:lnTo>
                  <a:pt x="17891158" y="9666687"/>
                </a:lnTo>
                <a:lnTo>
                  <a:pt x="17877820" y="9693278"/>
                </a:lnTo>
                <a:lnTo>
                  <a:pt x="17852505" y="9730775"/>
                </a:lnTo>
                <a:lnTo>
                  <a:pt x="17845377" y="9738875"/>
                </a:lnTo>
                <a:close/>
              </a:path>
              <a:path w="17926050" h="9867900">
                <a:moveTo>
                  <a:pt x="17709375" y="9840651"/>
                </a:moveTo>
                <a:lnTo>
                  <a:pt x="17676327" y="9761613"/>
                </a:lnTo>
                <a:lnTo>
                  <a:pt x="17691111" y="9754891"/>
                </a:lnTo>
                <a:lnTo>
                  <a:pt x="17705419" y="9747296"/>
                </a:lnTo>
                <a:lnTo>
                  <a:pt x="17719252" y="9738830"/>
                </a:lnTo>
                <a:lnTo>
                  <a:pt x="17732608" y="9729492"/>
                </a:lnTo>
                <a:lnTo>
                  <a:pt x="17783604" y="9797995"/>
                </a:lnTo>
                <a:lnTo>
                  <a:pt x="17751388" y="9819763"/>
                </a:lnTo>
                <a:lnTo>
                  <a:pt x="17710692" y="9840193"/>
                </a:lnTo>
                <a:lnTo>
                  <a:pt x="17709375" y="9840651"/>
                </a:lnTo>
                <a:close/>
              </a:path>
              <a:path w="17926050" h="9867900">
                <a:moveTo>
                  <a:pt x="17573513" y="9867900"/>
                </a:moveTo>
                <a:lnTo>
                  <a:pt x="17541310" y="9867900"/>
                </a:lnTo>
                <a:lnTo>
                  <a:pt x="17541310" y="9782138"/>
                </a:lnTo>
                <a:lnTo>
                  <a:pt x="17573511" y="9782138"/>
                </a:lnTo>
                <a:lnTo>
                  <a:pt x="17583774" y="9781946"/>
                </a:lnTo>
                <a:lnTo>
                  <a:pt x="17593979" y="9781369"/>
                </a:lnTo>
                <a:lnTo>
                  <a:pt x="17604128" y="9780407"/>
                </a:lnTo>
                <a:lnTo>
                  <a:pt x="17614220" y="9779061"/>
                </a:lnTo>
                <a:lnTo>
                  <a:pt x="17627116" y="9863499"/>
                </a:lnTo>
                <a:lnTo>
                  <a:pt x="17621335" y="9864681"/>
                </a:lnTo>
                <a:lnTo>
                  <a:pt x="17573513" y="9867900"/>
                </a:lnTo>
                <a:close/>
              </a:path>
              <a:path w="17926050" h="9867900">
                <a:moveTo>
                  <a:pt x="17455585" y="9867900"/>
                </a:moveTo>
                <a:lnTo>
                  <a:pt x="17369860" y="9867900"/>
                </a:lnTo>
                <a:lnTo>
                  <a:pt x="17369860" y="9782138"/>
                </a:lnTo>
                <a:lnTo>
                  <a:pt x="17455585" y="9782138"/>
                </a:lnTo>
                <a:lnTo>
                  <a:pt x="17455585" y="9867900"/>
                </a:lnTo>
                <a:close/>
              </a:path>
              <a:path w="17926050" h="9867900">
                <a:moveTo>
                  <a:pt x="17284135" y="9867900"/>
                </a:moveTo>
                <a:lnTo>
                  <a:pt x="17198410" y="9867900"/>
                </a:lnTo>
                <a:lnTo>
                  <a:pt x="17198410" y="9782138"/>
                </a:lnTo>
                <a:lnTo>
                  <a:pt x="17284135" y="9782138"/>
                </a:lnTo>
                <a:lnTo>
                  <a:pt x="17284135" y="9867900"/>
                </a:lnTo>
                <a:close/>
              </a:path>
              <a:path w="17926050" h="9867900">
                <a:moveTo>
                  <a:pt x="17112685" y="9867900"/>
                </a:moveTo>
                <a:lnTo>
                  <a:pt x="17026960" y="9867900"/>
                </a:lnTo>
                <a:lnTo>
                  <a:pt x="17026960" y="9782138"/>
                </a:lnTo>
                <a:lnTo>
                  <a:pt x="17112685" y="9782138"/>
                </a:lnTo>
                <a:lnTo>
                  <a:pt x="17112685" y="9867900"/>
                </a:lnTo>
                <a:close/>
              </a:path>
              <a:path w="17926050" h="9867900">
                <a:moveTo>
                  <a:pt x="16941235" y="9867900"/>
                </a:moveTo>
                <a:lnTo>
                  <a:pt x="16855510" y="9867900"/>
                </a:lnTo>
                <a:lnTo>
                  <a:pt x="16855510" y="9782138"/>
                </a:lnTo>
                <a:lnTo>
                  <a:pt x="16941235" y="9782138"/>
                </a:lnTo>
                <a:lnTo>
                  <a:pt x="16941235" y="9867900"/>
                </a:lnTo>
                <a:close/>
              </a:path>
              <a:path w="17926050" h="9867900">
                <a:moveTo>
                  <a:pt x="16769785" y="9867900"/>
                </a:moveTo>
                <a:lnTo>
                  <a:pt x="16684060" y="9867900"/>
                </a:lnTo>
                <a:lnTo>
                  <a:pt x="16684060" y="9782138"/>
                </a:lnTo>
                <a:lnTo>
                  <a:pt x="16769785" y="9782138"/>
                </a:lnTo>
                <a:lnTo>
                  <a:pt x="16769785" y="9867900"/>
                </a:lnTo>
                <a:close/>
              </a:path>
              <a:path w="17926050" h="9867900">
                <a:moveTo>
                  <a:pt x="16598335" y="9867900"/>
                </a:moveTo>
                <a:lnTo>
                  <a:pt x="16512610" y="9867900"/>
                </a:lnTo>
                <a:lnTo>
                  <a:pt x="16512610" y="9782138"/>
                </a:lnTo>
                <a:lnTo>
                  <a:pt x="16598335" y="9782138"/>
                </a:lnTo>
                <a:lnTo>
                  <a:pt x="16598335" y="9867900"/>
                </a:lnTo>
                <a:close/>
              </a:path>
              <a:path w="17926050" h="9867900">
                <a:moveTo>
                  <a:pt x="16426885" y="9867900"/>
                </a:moveTo>
                <a:lnTo>
                  <a:pt x="16341160" y="9867900"/>
                </a:lnTo>
                <a:lnTo>
                  <a:pt x="16341160" y="9782138"/>
                </a:lnTo>
                <a:lnTo>
                  <a:pt x="16426885" y="9782138"/>
                </a:lnTo>
                <a:lnTo>
                  <a:pt x="16426885" y="9867900"/>
                </a:lnTo>
                <a:close/>
              </a:path>
              <a:path w="17926050" h="9867900">
                <a:moveTo>
                  <a:pt x="16255435" y="9867900"/>
                </a:moveTo>
                <a:lnTo>
                  <a:pt x="16169710" y="9867900"/>
                </a:lnTo>
                <a:lnTo>
                  <a:pt x="16169710" y="9782138"/>
                </a:lnTo>
                <a:lnTo>
                  <a:pt x="16255435" y="9782138"/>
                </a:lnTo>
                <a:lnTo>
                  <a:pt x="16255435" y="9867900"/>
                </a:lnTo>
                <a:close/>
              </a:path>
              <a:path w="17926050" h="9867900">
                <a:moveTo>
                  <a:pt x="16083985" y="9867900"/>
                </a:moveTo>
                <a:lnTo>
                  <a:pt x="15998260" y="9867900"/>
                </a:lnTo>
                <a:lnTo>
                  <a:pt x="15998260" y="9782138"/>
                </a:lnTo>
                <a:lnTo>
                  <a:pt x="16083985" y="9782138"/>
                </a:lnTo>
                <a:lnTo>
                  <a:pt x="16083985" y="9867900"/>
                </a:lnTo>
                <a:close/>
              </a:path>
              <a:path w="17926050" h="9867900">
                <a:moveTo>
                  <a:pt x="15912536" y="9867900"/>
                </a:moveTo>
                <a:lnTo>
                  <a:pt x="15826811" y="9867900"/>
                </a:lnTo>
                <a:lnTo>
                  <a:pt x="15826811" y="9782138"/>
                </a:lnTo>
                <a:lnTo>
                  <a:pt x="15912536" y="9782138"/>
                </a:lnTo>
                <a:lnTo>
                  <a:pt x="15912536" y="9867900"/>
                </a:lnTo>
                <a:close/>
              </a:path>
              <a:path w="17926050" h="9867900">
                <a:moveTo>
                  <a:pt x="15741086" y="9867900"/>
                </a:moveTo>
                <a:lnTo>
                  <a:pt x="15655361" y="9867900"/>
                </a:lnTo>
                <a:lnTo>
                  <a:pt x="15655361" y="9782138"/>
                </a:lnTo>
                <a:lnTo>
                  <a:pt x="15741086" y="9782138"/>
                </a:lnTo>
                <a:lnTo>
                  <a:pt x="15741086" y="9867900"/>
                </a:lnTo>
                <a:close/>
              </a:path>
              <a:path w="17926050" h="9867900">
                <a:moveTo>
                  <a:pt x="15569636" y="9867900"/>
                </a:moveTo>
                <a:lnTo>
                  <a:pt x="15483911" y="9867900"/>
                </a:lnTo>
                <a:lnTo>
                  <a:pt x="15483911" y="9782138"/>
                </a:lnTo>
                <a:lnTo>
                  <a:pt x="15569636" y="9782138"/>
                </a:lnTo>
                <a:lnTo>
                  <a:pt x="15569636" y="9867900"/>
                </a:lnTo>
                <a:close/>
              </a:path>
              <a:path w="17926050" h="9867900">
                <a:moveTo>
                  <a:pt x="15398186" y="9867900"/>
                </a:moveTo>
                <a:lnTo>
                  <a:pt x="15312461" y="9867900"/>
                </a:lnTo>
                <a:lnTo>
                  <a:pt x="15312461" y="9782138"/>
                </a:lnTo>
                <a:lnTo>
                  <a:pt x="15398186" y="9782138"/>
                </a:lnTo>
                <a:lnTo>
                  <a:pt x="15398186" y="9867900"/>
                </a:lnTo>
                <a:close/>
              </a:path>
              <a:path w="17926050" h="9867900">
                <a:moveTo>
                  <a:pt x="15226736" y="9867900"/>
                </a:moveTo>
                <a:lnTo>
                  <a:pt x="15141011" y="9867900"/>
                </a:lnTo>
                <a:lnTo>
                  <a:pt x="15141011" y="9782138"/>
                </a:lnTo>
                <a:lnTo>
                  <a:pt x="15226736" y="9782138"/>
                </a:lnTo>
                <a:lnTo>
                  <a:pt x="15226736" y="9867900"/>
                </a:lnTo>
                <a:close/>
              </a:path>
              <a:path w="17926050" h="9867900">
                <a:moveTo>
                  <a:pt x="15055286" y="9867900"/>
                </a:moveTo>
                <a:lnTo>
                  <a:pt x="14969561" y="9867900"/>
                </a:lnTo>
                <a:lnTo>
                  <a:pt x="14969561" y="9782138"/>
                </a:lnTo>
                <a:lnTo>
                  <a:pt x="15055286" y="9782138"/>
                </a:lnTo>
                <a:lnTo>
                  <a:pt x="15055286" y="9867900"/>
                </a:lnTo>
                <a:close/>
              </a:path>
              <a:path w="17926050" h="9867900">
                <a:moveTo>
                  <a:pt x="14883836" y="9867900"/>
                </a:moveTo>
                <a:lnTo>
                  <a:pt x="14798111" y="9867900"/>
                </a:lnTo>
                <a:lnTo>
                  <a:pt x="14798111" y="9782138"/>
                </a:lnTo>
                <a:lnTo>
                  <a:pt x="14883836" y="9782138"/>
                </a:lnTo>
                <a:lnTo>
                  <a:pt x="14883836" y="9867900"/>
                </a:lnTo>
                <a:close/>
              </a:path>
              <a:path w="17926050" h="9867900">
                <a:moveTo>
                  <a:pt x="14712386" y="9867900"/>
                </a:moveTo>
                <a:lnTo>
                  <a:pt x="14626661" y="9867900"/>
                </a:lnTo>
                <a:lnTo>
                  <a:pt x="14626661" y="9782138"/>
                </a:lnTo>
                <a:lnTo>
                  <a:pt x="14712386" y="9782138"/>
                </a:lnTo>
                <a:lnTo>
                  <a:pt x="14712386" y="9867900"/>
                </a:lnTo>
                <a:close/>
              </a:path>
              <a:path w="17926050" h="9867900">
                <a:moveTo>
                  <a:pt x="14540936" y="9867900"/>
                </a:moveTo>
                <a:lnTo>
                  <a:pt x="14455211" y="9867900"/>
                </a:lnTo>
                <a:lnTo>
                  <a:pt x="14455211" y="9782138"/>
                </a:lnTo>
                <a:lnTo>
                  <a:pt x="14540936" y="9782138"/>
                </a:lnTo>
                <a:lnTo>
                  <a:pt x="14540936" y="9867900"/>
                </a:lnTo>
                <a:close/>
              </a:path>
              <a:path w="17926050" h="9867900">
                <a:moveTo>
                  <a:pt x="14369486" y="9867900"/>
                </a:moveTo>
                <a:lnTo>
                  <a:pt x="14283761" y="9867900"/>
                </a:lnTo>
                <a:lnTo>
                  <a:pt x="14283761" y="9782138"/>
                </a:lnTo>
                <a:lnTo>
                  <a:pt x="14369486" y="9782138"/>
                </a:lnTo>
                <a:lnTo>
                  <a:pt x="14369486" y="9867900"/>
                </a:lnTo>
                <a:close/>
              </a:path>
              <a:path w="17926050" h="9867900">
                <a:moveTo>
                  <a:pt x="14198036" y="9867900"/>
                </a:moveTo>
                <a:lnTo>
                  <a:pt x="14112311" y="9867900"/>
                </a:lnTo>
                <a:lnTo>
                  <a:pt x="14112311" y="9782138"/>
                </a:lnTo>
                <a:lnTo>
                  <a:pt x="14198036" y="9782138"/>
                </a:lnTo>
                <a:lnTo>
                  <a:pt x="14198036" y="9867900"/>
                </a:lnTo>
                <a:close/>
              </a:path>
              <a:path w="17926050" h="9867900">
                <a:moveTo>
                  <a:pt x="14026586" y="9867900"/>
                </a:moveTo>
                <a:lnTo>
                  <a:pt x="13940861" y="9867900"/>
                </a:lnTo>
                <a:lnTo>
                  <a:pt x="13940861" y="9782138"/>
                </a:lnTo>
                <a:lnTo>
                  <a:pt x="14026586" y="9782138"/>
                </a:lnTo>
                <a:lnTo>
                  <a:pt x="14026586" y="9867900"/>
                </a:lnTo>
                <a:close/>
              </a:path>
              <a:path w="17926050" h="9867900">
                <a:moveTo>
                  <a:pt x="13855136" y="9867900"/>
                </a:moveTo>
                <a:lnTo>
                  <a:pt x="13769411" y="9867900"/>
                </a:lnTo>
                <a:lnTo>
                  <a:pt x="13769411" y="9782138"/>
                </a:lnTo>
                <a:lnTo>
                  <a:pt x="13855136" y="9782138"/>
                </a:lnTo>
                <a:lnTo>
                  <a:pt x="13855136" y="9867900"/>
                </a:lnTo>
                <a:close/>
              </a:path>
              <a:path w="17926050" h="9867900">
                <a:moveTo>
                  <a:pt x="13683686" y="9867900"/>
                </a:moveTo>
                <a:lnTo>
                  <a:pt x="13597961" y="9867900"/>
                </a:lnTo>
                <a:lnTo>
                  <a:pt x="13597961" y="9782138"/>
                </a:lnTo>
                <a:lnTo>
                  <a:pt x="13683686" y="9782138"/>
                </a:lnTo>
                <a:lnTo>
                  <a:pt x="13683686" y="9867900"/>
                </a:lnTo>
                <a:close/>
              </a:path>
              <a:path w="17926050" h="9867900">
                <a:moveTo>
                  <a:pt x="13512236" y="9867900"/>
                </a:moveTo>
                <a:lnTo>
                  <a:pt x="13426511" y="9867900"/>
                </a:lnTo>
                <a:lnTo>
                  <a:pt x="13426511" y="9782138"/>
                </a:lnTo>
                <a:lnTo>
                  <a:pt x="13512236" y="9782138"/>
                </a:lnTo>
                <a:lnTo>
                  <a:pt x="13512236" y="9867900"/>
                </a:lnTo>
                <a:close/>
              </a:path>
              <a:path w="17926050" h="9867900">
                <a:moveTo>
                  <a:pt x="13340786" y="9867900"/>
                </a:moveTo>
                <a:lnTo>
                  <a:pt x="13255061" y="9867900"/>
                </a:lnTo>
                <a:lnTo>
                  <a:pt x="13255061" y="9782138"/>
                </a:lnTo>
                <a:lnTo>
                  <a:pt x="13340786" y="9782138"/>
                </a:lnTo>
                <a:lnTo>
                  <a:pt x="13340786" y="9867900"/>
                </a:lnTo>
                <a:close/>
              </a:path>
              <a:path w="17926050" h="9867900">
                <a:moveTo>
                  <a:pt x="13169336" y="9867900"/>
                </a:moveTo>
                <a:lnTo>
                  <a:pt x="13083611" y="9867900"/>
                </a:lnTo>
                <a:lnTo>
                  <a:pt x="13083611" y="9782138"/>
                </a:lnTo>
                <a:lnTo>
                  <a:pt x="13169336" y="9782138"/>
                </a:lnTo>
                <a:lnTo>
                  <a:pt x="13169336" y="9867900"/>
                </a:lnTo>
                <a:close/>
              </a:path>
              <a:path w="17926050" h="9867900">
                <a:moveTo>
                  <a:pt x="12997886" y="9867900"/>
                </a:moveTo>
                <a:lnTo>
                  <a:pt x="12912161" y="9867900"/>
                </a:lnTo>
                <a:lnTo>
                  <a:pt x="12912161" y="9782138"/>
                </a:lnTo>
                <a:lnTo>
                  <a:pt x="12997886" y="9782138"/>
                </a:lnTo>
                <a:lnTo>
                  <a:pt x="12997886" y="9867900"/>
                </a:lnTo>
                <a:close/>
              </a:path>
              <a:path w="17926050" h="9867900">
                <a:moveTo>
                  <a:pt x="12826436" y="9867900"/>
                </a:moveTo>
                <a:lnTo>
                  <a:pt x="12740711" y="9867900"/>
                </a:lnTo>
                <a:lnTo>
                  <a:pt x="12740711" y="9782138"/>
                </a:lnTo>
                <a:lnTo>
                  <a:pt x="12826436" y="9782138"/>
                </a:lnTo>
                <a:lnTo>
                  <a:pt x="12826436" y="9867900"/>
                </a:lnTo>
                <a:close/>
              </a:path>
              <a:path w="17926050" h="9867900">
                <a:moveTo>
                  <a:pt x="12654986" y="9867900"/>
                </a:moveTo>
                <a:lnTo>
                  <a:pt x="12569261" y="9867900"/>
                </a:lnTo>
                <a:lnTo>
                  <a:pt x="12569261" y="9782138"/>
                </a:lnTo>
                <a:lnTo>
                  <a:pt x="12654986" y="9782138"/>
                </a:lnTo>
                <a:lnTo>
                  <a:pt x="12654986" y="9867900"/>
                </a:lnTo>
                <a:close/>
              </a:path>
              <a:path w="17926050" h="9867900">
                <a:moveTo>
                  <a:pt x="12483536" y="9867900"/>
                </a:moveTo>
                <a:lnTo>
                  <a:pt x="12397811" y="9867900"/>
                </a:lnTo>
                <a:lnTo>
                  <a:pt x="12397811" y="9782138"/>
                </a:lnTo>
                <a:lnTo>
                  <a:pt x="12483536" y="9782138"/>
                </a:lnTo>
                <a:lnTo>
                  <a:pt x="12483536" y="9867900"/>
                </a:lnTo>
                <a:close/>
              </a:path>
              <a:path w="17926050" h="9867900">
                <a:moveTo>
                  <a:pt x="12312086" y="9867900"/>
                </a:moveTo>
                <a:lnTo>
                  <a:pt x="12226361" y="9867900"/>
                </a:lnTo>
                <a:lnTo>
                  <a:pt x="12226361" y="9782138"/>
                </a:lnTo>
                <a:lnTo>
                  <a:pt x="12312086" y="9782138"/>
                </a:lnTo>
                <a:lnTo>
                  <a:pt x="12312086" y="9867900"/>
                </a:lnTo>
                <a:close/>
              </a:path>
              <a:path w="17926050" h="9867900">
                <a:moveTo>
                  <a:pt x="12140636" y="9867900"/>
                </a:moveTo>
                <a:lnTo>
                  <a:pt x="12054911" y="9867900"/>
                </a:lnTo>
                <a:lnTo>
                  <a:pt x="12054911" y="9782138"/>
                </a:lnTo>
                <a:lnTo>
                  <a:pt x="12140636" y="9782138"/>
                </a:lnTo>
                <a:lnTo>
                  <a:pt x="12140636" y="9867900"/>
                </a:lnTo>
                <a:close/>
              </a:path>
              <a:path w="17926050" h="9867900">
                <a:moveTo>
                  <a:pt x="11969186" y="9867900"/>
                </a:moveTo>
                <a:lnTo>
                  <a:pt x="11883461" y="9867900"/>
                </a:lnTo>
                <a:lnTo>
                  <a:pt x="11883461" y="9782138"/>
                </a:lnTo>
                <a:lnTo>
                  <a:pt x="11969186" y="9782138"/>
                </a:lnTo>
                <a:lnTo>
                  <a:pt x="11969186" y="9867900"/>
                </a:lnTo>
                <a:close/>
              </a:path>
              <a:path w="17926050" h="9867900">
                <a:moveTo>
                  <a:pt x="11797736" y="9867900"/>
                </a:moveTo>
                <a:lnTo>
                  <a:pt x="11712011" y="9867900"/>
                </a:lnTo>
                <a:lnTo>
                  <a:pt x="11712011" y="9782138"/>
                </a:lnTo>
                <a:lnTo>
                  <a:pt x="11797736" y="9782138"/>
                </a:lnTo>
                <a:lnTo>
                  <a:pt x="11797736" y="9867900"/>
                </a:lnTo>
                <a:close/>
              </a:path>
              <a:path w="17926050" h="9867900">
                <a:moveTo>
                  <a:pt x="11626286" y="9867900"/>
                </a:moveTo>
                <a:lnTo>
                  <a:pt x="11540561" y="9867900"/>
                </a:lnTo>
                <a:lnTo>
                  <a:pt x="11540561" y="9782138"/>
                </a:lnTo>
                <a:lnTo>
                  <a:pt x="11626286" y="9782138"/>
                </a:lnTo>
                <a:lnTo>
                  <a:pt x="11626286" y="9867900"/>
                </a:lnTo>
                <a:close/>
              </a:path>
              <a:path w="17926050" h="9867900">
                <a:moveTo>
                  <a:pt x="11454836" y="9867900"/>
                </a:moveTo>
                <a:lnTo>
                  <a:pt x="11369111" y="9867900"/>
                </a:lnTo>
                <a:lnTo>
                  <a:pt x="11369111" y="9782138"/>
                </a:lnTo>
                <a:lnTo>
                  <a:pt x="11454836" y="9782138"/>
                </a:lnTo>
                <a:lnTo>
                  <a:pt x="11454836" y="9867900"/>
                </a:lnTo>
                <a:close/>
              </a:path>
              <a:path w="17926050" h="9867900">
                <a:moveTo>
                  <a:pt x="11283386" y="9867900"/>
                </a:moveTo>
                <a:lnTo>
                  <a:pt x="11197661" y="9867900"/>
                </a:lnTo>
                <a:lnTo>
                  <a:pt x="11197661" y="9782138"/>
                </a:lnTo>
                <a:lnTo>
                  <a:pt x="11283386" y="9782138"/>
                </a:lnTo>
                <a:lnTo>
                  <a:pt x="11283386" y="9867900"/>
                </a:lnTo>
                <a:close/>
              </a:path>
              <a:path w="17926050" h="9867900">
                <a:moveTo>
                  <a:pt x="11111936" y="9867900"/>
                </a:moveTo>
                <a:lnTo>
                  <a:pt x="11026211" y="9867900"/>
                </a:lnTo>
                <a:lnTo>
                  <a:pt x="11026211" y="9782138"/>
                </a:lnTo>
                <a:lnTo>
                  <a:pt x="11111936" y="9782138"/>
                </a:lnTo>
                <a:lnTo>
                  <a:pt x="11111936" y="9867900"/>
                </a:lnTo>
                <a:close/>
              </a:path>
              <a:path w="17926050" h="9867900">
                <a:moveTo>
                  <a:pt x="10940486" y="9867900"/>
                </a:moveTo>
                <a:lnTo>
                  <a:pt x="10854761" y="9867900"/>
                </a:lnTo>
                <a:lnTo>
                  <a:pt x="10854761" y="9782138"/>
                </a:lnTo>
                <a:lnTo>
                  <a:pt x="10940486" y="9782138"/>
                </a:lnTo>
                <a:lnTo>
                  <a:pt x="10940486" y="9867900"/>
                </a:lnTo>
                <a:close/>
              </a:path>
              <a:path w="17926050" h="9867900">
                <a:moveTo>
                  <a:pt x="10769036" y="9867900"/>
                </a:moveTo>
                <a:lnTo>
                  <a:pt x="10683311" y="9867900"/>
                </a:lnTo>
                <a:lnTo>
                  <a:pt x="10683311" y="9782138"/>
                </a:lnTo>
                <a:lnTo>
                  <a:pt x="10769036" y="9782138"/>
                </a:lnTo>
                <a:lnTo>
                  <a:pt x="10769036" y="9867900"/>
                </a:lnTo>
                <a:close/>
              </a:path>
              <a:path w="17926050" h="9867900">
                <a:moveTo>
                  <a:pt x="10597586" y="9867900"/>
                </a:moveTo>
                <a:lnTo>
                  <a:pt x="10511861" y="9867900"/>
                </a:lnTo>
                <a:lnTo>
                  <a:pt x="10511861" y="9782138"/>
                </a:lnTo>
                <a:lnTo>
                  <a:pt x="10597586" y="9782138"/>
                </a:lnTo>
                <a:lnTo>
                  <a:pt x="10597586" y="9867900"/>
                </a:lnTo>
                <a:close/>
              </a:path>
              <a:path w="17926050" h="9867900">
                <a:moveTo>
                  <a:pt x="10426136" y="9867900"/>
                </a:moveTo>
                <a:lnTo>
                  <a:pt x="10340411" y="9867900"/>
                </a:lnTo>
                <a:lnTo>
                  <a:pt x="10340411" y="9782138"/>
                </a:lnTo>
                <a:lnTo>
                  <a:pt x="10426136" y="9782138"/>
                </a:lnTo>
                <a:lnTo>
                  <a:pt x="10426136" y="9867900"/>
                </a:lnTo>
                <a:close/>
              </a:path>
              <a:path w="17926050" h="9867900">
                <a:moveTo>
                  <a:pt x="10254686" y="9867900"/>
                </a:moveTo>
                <a:lnTo>
                  <a:pt x="10168961" y="9867900"/>
                </a:lnTo>
                <a:lnTo>
                  <a:pt x="10168961" y="9782138"/>
                </a:lnTo>
                <a:lnTo>
                  <a:pt x="10254686" y="9782138"/>
                </a:lnTo>
                <a:lnTo>
                  <a:pt x="10254686" y="9867900"/>
                </a:lnTo>
                <a:close/>
              </a:path>
              <a:path w="17926050" h="9867900">
                <a:moveTo>
                  <a:pt x="10083236" y="9867900"/>
                </a:moveTo>
                <a:lnTo>
                  <a:pt x="9997511" y="9867900"/>
                </a:lnTo>
                <a:lnTo>
                  <a:pt x="9997511" y="9782138"/>
                </a:lnTo>
                <a:lnTo>
                  <a:pt x="10083236" y="9782138"/>
                </a:lnTo>
                <a:lnTo>
                  <a:pt x="10083236" y="9867900"/>
                </a:lnTo>
                <a:close/>
              </a:path>
              <a:path w="17926050" h="9867900">
                <a:moveTo>
                  <a:pt x="9911786" y="9867900"/>
                </a:moveTo>
                <a:lnTo>
                  <a:pt x="9826061" y="9867900"/>
                </a:lnTo>
                <a:lnTo>
                  <a:pt x="9826061" y="9782138"/>
                </a:lnTo>
                <a:lnTo>
                  <a:pt x="9911786" y="9782138"/>
                </a:lnTo>
                <a:lnTo>
                  <a:pt x="9911786" y="9867900"/>
                </a:lnTo>
                <a:close/>
              </a:path>
              <a:path w="17926050" h="9867900">
                <a:moveTo>
                  <a:pt x="9740336" y="9867900"/>
                </a:moveTo>
                <a:lnTo>
                  <a:pt x="9654611" y="9867900"/>
                </a:lnTo>
                <a:lnTo>
                  <a:pt x="9654611" y="9782138"/>
                </a:lnTo>
                <a:lnTo>
                  <a:pt x="9740336" y="9782138"/>
                </a:lnTo>
                <a:lnTo>
                  <a:pt x="9740336" y="9867900"/>
                </a:lnTo>
                <a:close/>
              </a:path>
              <a:path w="17926050" h="9867900">
                <a:moveTo>
                  <a:pt x="9568886" y="9867900"/>
                </a:moveTo>
                <a:lnTo>
                  <a:pt x="9483161" y="9867900"/>
                </a:lnTo>
                <a:lnTo>
                  <a:pt x="9483161" y="9782138"/>
                </a:lnTo>
                <a:lnTo>
                  <a:pt x="9568886" y="9782138"/>
                </a:lnTo>
                <a:lnTo>
                  <a:pt x="9568886" y="9867900"/>
                </a:lnTo>
                <a:close/>
              </a:path>
              <a:path w="17926050" h="9867900">
                <a:moveTo>
                  <a:pt x="9397436" y="9867900"/>
                </a:moveTo>
                <a:lnTo>
                  <a:pt x="9311711" y="9867900"/>
                </a:lnTo>
                <a:lnTo>
                  <a:pt x="9311711" y="9782138"/>
                </a:lnTo>
                <a:lnTo>
                  <a:pt x="9397436" y="9782138"/>
                </a:lnTo>
                <a:lnTo>
                  <a:pt x="9397436" y="9867900"/>
                </a:lnTo>
                <a:close/>
              </a:path>
              <a:path w="17926050" h="9867900">
                <a:moveTo>
                  <a:pt x="9225986" y="9867900"/>
                </a:moveTo>
                <a:lnTo>
                  <a:pt x="9140261" y="9867900"/>
                </a:lnTo>
                <a:lnTo>
                  <a:pt x="9140261" y="9782138"/>
                </a:lnTo>
                <a:lnTo>
                  <a:pt x="9225986" y="9782138"/>
                </a:lnTo>
                <a:lnTo>
                  <a:pt x="9225986" y="9867900"/>
                </a:lnTo>
                <a:close/>
              </a:path>
              <a:path w="17926050" h="9867900">
                <a:moveTo>
                  <a:pt x="9054536" y="9867900"/>
                </a:moveTo>
                <a:lnTo>
                  <a:pt x="8968811" y="9867900"/>
                </a:lnTo>
                <a:lnTo>
                  <a:pt x="8968811" y="9782138"/>
                </a:lnTo>
                <a:lnTo>
                  <a:pt x="9054536" y="9782138"/>
                </a:lnTo>
                <a:lnTo>
                  <a:pt x="9054536" y="9867900"/>
                </a:lnTo>
                <a:close/>
              </a:path>
              <a:path w="17926050" h="9867900">
                <a:moveTo>
                  <a:pt x="8883086" y="9867900"/>
                </a:moveTo>
                <a:lnTo>
                  <a:pt x="8797360" y="9867900"/>
                </a:lnTo>
                <a:lnTo>
                  <a:pt x="8797360" y="9782138"/>
                </a:lnTo>
                <a:lnTo>
                  <a:pt x="8883086" y="9782138"/>
                </a:lnTo>
                <a:lnTo>
                  <a:pt x="8883086" y="9867900"/>
                </a:lnTo>
                <a:close/>
              </a:path>
              <a:path w="17926050" h="9867900">
                <a:moveTo>
                  <a:pt x="8711636" y="9867900"/>
                </a:moveTo>
                <a:lnTo>
                  <a:pt x="8625912" y="9867900"/>
                </a:lnTo>
                <a:lnTo>
                  <a:pt x="8625912" y="9782138"/>
                </a:lnTo>
                <a:lnTo>
                  <a:pt x="8711636" y="9782138"/>
                </a:lnTo>
                <a:lnTo>
                  <a:pt x="8711636" y="9867900"/>
                </a:lnTo>
                <a:close/>
              </a:path>
              <a:path w="17926050" h="9867900">
                <a:moveTo>
                  <a:pt x="8540186" y="9867900"/>
                </a:moveTo>
                <a:lnTo>
                  <a:pt x="8454461" y="9867900"/>
                </a:lnTo>
                <a:lnTo>
                  <a:pt x="8454461" y="9782138"/>
                </a:lnTo>
                <a:lnTo>
                  <a:pt x="8540186" y="9782138"/>
                </a:lnTo>
                <a:lnTo>
                  <a:pt x="8540186" y="9867900"/>
                </a:lnTo>
                <a:close/>
              </a:path>
              <a:path w="17926050" h="9867900">
                <a:moveTo>
                  <a:pt x="8368735" y="9867900"/>
                </a:moveTo>
                <a:lnTo>
                  <a:pt x="8283011" y="9867900"/>
                </a:lnTo>
                <a:lnTo>
                  <a:pt x="8283011" y="9782138"/>
                </a:lnTo>
                <a:lnTo>
                  <a:pt x="8368735" y="9782138"/>
                </a:lnTo>
                <a:lnTo>
                  <a:pt x="8368735" y="9867900"/>
                </a:lnTo>
                <a:close/>
              </a:path>
              <a:path w="17926050" h="9867900">
                <a:moveTo>
                  <a:pt x="8197285" y="9867900"/>
                </a:moveTo>
                <a:lnTo>
                  <a:pt x="8111561" y="9867900"/>
                </a:lnTo>
                <a:lnTo>
                  <a:pt x="8111561" y="9782138"/>
                </a:lnTo>
                <a:lnTo>
                  <a:pt x="8197285" y="9782138"/>
                </a:lnTo>
                <a:lnTo>
                  <a:pt x="8197285" y="9867900"/>
                </a:lnTo>
                <a:close/>
              </a:path>
              <a:path w="17926050" h="9867900">
                <a:moveTo>
                  <a:pt x="8025837" y="9867900"/>
                </a:moveTo>
                <a:lnTo>
                  <a:pt x="7940111" y="9867900"/>
                </a:lnTo>
                <a:lnTo>
                  <a:pt x="7940111" y="9782138"/>
                </a:lnTo>
                <a:lnTo>
                  <a:pt x="8025837" y="9782138"/>
                </a:lnTo>
                <a:lnTo>
                  <a:pt x="8025837" y="9867900"/>
                </a:lnTo>
                <a:close/>
              </a:path>
              <a:path w="17926050" h="9867900">
                <a:moveTo>
                  <a:pt x="7854387" y="9867900"/>
                </a:moveTo>
                <a:lnTo>
                  <a:pt x="7768661" y="9867900"/>
                </a:lnTo>
                <a:lnTo>
                  <a:pt x="7768661" y="9782138"/>
                </a:lnTo>
                <a:lnTo>
                  <a:pt x="7854387" y="9782138"/>
                </a:lnTo>
                <a:lnTo>
                  <a:pt x="7854387" y="9867900"/>
                </a:lnTo>
                <a:close/>
              </a:path>
              <a:path w="17926050" h="9867900">
                <a:moveTo>
                  <a:pt x="7682936" y="9867900"/>
                </a:moveTo>
                <a:lnTo>
                  <a:pt x="7597211" y="9867900"/>
                </a:lnTo>
                <a:lnTo>
                  <a:pt x="7597211" y="9782138"/>
                </a:lnTo>
                <a:lnTo>
                  <a:pt x="7682936" y="9782138"/>
                </a:lnTo>
                <a:lnTo>
                  <a:pt x="7682936" y="9867900"/>
                </a:lnTo>
                <a:close/>
              </a:path>
              <a:path w="17926050" h="9867900">
                <a:moveTo>
                  <a:pt x="7511486" y="9867900"/>
                </a:moveTo>
                <a:lnTo>
                  <a:pt x="7425761" y="9867900"/>
                </a:lnTo>
                <a:lnTo>
                  <a:pt x="7425761" y="9782138"/>
                </a:lnTo>
                <a:lnTo>
                  <a:pt x="7511486" y="9782138"/>
                </a:lnTo>
                <a:lnTo>
                  <a:pt x="7511486" y="9867900"/>
                </a:lnTo>
                <a:close/>
              </a:path>
              <a:path w="17926050" h="9867900">
                <a:moveTo>
                  <a:pt x="7340036" y="9867900"/>
                </a:moveTo>
                <a:lnTo>
                  <a:pt x="7254311" y="9867900"/>
                </a:lnTo>
                <a:lnTo>
                  <a:pt x="7254311" y="9782138"/>
                </a:lnTo>
                <a:lnTo>
                  <a:pt x="7340036" y="9782138"/>
                </a:lnTo>
                <a:lnTo>
                  <a:pt x="7340036" y="9867900"/>
                </a:lnTo>
                <a:close/>
              </a:path>
              <a:path w="17926050" h="9867900">
                <a:moveTo>
                  <a:pt x="7168586" y="9867900"/>
                </a:moveTo>
                <a:lnTo>
                  <a:pt x="7082861" y="9867900"/>
                </a:lnTo>
                <a:lnTo>
                  <a:pt x="7082861" y="9782138"/>
                </a:lnTo>
                <a:lnTo>
                  <a:pt x="7168586" y="9782138"/>
                </a:lnTo>
                <a:lnTo>
                  <a:pt x="7168586" y="9867900"/>
                </a:lnTo>
                <a:close/>
              </a:path>
              <a:path w="17926050" h="9867900">
                <a:moveTo>
                  <a:pt x="6997136" y="9867900"/>
                </a:moveTo>
                <a:lnTo>
                  <a:pt x="6911411" y="9867900"/>
                </a:lnTo>
                <a:lnTo>
                  <a:pt x="6911411" y="9782138"/>
                </a:lnTo>
                <a:lnTo>
                  <a:pt x="6997136" y="9782138"/>
                </a:lnTo>
                <a:lnTo>
                  <a:pt x="6997136" y="9867900"/>
                </a:lnTo>
                <a:close/>
              </a:path>
              <a:path w="17926050" h="9867900">
                <a:moveTo>
                  <a:pt x="6825686" y="9867900"/>
                </a:moveTo>
                <a:lnTo>
                  <a:pt x="6739961" y="9867900"/>
                </a:lnTo>
                <a:lnTo>
                  <a:pt x="6739961" y="9782138"/>
                </a:lnTo>
                <a:lnTo>
                  <a:pt x="6825686" y="9782138"/>
                </a:lnTo>
                <a:lnTo>
                  <a:pt x="6825686" y="9867900"/>
                </a:lnTo>
                <a:close/>
              </a:path>
              <a:path w="17926050" h="9867900">
                <a:moveTo>
                  <a:pt x="6654236" y="9867900"/>
                </a:moveTo>
                <a:lnTo>
                  <a:pt x="6568511" y="9867900"/>
                </a:lnTo>
                <a:lnTo>
                  <a:pt x="6568511" y="9782138"/>
                </a:lnTo>
                <a:lnTo>
                  <a:pt x="6654236" y="9782138"/>
                </a:lnTo>
                <a:lnTo>
                  <a:pt x="6654236" y="9867900"/>
                </a:lnTo>
                <a:close/>
              </a:path>
              <a:path w="17926050" h="9867900">
                <a:moveTo>
                  <a:pt x="6482786" y="9867900"/>
                </a:moveTo>
                <a:lnTo>
                  <a:pt x="6397061" y="9867900"/>
                </a:lnTo>
                <a:lnTo>
                  <a:pt x="6397061" y="9782138"/>
                </a:lnTo>
                <a:lnTo>
                  <a:pt x="6482786" y="9782138"/>
                </a:lnTo>
                <a:lnTo>
                  <a:pt x="6482786" y="9867900"/>
                </a:lnTo>
                <a:close/>
              </a:path>
              <a:path w="17926050" h="9867900">
                <a:moveTo>
                  <a:pt x="6311336" y="9867900"/>
                </a:moveTo>
                <a:lnTo>
                  <a:pt x="6225611" y="9867900"/>
                </a:lnTo>
                <a:lnTo>
                  <a:pt x="6225611" y="9782138"/>
                </a:lnTo>
                <a:lnTo>
                  <a:pt x="6311336" y="9782138"/>
                </a:lnTo>
                <a:lnTo>
                  <a:pt x="6311336" y="9867900"/>
                </a:lnTo>
                <a:close/>
              </a:path>
              <a:path w="17926050" h="9867900">
                <a:moveTo>
                  <a:pt x="6139886" y="9867900"/>
                </a:moveTo>
                <a:lnTo>
                  <a:pt x="6054161" y="9867900"/>
                </a:lnTo>
                <a:lnTo>
                  <a:pt x="6054161" y="9782138"/>
                </a:lnTo>
                <a:lnTo>
                  <a:pt x="6139886" y="9782138"/>
                </a:lnTo>
                <a:lnTo>
                  <a:pt x="6139886" y="9867900"/>
                </a:lnTo>
                <a:close/>
              </a:path>
              <a:path w="17926050" h="9867900">
                <a:moveTo>
                  <a:pt x="5968436" y="9867900"/>
                </a:moveTo>
                <a:lnTo>
                  <a:pt x="5882711" y="9867900"/>
                </a:lnTo>
                <a:lnTo>
                  <a:pt x="5882711" y="9782138"/>
                </a:lnTo>
                <a:lnTo>
                  <a:pt x="5968436" y="9782138"/>
                </a:lnTo>
                <a:lnTo>
                  <a:pt x="5968436" y="9867900"/>
                </a:lnTo>
                <a:close/>
              </a:path>
              <a:path w="17926050" h="9867900">
                <a:moveTo>
                  <a:pt x="5796986" y="9867900"/>
                </a:moveTo>
                <a:lnTo>
                  <a:pt x="5711261" y="9867900"/>
                </a:lnTo>
                <a:lnTo>
                  <a:pt x="5711261" y="9782138"/>
                </a:lnTo>
                <a:lnTo>
                  <a:pt x="5796986" y="9782138"/>
                </a:lnTo>
                <a:lnTo>
                  <a:pt x="5796986" y="9867900"/>
                </a:lnTo>
                <a:close/>
              </a:path>
              <a:path w="17926050" h="9867900">
                <a:moveTo>
                  <a:pt x="5625536" y="9867900"/>
                </a:moveTo>
                <a:lnTo>
                  <a:pt x="5539811" y="9867900"/>
                </a:lnTo>
                <a:lnTo>
                  <a:pt x="5539811" y="9782138"/>
                </a:lnTo>
                <a:lnTo>
                  <a:pt x="5625536" y="9782138"/>
                </a:lnTo>
                <a:lnTo>
                  <a:pt x="5625536" y="9867900"/>
                </a:lnTo>
                <a:close/>
              </a:path>
              <a:path w="17926050" h="9867900">
                <a:moveTo>
                  <a:pt x="5454086" y="9867900"/>
                </a:moveTo>
                <a:lnTo>
                  <a:pt x="5368361" y="9867900"/>
                </a:lnTo>
                <a:lnTo>
                  <a:pt x="5368361" y="9782138"/>
                </a:lnTo>
                <a:lnTo>
                  <a:pt x="5454086" y="9782138"/>
                </a:lnTo>
                <a:lnTo>
                  <a:pt x="5454086" y="9867900"/>
                </a:lnTo>
                <a:close/>
              </a:path>
              <a:path w="17926050" h="9867900">
                <a:moveTo>
                  <a:pt x="5282636" y="9867900"/>
                </a:moveTo>
                <a:lnTo>
                  <a:pt x="5196911" y="9867900"/>
                </a:lnTo>
                <a:lnTo>
                  <a:pt x="5196911" y="9782138"/>
                </a:lnTo>
                <a:lnTo>
                  <a:pt x="5282636" y="9782138"/>
                </a:lnTo>
                <a:lnTo>
                  <a:pt x="5282636" y="9867900"/>
                </a:lnTo>
                <a:close/>
              </a:path>
              <a:path w="17926050" h="9867900">
                <a:moveTo>
                  <a:pt x="5111186" y="9867900"/>
                </a:moveTo>
                <a:lnTo>
                  <a:pt x="5025461" y="9867900"/>
                </a:lnTo>
                <a:lnTo>
                  <a:pt x="5025461" y="9782138"/>
                </a:lnTo>
                <a:lnTo>
                  <a:pt x="5111186" y="9782138"/>
                </a:lnTo>
                <a:lnTo>
                  <a:pt x="5111186" y="9867900"/>
                </a:lnTo>
                <a:close/>
              </a:path>
              <a:path w="17926050" h="9867900">
                <a:moveTo>
                  <a:pt x="4939736" y="9867900"/>
                </a:moveTo>
                <a:lnTo>
                  <a:pt x="4854011" y="9867900"/>
                </a:lnTo>
                <a:lnTo>
                  <a:pt x="4854011" y="9782138"/>
                </a:lnTo>
                <a:lnTo>
                  <a:pt x="4939736" y="9782138"/>
                </a:lnTo>
                <a:lnTo>
                  <a:pt x="4939736" y="9867900"/>
                </a:lnTo>
                <a:close/>
              </a:path>
              <a:path w="17926050" h="9867900">
                <a:moveTo>
                  <a:pt x="4768286" y="9867900"/>
                </a:moveTo>
                <a:lnTo>
                  <a:pt x="4682561" y="9867900"/>
                </a:lnTo>
                <a:lnTo>
                  <a:pt x="4682561" y="9782138"/>
                </a:lnTo>
                <a:lnTo>
                  <a:pt x="4768286" y="9782138"/>
                </a:lnTo>
                <a:lnTo>
                  <a:pt x="4768286" y="9867900"/>
                </a:lnTo>
                <a:close/>
              </a:path>
              <a:path w="17926050" h="9867900">
                <a:moveTo>
                  <a:pt x="4596836" y="9867900"/>
                </a:moveTo>
                <a:lnTo>
                  <a:pt x="4511111" y="9867900"/>
                </a:lnTo>
                <a:lnTo>
                  <a:pt x="4511111" y="9782138"/>
                </a:lnTo>
                <a:lnTo>
                  <a:pt x="4596836" y="9782138"/>
                </a:lnTo>
                <a:lnTo>
                  <a:pt x="4596836" y="9867900"/>
                </a:lnTo>
                <a:close/>
              </a:path>
              <a:path w="17926050" h="9867900">
                <a:moveTo>
                  <a:pt x="4425386" y="9867900"/>
                </a:moveTo>
                <a:lnTo>
                  <a:pt x="4339661" y="9867900"/>
                </a:lnTo>
                <a:lnTo>
                  <a:pt x="4339661" y="9782138"/>
                </a:lnTo>
                <a:lnTo>
                  <a:pt x="4425386" y="9782138"/>
                </a:lnTo>
                <a:lnTo>
                  <a:pt x="4425386" y="9867900"/>
                </a:lnTo>
                <a:close/>
              </a:path>
              <a:path w="17926050" h="9867900">
                <a:moveTo>
                  <a:pt x="4253936" y="9867900"/>
                </a:moveTo>
                <a:lnTo>
                  <a:pt x="4168211" y="9867900"/>
                </a:lnTo>
                <a:lnTo>
                  <a:pt x="4168211" y="9782138"/>
                </a:lnTo>
                <a:lnTo>
                  <a:pt x="4253936" y="9782138"/>
                </a:lnTo>
                <a:lnTo>
                  <a:pt x="4253936" y="9867900"/>
                </a:lnTo>
                <a:close/>
              </a:path>
              <a:path w="17926050" h="9867900">
                <a:moveTo>
                  <a:pt x="4082486" y="9867900"/>
                </a:moveTo>
                <a:lnTo>
                  <a:pt x="3996761" y="9867900"/>
                </a:lnTo>
                <a:lnTo>
                  <a:pt x="3996761" y="9782138"/>
                </a:lnTo>
                <a:lnTo>
                  <a:pt x="4082486" y="9782138"/>
                </a:lnTo>
                <a:lnTo>
                  <a:pt x="4082486" y="9867900"/>
                </a:lnTo>
                <a:close/>
              </a:path>
              <a:path w="17926050" h="9867900">
                <a:moveTo>
                  <a:pt x="3911036" y="9867900"/>
                </a:moveTo>
                <a:lnTo>
                  <a:pt x="3825311" y="9867900"/>
                </a:lnTo>
                <a:lnTo>
                  <a:pt x="3825311" y="9782138"/>
                </a:lnTo>
                <a:lnTo>
                  <a:pt x="3911036" y="9782138"/>
                </a:lnTo>
                <a:lnTo>
                  <a:pt x="3911036" y="9867900"/>
                </a:lnTo>
                <a:close/>
              </a:path>
              <a:path w="17926050" h="9867900">
                <a:moveTo>
                  <a:pt x="3739586" y="9867900"/>
                </a:moveTo>
                <a:lnTo>
                  <a:pt x="3653861" y="9867900"/>
                </a:lnTo>
                <a:lnTo>
                  <a:pt x="3653861" y="9782138"/>
                </a:lnTo>
                <a:lnTo>
                  <a:pt x="3739586" y="9782138"/>
                </a:lnTo>
                <a:lnTo>
                  <a:pt x="3739586" y="9867900"/>
                </a:lnTo>
                <a:close/>
              </a:path>
              <a:path w="17926050" h="9867900">
                <a:moveTo>
                  <a:pt x="3568136" y="9867900"/>
                </a:moveTo>
                <a:lnTo>
                  <a:pt x="3482411" y="9867900"/>
                </a:lnTo>
                <a:lnTo>
                  <a:pt x="3482411" y="9782138"/>
                </a:lnTo>
                <a:lnTo>
                  <a:pt x="3568136" y="9782138"/>
                </a:lnTo>
                <a:lnTo>
                  <a:pt x="3568136" y="9867900"/>
                </a:lnTo>
                <a:close/>
              </a:path>
              <a:path w="17926050" h="9867900">
                <a:moveTo>
                  <a:pt x="3396686" y="9867900"/>
                </a:moveTo>
                <a:lnTo>
                  <a:pt x="3310961" y="9867900"/>
                </a:lnTo>
                <a:lnTo>
                  <a:pt x="3310961" y="9782138"/>
                </a:lnTo>
                <a:lnTo>
                  <a:pt x="3396686" y="9782138"/>
                </a:lnTo>
                <a:lnTo>
                  <a:pt x="3396686" y="9867900"/>
                </a:lnTo>
                <a:close/>
              </a:path>
              <a:path w="17926050" h="9867900">
                <a:moveTo>
                  <a:pt x="3225236" y="9867900"/>
                </a:moveTo>
                <a:lnTo>
                  <a:pt x="3139511" y="9867900"/>
                </a:lnTo>
                <a:lnTo>
                  <a:pt x="3139511" y="9782138"/>
                </a:lnTo>
                <a:lnTo>
                  <a:pt x="3225236" y="9782138"/>
                </a:lnTo>
                <a:lnTo>
                  <a:pt x="3225236" y="9867900"/>
                </a:lnTo>
                <a:close/>
              </a:path>
              <a:path w="17926050" h="9867900">
                <a:moveTo>
                  <a:pt x="3053786" y="9867900"/>
                </a:moveTo>
                <a:lnTo>
                  <a:pt x="2968061" y="9867900"/>
                </a:lnTo>
                <a:lnTo>
                  <a:pt x="2968061" y="9782138"/>
                </a:lnTo>
                <a:lnTo>
                  <a:pt x="3053786" y="9782138"/>
                </a:lnTo>
                <a:lnTo>
                  <a:pt x="3053786" y="9867900"/>
                </a:lnTo>
                <a:close/>
              </a:path>
              <a:path w="17926050" h="9867900">
                <a:moveTo>
                  <a:pt x="2882336" y="9867900"/>
                </a:moveTo>
                <a:lnTo>
                  <a:pt x="2796611" y="9867900"/>
                </a:lnTo>
                <a:lnTo>
                  <a:pt x="2796611" y="9782138"/>
                </a:lnTo>
                <a:lnTo>
                  <a:pt x="2882336" y="9782138"/>
                </a:lnTo>
                <a:lnTo>
                  <a:pt x="2882336" y="9867900"/>
                </a:lnTo>
                <a:close/>
              </a:path>
              <a:path w="17926050" h="9867900">
                <a:moveTo>
                  <a:pt x="2710886" y="9867900"/>
                </a:moveTo>
                <a:lnTo>
                  <a:pt x="2625161" y="9867900"/>
                </a:lnTo>
                <a:lnTo>
                  <a:pt x="2625161" y="9782138"/>
                </a:lnTo>
                <a:lnTo>
                  <a:pt x="2710886" y="9782138"/>
                </a:lnTo>
                <a:lnTo>
                  <a:pt x="2710886" y="9867900"/>
                </a:lnTo>
                <a:close/>
              </a:path>
              <a:path w="17926050" h="9867900">
                <a:moveTo>
                  <a:pt x="2539436" y="9867900"/>
                </a:moveTo>
                <a:lnTo>
                  <a:pt x="2453711" y="9867900"/>
                </a:lnTo>
                <a:lnTo>
                  <a:pt x="2453711" y="9782138"/>
                </a:lnTo>
                <a:lnTo>
                  <a:pt x="2539436" y="9782138"/>
                </a:lnTo>
                <a:lnTo>
                  <a:pt x="2539436" y="9867900"/>
                </a:lnTo>
                <a:close/>
              </a:path>
              <a:path w="17926050" h="9867900">
                <a:moveTo>
                  <a:pt x="2367986" y="9867900"/>
                </a:moveTo>
                <a:lnTo>
                  <a:pt x="2282261" y="9867900"/>
                </a:lnTo>
                <a:lnTo>
                  <a:pt x="2282261" y="9782138"/>
                </a:lnTo>
                <a:lnTo>
                  <a:pt x="2367986" y="9782138"/>
                </a:lnTo>
                <a:lnTo>
                  <a:pt x="2367986" y="9867900"/>
                </a:lnTo>
                <a:close/>
              </a:path>
              <a:path w="17926050" h="9867900">
                <a:moveTo>
                  <a:pt x="2196536" y="9867900"/>
                </a:moveTo>
                <a:lnTo>
                  <a:pt x="2110811" y="9867900"/>
                </a:lnTo>
                <a:lnTo>
                  <a:pt x="2110811" y="9782138"/>
                </a:lnTo>
                <a:lnTo>
                  <a:pt x="2196536" y="9782138"/>
                </a:lnTo>
                <a:lnTo>
                  <a:pt x="2196536" y="9867900"/>
                </a:lnTo>
                <a:close/>
              </a:path>
              <a:path w="17926050" h="9867900">
                <a:moveTo>
                  <a:pt x="2025086" y="9867900"/>
                </a:moveTo>
                <a:lnTo>
                  <a:pt x="1939361" y="9867900"/>
                </a:lnTo>
                <a:lnTo>
                  <a:pt x="1939361" y="9782138"/>
                </a:lnTo>
                <a:lnTo>
                  <a:pt x="2025086" y="9782138"/>
                </a:lnTo>
                <a:lnTo>
                  <a:pt x="2025086" y="9867900"/>
                </a:lnTo>
                <a:close/>
              </a:path>
              <a:path w="17926050" h="9867900">
                <a:moveTo>
                  <a:pt x="1853636" y="9867900"/>
                </a:moveTo>
                <a:lnTo>
                  <a:pt x="1767911" y="9867900"/>
                </a:lnTo>
                <a:lnTo>
                  <a:pt x="1767911" y="9782138"/>
                </a:lnTo>
                <a:lnTo>
                  <a:pt x="1853636" y="9782138"/>
                </a:lnTo>
                <a:lnTo>
                  <a:pt x="1853636" y="9867900"/>
                </a:lnTo>
                <a:close/>
              </a:path>
              <a:path w="17926050" h="9867900">
                <a:moveTo>
                  <a:pt x="1682186" y="9867900"/>
                </a:moveTo>
                <a:lnTo>
                  <a:pt x="1596461" y="9867900"/>
                </a:lnTo>
                <a:lnTo>
                  <a:pt x="1596461" y="9782138"/>
                </a:lnTo>
                <a:lnTo>
                  <a:pt x="1682186" y="9782138"/>
                </a:lnTo>
                <a:lnTo>
                  <a:pt x="1682186" y="9867900"/>
                </a:lnTo>
                <a:close/>
              </a:path>
              <a:path w="17926050" h="9867900">
                <a:moveTo>
                  <a:pt x="1510736" y="9867900"/>
                </a:moveTo>
                <a:lnTo>
                  <a:pt x="1425011" y="9867900"/>
                </a:lnTo>
                <a:lnTo>
                  <a:pt x="1425011" y="9782138"/>
                </a:lnTo>
                <a:lnTo>
                  <a:pt x="1510736" y="9782138"/>
                </a:lnTo>
                <a:lnTo>
                  <a:pt x="1510736" y="9867900"/>
                </a:lnTo>
                <a:close/>
              </a:path>
              <a:path w="17926050" h="9867900">
                <a:moveTo>
                  <a:pt x="1339286" y="9867900"/>
                </a:moveTo>
                <a:lnTo>
                  <a:pt x="1253561" y="9867900"/>
                </a:lnTo>
                <a:lnTo>
                  <a:pt x="1253561" y="9782138"/>
                </a:lnTo>
                <a:lnTo>
                  <a:pt x="1339286" y="9782138"/>
                </a:lnTo>
                <a:lnTo>
                  <a:pt x="1339286" y="9867900"/>
                </a:lnTo>
                <a:close/>
              </a:path>
              <a:path w="17926050" h="9867900">
                <a:moveTo>
                  <a:pt x="1167836" y="9867900"/>
                </a:moveTo>
                <a:lnTo>
                  <a:pt x="1082111" y="9867900"/>
                </a:lnTo>
                <a:lnTo>
                  <a:pt x="1082111" y="9782138"/>
                </a:lnTo>
                <a:lnTo>
                  <a:pt x="1167836" y="9782138"/>
                </a:lnTo>
                <a:lnTo>
                  <a:pt x="1167836" y="9867900"/>
                </a:lnTo>
                <a:close/>
              </a:path>
              <a:path w="17926050" h="9867900">
                <a:moveTo>
                  <a:pt x="996386" y="9867900"/>
                </a:moveTo>
                <a:lnTo>
                  <a:pt x="910661" y="9867900"/>
                </a:lnTo>
                <a:lnTo>
                  <a:pt x="910661" y="9782138"/>
                </a:lnTo>
                <a:lnTo>
                  <a:pt x="996386" y="9782138"/>
                </a:lnTo>
                <a:lnTo>
                  <a:pt x="996386" y="9867900"/>
                </a:lnTo>
                <a:close/>
              </a:path>
              <a:path w="17926050" h="9867900">
                <a:moveTo>
                  <a:pt x="824936" y="9867900"/>
                </a:moveTo>
                <a:lnTo>
                  <a:pt x="739211" y="9867900"/>
                </a:lnTo>
                <a:lnTo>
                  <a:pt x="739211" y="9782138"/>
                </a:lnTo>
                <a:lnTo>
                  <a:pt x="824936" y="9782138"/>
                </a:lnTo>
                <a:lnTo>
                  <a:pt x="824936" y="9867900"/>
                </a:lnTo>
                <a:close/>
              </a:path>
              <a:path w="17926050" h="9867900">
                <a:moveTo>
                  <a:pt x="653486" y="9867900"/>
                </a:moveTo>
                <a:lnTo>
                  <a:pt x="567761" y="9867900"/>
                </a:lnTo>
                <a:lnTo>
                  <a:pt x="567761" y="9782138"/>
                </a:lnTo>
                <a:lnTo>
                  <a:pt x="653486" y="9782138"/>
                </a:lnTo>
                <a:lnTo>
                  <a:pt x="653486" y="9867900"/>
                </a:lnTo>
                <a:close/>
              </a:path>
              <a:path w="17926050" h="9867900">
                <a:moveTo>
                  <a:pt x="482036" y="9867900"/>
                </a:moveTo>
                <a:lnTo>
                  <a:pt x="396311" y="9867900"/>
                </a:lnTo>
                <a:lnTo>
                  <a:pt x="396311" y="9782138"/>
                </a:lnTo>
                <a:lnTo>
                  <a:pt x="482036" y="9782138"/>
                </a:lnTo>
                <a:lnTo>
                  <a:pt x="482036" y="9867900"/>
                </a:lnTo>
                <a:close/>
              </a:path>
              <a:path w="17926050" h="9867900">
                <a:moveTo>
                  <a:pt x="310329" y="9865067"/>
                </a:moveTo>
                <a:lnTo>
                  <a:pt x="304600" y="9864681"/>
                </a:lnTo>
                <a:lnTo>
                  <a:pt x="258734" y="9855305"/>
                </a:lnTo>
                <a:lnTo>
                  <a:pt x="227526" y="9844461"/>
                </a:lnTo>
                <a:lnTo>
                  <a:pt x="257746" y="9764862"/>
                </a:lnTo>
                <a:lnTo>
                  <a:pt x="273043" y="9770147"/>
                </a:lnTo>
                <a:lnTo>
                  <a:pt x="288589" y="9774473"/>
                </a:lnTo>
                <a:lnTo>
                  <a:pt x="304385" y="9777840"/>
                </a:lnTo>
                <a:lnTo>
                  <a:pt x="320430" y="9780247"/>
                </a:lnTo>
                <a:lnTo>
                  <a:pt x="310329" y="9865067"/>
                </a:lnTo>
                <a:close/>
              </a:path>
              <a:path w="17926050" h="9867900">
                <a:moveTo>
                  <a:pt x="152032" y="9804550"/>
                </a:moveTo>
                <a:lnTo>
                  <a:pt x="137067" y="9794437"/>
                </a:lnTo>
                <a:lnTo>
                  <a:pt x="103222" y="9764634"/>
                </a:lnTo>
                <a:lnTo>
                  <a:pt x="88274" y="9747645"/>
                </a:lnTo>
                <a:lnTo>
                  <a:pt x="152098" y="9691471"/>
                </a:lnTo>
                <a:lnTo>
                  <a:pt x="163227" y="9703384"/>
                </a:lnTo>
                <a:lnTo>
                  <a:pt x="175010" y="9714557"/>
                </a:lnTo>
                <a:lnTo>
                  <a:pt x="187445" y="9724989"/>
                </a:lnTo>
                <a:lnTo>
                  <a:pt x="200534" y="9734680"/>
                </a:lnTo>
                <a:lnTo>
                  <a:pt x="152032" y="9804550"/>
                </a:lnTo>
                <a:close/>
              </a:path>
              <a:path w="17926050" h="9867900">
                <a:moveTo>
                  <a:pt x="40026" y="9677150"/>
                </a:moveTo>
                <a:lnTo>
                  <a:pt x="27695" y="9652566"/>
                </a:lnTo>
                <a:lnTo>
                  <a:pt x="12588" y="9609056"/>
                </a:lnTo>
                <a:lnTo>
                  <a:pt x="10134" y="9597038"/>
                </a:lnTo>
                <a:lnTo>
                  <a:pt x="92946" y="9577343"/>
                </a:lnTo>
                <a:lnTo>
                  <a:pt x="97178" y="9593012"/>
                </a:lnTo>
                <a:lnTo>
                  <a:pt x="102346" y="9608342"/>
                </a:lnTo>
                <a:lnTo>
                  <a:pt x="108451" y="9623330"/>
                </a:lnTo>
                <a:lnTo>
                  <a:pt x="115491" y="9637979"/>
                </a:lnTo>
                <a:lnTo>
                  <a:pt x="40026" y="9677150"/>
                </a:lnTo>
                <a:close/>
              </a:path>
              <a:path w="17926050" h="9867900">
                <a:moveTo>
                  <a:pt x="85724" y="9511909"/>
                </a:moveTo>
                <a:lnTo>
                  <a:pt x="0" y="9511909"/>
                </a:lnTo>
                <a:lnTo>
                  <a:pt x="0" y="9426147"/>
                </a:lnTo>
                <a:lnTo>
                  <a:pt x="85724" y="9426147"/>
                </a:lnTo>
                <a:lnTo>
                  <a:pt x="85724" y="9511909"/>
                </a:lnTo>
                <a:close/>
              </a:path>
              <a:path w="17926050" h="9867900">
                <a:moveTo>
                  <a:pt x="85724" y="9340386"/>
                </a:moveTo>
                <a:lnTo>
                  <a:pt x="0" y="9340386"/>
                </a:lnTo>
                <a:lnTo>
                  <a:pt x="0" y="9254625"/>
                </a:lnTo>
                <a:lnTo>
                  <a:pt x="85724" y="9254625"/>
                </a:lnTo>
                <a:lnTo>
                  <a:pt x="85724" y="9340386"/>
                </a:lnTo>
                <a:close/>
              </a:path>
              <a:path w="17926050" h="9867900">
                <a:moveTo>
                  <a:pt x="85724" y="9168864"/>
                </a:moveTo>
                <a:lnTo>
                  <a:pt x="0" y="9168864"/>
                </a:lnTo>
                <a:lnTo>
                  <a:pt x="0" y="9083103"/>
                </a:lnTo>
                <a:lnTo>
                  <a:pt x="85724" y="9083103"/>
                </a:lnTo>
                <a:lnTo>
                  <a:pt x="85724" y="9168864"/>
                </a:lnTo>
                <a:close/>
              </a:path>
              <a:path w="17926050" h="9867900">
                <a:moveTo>
                  <a:pt x="85724" y="8997341"/>
                </a:moveTo>
                <a:lnTo>
                  <a:pt x="0" y="8997341"/>
                </a:lnTo>
                <a:lnTo>
                  <a:pt x="0" y="8911580"/>
                </a:lnTo>
                <a:lnTo>
                  <a:pt x="85724" y="8911580"/>
                </a:lnTo>
                <a:lnTo>
                  <a:pt x="85724" y="8997341"/>
                </a:lnTo>
                <a:close/>
              </a:path>
              <a:path w="17926050" h="9867900">
                <a:moveTo>
                  <a:pt x="85724" y="8825819"/>
                </a:moveTo>
                <a:lnTo>
                  <a:pt x="0" y="8825819"/>
                </a:lnTo>
                <a:lnTo>
                  <a:pt x="0" y="8740058"/>
                </a:lnTo>
                <a:lnTo>
                  <a:pt x="85724" y="8740058"/>
                </a:lnTo>
                <a:lnTo>
                  <a:pt x="85724" y="8825819"/>
                </a:lnTo>
                <a:close/>
              </a:path>
              <a:path w="17926050" h="9867900">
                <a:moveTo>
                  <a:pt x="85724" y="8654296"/>
                </a:moveTo>
                <a:lnTo>
                  <a:pt x="0" y="8654296"/>
                </a:lnTo>
                <a:lnTo>
                  <a:pt x="0" y="8568535"/>
                </a:lnTo>
                <a:lnTo>
                  <a:pt x="85724" y="8568535"/>
                </a:lnTo>
                <a:lnTo>
                  <a:pt x="85724" y="8654296"/>
                </a:lnTo>
                <a:close/>
              </a:path>
              <a:path w="17926050" h="9867900">
                <a:moveTo>
                  <a:pt x="85724" y="8482774"/>
                </a:moveTo>
                <a:lnTo>
                  <a:pt x="0" y="8482774"/>
                </a:lnTo>
                <a:lnTo>
                  <a:pt x="0" y="8397013"/>
                </a:lnTo>
                <a:lnTo>
                  <a:pt x="85724" y="8397013"/>
                </a:lnTo>
                <a:lnTo>
                  <a:pt x="85724" y="8482774"/>
                </a:lnTo>
                <a:close/>
              </a:path>
              <a:path w="17926050" h="9867900">
                <a:moveTo>
                  <a:pt x="85724" y="8311252"/>
                </a:moveTo>
                <a:lnTo>
                  <a:pt x="0" y="8311252"/>
                </a:lnTo>
                <a:lnTo>
                  <a:pt x="0" y="8225490"/>
                </a:lnTo>
                <a:lnTo>
                  <a:pt x="85724" y="8225490"/>
                </a:lnTo>
                <a:lnTo>
                  <a:pt x="85724" y="8311252"/>
                </a:lnTo>
                <a:close/>
              </a:path>
              <a:path w="17926050" h="9867900">
                <a:moveTo>
                  <a:pt x="85724" y="8139729"/>
                </a:moveTo>
                <a:lnTo>
                  <a:pt x="0" y="8139729"/>
                </a:lnTo>
                <a:lnTo>
                  <a:pt x="0" y="8053968"/>
                </a:lnTo>
                <a:lnTo>
                  <a:pt x="85724" y="8053968"/>
                </a:lnTo>
                <a:lnTo>
                  <a:pt x="85724" y="8139729"/>
                </a:lnTo>
                <a:close/>
              </a:path>
              <a:path w="17926050" h="9867900">
                <a:moveTo>
                  <a:pt x="85724" y="7968207"/>
                </a:moveTo>
                <a:lnTo>
                  <a:pt x="0" y="7968207"/>
                </a:lnTo>
                <a:lnTo>
                  <a:pt x="0" y="7882446"/>
                </a:lnTo>
                <a:lnTo>
                  <a:pt x="85724" y="7882446"/>
                </a:lnTo>
                <a:lnTo>
                  <a:pt x="85724" y="7968207"/>
                </a:lnTo>
                <a:close/>
              </a:path>
              <a:path w="17926050" h="9867900">
                <a:moveTo>
                  <a:pt x="85724" y="7796684"/>
                </a:moveTo>
                <a:lnTo>
                  <a:pt x="0" y="7796684"/>
                </a:lnTo>
                <a:lnTo>
                  <a:pt x="0" y="7710923"/>
                </a:lnTo>
                <a:lnTo>
                  <a:pt x="85724" y="7710923"/>
                </a:lnTo>
                <a:lnTo>
                  <a:pt x="85724" y="7796684"/>
                </a:lnTo>
                <a:close/>
              </a:path>
              <a:path w="17926050" h="9867900">
                <a:moveTo>
                  <a:pt x="85724" y="7625161"/>
                </a:moveTo>
                <a:lnTo>
                  <a:pt x="0" y="7625161"/>
                </a:lnTo>
                <a:lnTo>
                  <a:pt x="0" y="7539400"/>
                </a:lnTo>
                <a:lnTo>
                  <a:pt x="85724" y="7539400"/>
                </a:lnTo>
                <a:lnTo>
                  <a:pt x="85724" y="7625161"/>
                </a:lnTo>
                <a:close/>
              </a:path>
              <a:path w="17926050" h="9867900">
                <a:moveTo>
                  <a:pt x="85724" y="7453639"/>
                </a:moveTo>
                <a:lnTo>
                  <a:pt x="0" y="7453639"/>
                </a:lnTo>
                <a:lnTo>
                  <a:pt x="0" y="7367878"/>
                </a:lnTo>
                <a:lnTo>
                  <a:pt x="85724" y="7367878"/>
                </a:lnTo>
                <a:lnTo>
                  <a:pt x="85724" y="7453639"/>
                </a:lnTo>
                <a:close/>
              </a:path>
              <a:path w="17926050" h="9867900">
                <a:moveTo>
                  <a:pt x="85724" y="7282116"/>
                </a:moveTo>
                <a:lnTo>
                  <a:pt x="0" y="7282116"/>
                </a:lnTo>
                <a:lnTo>
                  <a:pt x="0" y="7196356"/>
                </a:lnTo>
                <a:lnTo>
                  <a:pt x="85724" y="7196356"/>
                </a:lnTo>
                <a:lnTo>
                  <a:pt x="85724" y="7282116"/>
                </a:lnTo>
                <a:close/>
              </a:path>
              <a:path w="17926050" h="9867900">
                <a:moveTo>
                  <a:pt x="85724" y="7110594"/>
                </a:moveTo>
                <a:lnTo>
                  <a:pt x="0" y="7110594"/>
                </a:lnTo>
                <a:lnTo>
                  <a:pt x="0" y="7024833"/>
                </a:lnTo>
                <a:lnTo>
                  <a:pt x="85724" y="7024833"/>
                </a:lnTo>
                <a:lnTo>
                  <a:pt x="85724" y="7110594"/>
                </a:lnTo>
                <a:close/>
              </a:path>
              <a:path w="17926050" h="9867900">
                <a:moveTo>
                  <a:pt x="85724" y="6939072"/>
                </a:moveTo>
                <a:lnTo>
                  <a:pt x="0" y="6939072"/>
                </a:lnTo>
                <a:lnTo>
                  <a:pt x="0" y="6853310"/>
                </a:lnTo>
                <a:lnTo>
                  <a:pt x="85724" y="6853310"/>
                </a:lnTo>
                <a:lnTo>
                  <a:pt x="85724" y="6939072"/>
                </a:lnTo>
                <a:close/>
              </a:path>
              <a:path w="17926050" h="9867900">
                <a:moveTo>
                  <a:pt x="85724" y="6767549"/>
                </a:moveTo>
                <a:lnTo>
                  <a:pt x="0" y="6767549"/>
                </a:lnTo>
                <a:lnTo>
                  <a:pt x="0" y="6681788"/>
                </a:lnTo>
                <a:lnTo>
                  <a:pt x="85724" y="6681788"/>
                </a:lnTo>
                <a:lnTo>
                  <a:pt x="85724" y="6767549"/>
                </a:lnTo>
                <a:close/>
              </a:path>
              <a:path w="17926050" h="9867900">
                <a:moveTo>
                  <a:pt x="85724" y="6596027"/>
                </a:moveTo>
                <a:lnTo>
                  <a:pt x="0" y="6596027"/>
                </a:lnTo>
                <a:lnTo>
                  <a:pt x="0" y="6510266"/>
                </a:lnTo>
                <a:lnTo>
                  <a:pt x="85724" y="6510266"/>
                </a:lnTo>
                <a:lnTo>
                  <a:pt x="85724" y="6596027"/>
                </a:lnTo>
                <a:close/>
              </a:path>
              <a:path w="17926050" h="9867900">
                <a:moveTo>
                  <a:pt x="85724" y="6424504"/>
                </a:moveTo>
                <a:lnTo>
                  <a:pt x="0" y="6424504"/>
                </a:lnTo>
                <a:lnTo>
                  <a:pt x="0" y="6338743"/>
                </a:lnTo>
                <a:lnTo>
                  <a:pt x="85724" y="6338743"/>
                </a:lnTo>
                <a:lnTo>
                  <a:pt x="85724" y="6424504"/>
                </a:lnTo>
                <a:close/>
              </a:path>
              <a:path w="17926050" h="9867900">
                <a:moveTo>
                  <a:pt x="85724" y="6252982"/>
                </a:moveTo>
                <a:lnTo>
                  <a:pt x="0" y="6252982"/>
                </a:lnTo>
                <a:lnTo>
                  <a:pt x="0" y="6167221"/>
                </a:lnTo>
                <a:lnTo>
                  <a:pt x="85724" y="6167221"/>
                </a:lnTo>
                <a:lnTo>
                  <a:pt x="85724" y="6252982"/>
                </a:lnTo>
                <a:close/>
              </a:path>
              <a:path w="17926050" h="9867900">
                <a:moveTo>
                  <a:pt x="85724" y="6081459"/>
                </a:moveTo>
                <a:lnTo>
                  <a:pt x="0" y="6081459"/>
                </a:lnTo>
                <a:lnTo>
                  <a:pt x="0" y="5995698"/>
                </a:lnTo>
                <a:lnTo>
                  <a:pt x="85724" y="5995698"/>
                </a:lnTo>
                <a:lnTo>
                  <a:pt x="85724" y="6081459"/>
                </a:lnTo>
                <a:close/>
              </a:path>
              <a:path w="17926050" h="9867900">
                <a:moveTo>
                  <a:pt x="85724" y="5909937"/>
                </a:moveTo>
                <a:lnTo>
                  <a:pt x="0" y="5909937"/>
                </a:lnTo>
                <a:lnTo>
                  <a:pt x="0" y="5824176"/>
                </a:lnTo>
                <a:lnTo>
                  <a:pt x="85724" y="5824176"/>
                </a:lnTo>
                <a:lnTo>
                  <a:pt x="85724" y="5909937"/>
                </a:lnTo>
                <a:close/>
              </a:path>
              <a:path w="17926050" h="9867900">
                <a:moveTo>
                  <a:pt x="85724" y="5738415"/>
                </a:moveTo>
                <a:lnTo>
                  <a:pt x="0" y="5738415"/>
                </a:lnTo>
                <a:lnTo>
                  <a:pt x="0" y="5652653"/>
                </a:lnTo>
                <a:lnTo>
                  <a:pt x="85724" y="5652653"/>
                </a:lnTo>
                <a:lnTo>
                  <a:pt x="85724" y="5738415"/>
                </a:lnTo>
                <a:close/>
              </a:path>
              <a:path w="17926050" h="9867900">
                <a:moveTo>
                  <a:pt x="85724" y="5566892"/>
                </a:moveTo>
                <a:lnTo>
                  <a:pt x="0" y="5566892"/>
                </a:lnTo>
                <a:lnTo>
                  <a:pt x="0" y="5481131"/>
                </a:lnTo>
                <a:lnTo>
                  <a:pt x="85724" y="5481131"/>
                </a:lnTo>
                <a:lnTo>
                  <a:pt x="85724" y="5566892"/>
                </a:lnTo>
                <a:close/>
              </a:path>
              <a:path w="17926050" h="9867900">
                <a:moveTo>
                  <a:pt x="85724" y="5395370"/>
                </a:moveTo>
                <a:lnTo>
                  <a:pt x="0" y="5395370"/>
                </a:lnTo>
                <a:lnTo>
                  <a:pt x="0" y="5309609"/>
                </a:lnTo>
                <a:lnTo>
                  <a:pt x="85724" y="5309609"/>
                </a:lnTo>
                <a:lnTo>
                  <a:pt x="85724" y="5395370"/>
                </a:lnTo>
                <a:close/>
              </a:path>
              <a:path w="17926050" h="9867900">
                <a:moveTo>
                  <a:pt x="85724" y="5223847"/>
                </a:moveTo>
                <a:lnTo>
                  <a:pt x="0" y="5223847"/>
                </a:lnTo>
                <a:lnTo>
                  <a:pt x="0" y="5138086"/>
                </a:lnTo>
                <a:lnTo>
                  <a:pt x="85724" y="5138086"/>
                </a:lnTo>
                <a:lnTo>
                  <a:pt x="85724" y="5223847"/>
                </a:lnTo>
                <a:close/>
              </a:path>
              <a:path w="17926050" h="9867900">
                <a:moveTo>
                  <a:pt x="85724" y="5052325"/>
                </a:moveTo>
                <a:lnTo>
                  <a:pt x="0" y="5052325"/>
                </a:lnTo>
                <a:lnTo>
                  <a:pt x="0" y="4966564"/>
                </a:lnTo>
                <a:lnTo>
                  <a:pt x="85724" y="4966564"/>
                </a:lnTo>
                <a:lnTo>
                  <a:pt x="85724" y="5052325"/>
                </a:lnTo>
                <a:close/>
              </a:path>
              <a:path w="17926050" h="9867900">
                <a:moveTo>
                  <a:pt x="85724" y="4880802"/>
                </a:moveTo>
                <a:lnTo>
                  <a:pt x="0" y="4880802"/>
                </a:lnTo>
                <a:lnTo>
                  <a:pt x="0" y="4795042"/>
                </a:lnTo>
                <a:lnTo>
                  <a:pt x="85724" y="4795042"/>
                </a:lnTo>
                <a:lnTo>
                  <a:pt x="85724" y="4880802"/>
                </a:lnTo>
                <a:close/>
              </a:path>
              <a:path w="17926050" h="9867900">
                <a:moveTo>
                  <a:pt x="85724" y="4709280"/>
                </a:moveTo>
                <a:lnTo>
                  <a:pt x="0" y="4709280"/>
                </a:lnTo>
                <a:lnTo>
                  <a:pt x="0" y="4623519"/>
                </a:lnTo>
                <a:lnTo>
                  <a:pt x="85724" y="4623519"/>
                </a:lnTo>
                <a:lnTo>
                  <a:pt x="85724" y="4709280"/>
                </a:lnTo>
                <a:close/>
              </a:path>
              <a:path w="17926050" h="9867900">
                <a:moveTo>
                  <a:pt x="85724" y="4537757"/>
                </a:moveTo>
                <a:lnTo>
                  <a:pt x="0" y="4537757"/>
                </a:lnTo>
                <a:lnTo>
                  <a:pt x="0" y="4451996"/>
                </a:lnTo>
                <a:lnTo>
                  <a:pt x="85724" y="4451996"/>
                </a:lnTo>
                <a:lnTo>
                  <a:pt x="85724" y="4537757"/>
                </a:lnTo>
                <a:close/>
              </a:path>
              <a:path w="17926050" h="9867900">
                <a:moveTo>
                  <a:pt x="85724" y="4366235"/>
                </a:moveTo>
                <a:lnTo>
                  <a:pt x="0" y="4366235"/>
                </a:lnTo>
                <a:lnTo>
                  <a:pt x="0" y="4280474"/>
                </a:lnTo>
                <a:lnTo>
                  <a:pt x="85724" y="4280474"/>
                </a:lnTo>
                <a:lnTo>
                  <a:pt x="85724" y="4366235"/>
                </a:lnTo>
                <a:close/>
              </a:path>
              <a:path w="17926050" h="9867900">
                <a:moveTo>
                  <a:pt x="85724" y="4194713"/>
                </a:moveTo>
                <a:lnTo>
                  <a:pt x="0" y="4194713"/>
                </a:lnTo>
                <a:lnTo>
                  <a:pt x="0" y="4108952"/>
                </a:lnTo>
                <a:lnTo>
                  <a:pt x="85724" y="4108952"/>
                </a:lnTo>
                <a:lnTo>
                  <a:pt x="85724" y="4194713"/>
                </a:lnTo>
                <a:close/>
              </a:path>
              <a:path w="17926050" h="9867900">
                <a:moveTo>
                  <a:pt x="85724" y="4023190"/>
                </a:moveTo>
                <a:lnTo>
                  <a:pt x="0" y="4023190"/>
                </a:lnTo>
                <a:lnTo>
                  <a:pt x="0" y="3937429"/>
                </a:lnTo>
                <a:lnTo>
                  <a:pt x="85724" y="3937429"/>
                </a:lnTo>
                <a:lnTo>
                  <a:pt x="85724" y="4023190"/>
                </a:lnTo>
                <a:close/>
              </a:path>
              <a:path w="17926050" h="9867900">
                <a:moveTo>
                  <a:pt x="85724" y="3851668"/>
                </a:moveTo>
                <a:lnTo>
                  <a:pt x="0" y="3851668"/>
                </a:lnTo>
                <a:lnTo>
                  <a:pt x="0" y="3765907"/>
                </a:lnTo>
                <a:lnTo>
                  <a:pt x="85724" y="3765907"/>
                </a:lnTo>
                <a:lnTo>
                  <a:pt x="85724" y="3851668"/>
                </a:lnTo>
                <a:close/>
              </a:path>
              <a:path w="17926050" h="9867900">
                <a:moveTo>
                  <a:pt x="85724" y="3680145"/>
                </a:moveTo>
                <a:lnTo>
                  <a:pt x="0" y="3680145"/>
                </a:lnTo>
                <a:lnTo>
                  <a:pt x="0" y="3594384"/>
                </a:lnTo>
                <a:lnTo>
                  <a:pt x="85724" y="3594384"/>
                </a:lnTo>
                <a:lnTo>
                  <a:pt x="85724" y="3680145"/>
                </a:lnTo>
                <a:close/>
              </a:path>
              <a:path w="17926050" h="9867900">
                <a:moveTo>
                  <a:pt x="85724" y="3508623"/>
                </a:moveTo>
                <a:lnTo>
                  <a:pt x="0" y="3508623"/>
                </a:lnTo>
                <a:lnTo>
                  <a:pt x="0" y="3422862"/>
                </a:lnTo>
                <a:lnTo>
                  <a:pt x="85724" y="3422862"/>
                </a:lnTo>
                <a:lnTo>
                  <a:pt x="85724" y="3508623"/>
                </a:lnTo>
                <a:close/>
              </a:path>
              <a:path w="17926050" h="9867900">
                <a:moveTo>
                  <a:pt x="85724" y="3337100"/>
                </a:moveTo>
                <a:lnTo>
                  <a:pt x="0" y="3337100"/>
                </a:lnTo>
                <a:lnTo>
                  <a:pt x="0" y="3251339"/>
                </a:lnTo>
                <a:lnTo>
                  <a:pt x="85724" y="3251339"/>
                </a:lnTo>
                <a:lnTo>
                  <a:pt x="85724" y="3337100"/>
                </a:lnTo>
                <a:close/>
              </a:path>
              <a:path w="17926050" h="9867900">
                <a:moveTo>
                  <a:pt x="85724" y="3165578"/>
                </a:moveTo>
                <a:lnTo>
                  <a:pt x="0" y="3165578"/>
                </a:lnTo>
                <a:lnTo>
                  <a:pt x="0" y="3079817"/>
                </a:lnTo>
                <a:lnTo>
                  <a:pt x="85724" y="3079817"/>
                </a:lnTo>
                <a:lnTo>
                  <a:pt x="85724" y="3165578"/>
                </a:lnTo>
                <a:close/>
              </a:path>
              <a:path w="17926050" h="9867900">
                <a:moveTo>
                  <a:pt x="85724" y="2994055"/>
                </a:moveTo>
                <a:lnTo>
                  <a:pt x="0" y="2994055"/>
                </a:lnTo>
                <a:lnTo>
                  <a:pt x="0" y="2908295"/>
                </a:lnTo>
                <a:lnTo>
                  <a:pt x="85724" y="2908295"/>
                </a:lnTo>
                <a:lnTo>
                  <a:pt x="85724" y="2994055"/>
                </a:lnTo>
                <a:close/>
              </a:path>
              <a:path w="17926050" h="9867900">
                <a:moveTo>
                  <a:pt x="85724" y="2822533"/>
                </a:moveTo>
                <a:lnTo>
                  <a:pt x="0" y="2822533"/>
                </a:lnTo>
                <a:lnTo>
                  <a:pt x="0" y="2736772"/>
                </a:lnTo>
                <a:lnTo>
                  <a:pt x="85724" y="2736772"/>
                </a:lnTo>
                <a:lnTo>
                  <a:pt x="85724" y="2822533"/>
                </a:lnTo>
                <a:close/>
              </a:path>
              <a:path w="17926050" h="9867900">
                <a:moveTo>
                  <a:pt x="85724" y="2651010"/>
                </a:moveTo>
                <a:lnTo>
                  <a:pt x="0" y="2651010"/>
                </a:lnTo>
                <a:lnTo>
                  <a:pt x="0" y="2565250"/>
                </a:lnTo>
                <a:lnTo>
                  <a:pt x="85724" y="2565250"/>
                </a:lnTo>
                <a:lnTo>
                  <a:pt x="85724" y="2651010"/>
                </a:lnTo>
                <a:close/>
              </a:path>
              <a:path w="17926050" h="9867900">
                <a:moveTo>
                  <a:pt x="85724" y="2479488"/>
                </a:moveTo>
                <a:lnTo>
                  <a:pt x="0" y="2479488"/>
                </a:lnTo>
                <a:lnTo>
                  <a:pt x="0" y="2393727"/>
                </a:lnTo>
                <a:lnTo>
                  <a:pt x="85724" y="2393727"/>
                </a:lnTo>
                <a:lnTo>
                  <a:pt x="85724" y="2479488"/>
                </a:lnTo>
                <a:close/>
              </a:path>
              <a:path w="17926050" h="9867900">
                <a:moveTo>
                  <a:pt x="85724" y="2307965"/>
                </a:moveTo>
                <a:lnTo>
                  <a:pt x="0" y="2307965"/>
                </a:lnTo>
                <a:lnTo>
                  <a:pt x="0" y="2222205"/>
                </a:lnTo>
                <a:lnTo>
                  <a:pt x="85724" y="2222205"/>
                </a:lnTo>
                <a:lnTo>
                  <a:pt x="85724" y="2307965"/>
                </a:lnTo>
                <a:close/>
              </a:path>
              <a:path w="17926050" h="9867900">
                <a:moveTo>
                  <a:pt x="85724" y="2136444"/>
                </a:moveTo>
                <a:lnTo>
                  <a:pt x="0" y="2136444"/>
                </a:lnTo>
                <a:lnTo>
                  <a:pt x="0" y="2050682"/>
                </a:lnTo>
                <a:lnTo>
                  <a:pt x="85724" y="2050682"/>
                </a:lnTo>
                <a:lnTo>
                  <a:pt x="85724" y="2136444"/>
                </a:lnTo>
                <a:close/>
              </a:path>
              <a:path w="17926050" h="9867900">
                <a:moveTo>
                  <a:pt x="85724" y="1964921"/>
                </a:moveTo>
                <a:lnTo>
                  <a:pt x="0" y="1964921"/>
                </a:lnTo>
                <a:lnTo>
                  <a:pt x="0" y="1879160"/>
                </a:lnTo>
                <a:lnTo>
                  <a:pt x="85724" y="1879160"/>
                </a:lnTo>
                <a:lnTo>
                  <a:pt x="85724" y="1964921"/>
                </a:lnTo>
                <a:close/>
              </a:path>
              <a:path w="17926050" h="9867900">
                <a:moveTo>
                  <a:pt x="85724" y="1793398"/>
                </a:moveTo>
                <a:lnTo>
                  <a:pt x="0" y="1793398"/>
                </a:lnTo>
                <a:lnTo>
                  <a:pt x="0" y="1707637"/>
                </a:lnTo>
                <a:lnTo>
                  <a:pt x="85724" y="1707637"/>
                </a:lnTo>
                <a:lnTo>
                  <a:pt x="85724" y="1793398"/>
                </a:lnTo>
                <a:close/>
              </a:path>
              <a:path w="17926050" h="9867900">
                <a:moveTo>
                  <a:pt x="85724" y="1621876"/>
                </a:moveTo>
                <a:lnTo>
                  <a:pt x="0" y="1621876"/>
                </a:lnTo>
                <a:lnTo>
                  <a:pt x="0" y="1536115"/>
                </a:lnTo>
                <a:lnTo>
                  <a:pt x="85724" y="1536115"/>
                </a:lnTo>
                <a:lnTo>
                  <a:pt x="85724" y="1621876"/>
                </a:lnTo>
                <a:close/>
              </a:path>
              <a:path w="17926050" h="9867900">
                <a:moveTo>
                  <a:pt x="85724" y="1450353"/>
                </a:moveTo>
                <a:lnTo>
                  <a:pt x="0" y="1450353"/>
                </a:lnTo>
                <a:lnTo>
                  <a:pt x="0" y="1364592"/>
                </a:lnTo>
                <a:lnTo>
                  <a:pt x="85724" y="1364592"/>
                </a:lnTo>
                <a:lnTo>
                  <a:pt x="85724" y="1450353"/>
                </a:lnTo>
                <a:close/>
              </a:path>
              <a:path w="17926050" h="9867900">
                <a:moveTo>
                  <a:pt x="85724" y="1278831"/>
                </a:moveTo>
                <a:lnTo>
                  <a:pt x="0" y="1278831"/>
                </a:lnTo>
                <a:lnTo>
                  <a:pt x="0" y="1193070"/>
                </a:lnTo>
                <a:lnTo>
                  <a:pt x="85724" y="1193070"/>
                </a:lnTo>
                <a:lnTo>
                  <a:pt x="85724" y="1278831"/>
                </a:lnTo>
                <a:close/>
              </a:path>
              <a:path w="17926050" h="9867900">
                <a:moveTo>
                  <a:pt x="85724" y="1107308"/>
                </a:moveTo>
                <a:lnTo>
                  <a:pt x="0" y="1107308"/>
                </a:lnTo>
                <a:lnTo>
                  <a:pt x="0" y="1021547"/>
                </a:lnTo>
                <a:lnTo>
                  <a:pt x="85724" y="1021547"/>
                </a:lnTo>
                <a:lnTo>
                  <a:pt x="85724" y="1107308"/>
                </a:lnTo>
                <a:close/>
              </a:path>
              <a:path w="17926050" h="9867900">
                <a:moveTo>
                  <a:pt x="85724" y="935787"/>
                </a:moveTo>
                <a:lnTo>
                  <a:pt x="0" y="935787"/>
                </a:lnTo>
                <a:lnTo>
                  <a:pt x="0" y="850025"/>
                </a:lnTo>
                <a:lnTo>
                  <a:pt x="85724" y="850025"/>
                </a:lnTo>
                <a:lnTo>
                  <a:pt x="85724" y="935787"/>
                </a:lnTo>
                <a:close/>
              </a:path>
              <a:path w="17926050" h="9867900">
                <a:moveTo>
                  <a:pt x="85724" y="764264"/>
                </a:moveTo>
                <a:lnTo>
                  <a:pt x="0" y="764264"/>
                </a:lnTo>
                <a:lnTo>
                  <a:pt x="0" y="678502"/>
                </a:lnTo>
                <a:lnTo>
                  <a:pt x="85724" y="678502"/>
                </a:lnTo>
                <a:lnTo>
                  <a:pt x="85724" y="764264"/>
                </a:lnTo>
                <a:close/>
              </a:path>
              <a:path w="17926050" h="9867900">
                <a:moveTo>
                  <a:pt x="85724" y="592741"/>
                </a:moveTo>
                <a:lnTo>
                  <a:pt x="0" y="592741"/>
                </a:lnTo>
                <a:lnTo>
                  <a:pt x="0" y="506980"/>
                </a:lnTo>
                <a:lnTo>
                  <a:pt x="85724" y="506980"/>
                </a:lnTo>
                <a:lnTo>
                  <a:pt x="85724" y="592741"/>
                </a:lnTo>
                <a:close/>
              </a:path>
              <a:path w="17926050" h="9867900">
                <a:moveTo>
                  <a:pt x="85724" y="421219"/>
                </a:moveTo>
                <a:lnTo>
                  <a:pt x="0" y="421219"/>
                </a:lnTo>
                <a:lnTo>
                  <a:pt x="0" y="352570"/>
                </a:lnTo>
                <a:lnTo>
                  <a:pt x="1167" y="335212"/>
                </a:lnTo>
                <a:lnTo>
                  <a:pt x="86045" y="339337"/>
                </a:lnTo>
                <a:lnTo>
                  <a:pt x="85831" y="343736"/>
                </a:lnTo>
                <a:lnTo>
                  <a:pt x="85724" y="421219"/>
                </a:lnTo>
                <a:close/>
              </a:path>
              <a:path w="17926050" h="9867900">
                <a:moveTo>
                  <a:pt x="96995" y="275503"/>
                </a:moveTo>
                <a:lnTo>
                  <a:pt x="15342" y="250912"/>
                </a:lnTo>
                <a:lnTo>
                  <a:pt x="27695" y="215334"/>
                </a:lnTo>
                <a:lnTo>
                  <a:pt x="48115" y="174621"/>
                </a:lnTo>
                <a:lnTo>
                  <a:pt x="49514" y="172550"/>
                </a:lnTo>
                <a:lnTo>
                  <a:pt x="123043" y="216344"/>
                </a:lnTo>
                <a:lnTo>
                  <a:pt x="115160" y="230553"/>
                </a:lnTo>
                <a:lnTo>
                  <a:pt x="108191" y="245149"/>
                </a:lnTo>
                <a:lnTo>
                  <a:pt x="102136" y="260133"/>
                </a:lnTo>
                <a:lnTo>
                  <a:pt x="96995" y="275503"/>
                </a:lnTo>
                <a:close/>
              </a:path>
              <a:path w="17926050" h="9867900">
                <a:moveTo>
                  <a:pt x="162714" y="165039"/>
                </a:moveTo>
                <a:lnTo>
                  <a:pt x="101830" y="104847"/>
                </a:lnTo>
                <a:lnTo>
                  <a:pt x="103222" y="103265"/>
                </a:lnTo>
                <a:lnTo>
                  <a:pt x="137067" y="73462"/>
                </a:lnTo>
                <a:lnTo>
                  <a:pt x="168995" y="51887"/>
                </a:lnTo>
                <a:lnTo>
                  <a:pt x="213532" y="124738"/>
                </a:lnTo>
                <a:lnTo>
                  <a:pt x="199921" y="133641"/>
                </a:lnTo>
                <a:lnTo>
                  <a:pt x="186914" y="143326"/>
                </a:lnTo>
                <a:lnTo>
                  <a:pt x="174512" y="153792"/>
                </a:lnTo>
                <a:lnTo>
                  <a:pt x="162714" y="165039"/>
                </a:lnTo>
                <a:close/>
              </a:path>
              <a:path w="17926050" h="9867900">
                <a:moveTo>
                  <a:pt x="272349" y="97971"/>
                </a:moveTo>
                <a:lnTo>
                  <a:pt x="246832" y="16729"/>
                </a:lnTo>
                <a:lnTo>
                  <a:pt x="258734" y="12594"/>
                </a:lnTo>
                <a:lnTo>
                  <a:pt x="304600" y="3218"/>
                </a:lnTo>
                <a:lnTo>
                  <a:pt x="330841" y="1452"/>
                </a:lnTo>
                <a:lnTo>
                  <a:pt x="335974" y="86257"/>
                </a:lnTo>
                <a:lnTo>
                  <a:pt x="319753" y="87731"/>
                </a:lnTo>
                <a:lnTo>
                  <a:pt x="303741" y="90175"/>
                </a:lnTo>
                <a:lnTo>
                  <a:pt x="287940" y="93588"/>
                </a:lnTo>
                <a:lnTo>
                  <a:pt x="272349" y="97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945" y="567372"/>
            <a:ext cx="3160109" cy="781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tx1"/>
                </a:solidFill>
                <a:latin typeface="한컴산뜻돋움"/>
                <a:cs typeface="한컴산뜻돋움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4790" y="2618810"/>
            <a:ext cx="10738485" cy="592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3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3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3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3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3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7127" y="4276134"/>
            <a:ext cx="6753859" cy="9137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800" spc="165">
                <a:latin typeface="함초롬바탕"/>
                <a:cs typeface="함초롬바탕"/>
              </a:rPr>
              <a:t>신입생</a:t>
            </a:r>
            <a:r>
              <a:rPr dirty="0" sz="5800" spc="-105">
                <a:latin typeface="함초롬바탕"/>
                <a:cs typeface="함초롬바탕"/>
              </a:rPr>
              <a:t> </a:t>
            </a:r>
            <a:r>
              <a:rPr dirty="0" sz="5800" spc="165">
                <a:latin typeface="함초롬바탕"/>
                <a:cs typeface="함초롬바탕"/>
              </a:rPr>
              <a:t>교육</a:t>
            </a:r>
            <a:r>
              <a:rPr dirty="0" sz="5800" spc="-105">
                <a:latin typeface="함초롬바탕"/>
                <a:cs typeface="함초롬바탕"/>
              </a:rPr>
              <a:t> </a:t>
            </a:r>
            <a:r>
              <a:rPr dirty="0" sz="5800">
                <a:latin typeface="함초롬바탕"/>
                <a:cs typeface="함초롬바탕"/>
              </a:rPr>
              <a:t>-</a:t>
            </a:r>
            <a:r>
              <a:rPr dirty="0" sz="5800" spc="-95">
                <a:latin typeface="함초롬바탕"/>
                <a:cs typeface="함초롬바탕"/>
              </a:rPr>
              <a:t> </a:t>
            </a:r>
            <a:r>
              <a:rPr dirty="0" sz="5800" spc="110">
                <a:latin typeface="함초롬바탕"/>
                <a:cs typeface="함초롬바탕"/>
              </a:rPr>
              <a:t>C언어</a:t>
            </a:r>
            <a:endParaRPr sz="5800">
              <a:latin typeface="함초롬바탕"/>
              <a:cs typeface="함초롬바탕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801184" y="5491026"/>
            <a:ext cx="4685665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90" b="1">
                <a:latin typeface="함초롬바탕"/>
                <a:cs typeface="함초롬바탕"/>
              </a:rPr>
              <a:t>너흰</a:t>
            </a:r>
            <a:r>
              <a:rPr dirty="0" sz="2400" spc="-35" b="1">
                <a:latin typeface="함초롬바탕"/>
                <a:cs typeface="함초롬바탕"/>
              </a:rPr>
              <a:t> </a:t>
            </a:r>
            <a:r>
              <a:rPr dirty="0" sz="2400" spc="90" b="1">
                <a:latin typeface="함초롬바탕"/>
                <a:cs typeface="함초롬바탕"/>
              </a:rPr>
              <a:t>우리가</a:t>
            </a:r>
            <a:r>
              <a:rPr dirty="0" sz="2400" spc="-35" b="1">
                <a:latin typeface="함초롬바탕"/>
                <a:cs typeface="함초롬바탕"/>
              </a:rPr>
              <a:t> </a:t>
            </a:r>
            <a:r>
              <a:rPr dirty="0" sz="2400" spc="90" b="1">
                <a:latin typeface="함초롬바탕"/>
                <a:cs typeface="함초롬바탕"/>
              </a:rPr>
              <a:t>고마울것이다</a:t>
            </a:r>
            <a:r>
              <a:rPr dirty="0" sz="2400" spc="-35" b="1">
                <a:latin typeface="함초롬바탕"/>
                <a:cs typeface="함초롬바탕"/>
              </a:rPr>
              <a:t> </a:t>
            </a:r>
            <a:r>
              <a:rPr dirty="0" sz="2400" spc="-20" b="1">
                <a:latin typeface="함초롬바탕"/>
                <a:cs typeface="함초롬바탕"/>
              </a:rPr>
              <a:t>크하하.</a:t>
            </a:r>
            <a:endParaRPr sz="2400">
              <a:latin typeface="함초롬바탕"/>
              <a:cs typeface="함초롬바탕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472022" y="9043780"/>
          <a:ext cx="7327265" cy="678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280"/>
                <a:gridCol w="1111250"/>
                <a:gridCol w="1111250"/>
                <a:gridCol w="1111249"/>
                <a:gridCol w="1111250"/>
                <a:gridCol w="1111250"/>
                <a:gridCol w="926465"/>
              </a:tblGrid>
              <a:tr h="339090">
                <a:tc>
                  <a:txBody>
                    <a:bodyPr/>
                    <a:lstStyle/>
                    <a:p>
                      <a:pPr marL="31750">
                        <a:lnSpc>
                          <a:spcPts val="2190"/>
                        </a:lnSpc>
                      </a:pP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3</a:t>
                      </a:r>
                      <a:r>
                        <a:rPr dirty="0" sz="1950" spc="-60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학</a:t>
                      </a:r>
                      <a:r>
                        <a:rPr dirty="0" sz="1950" spc="-60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 spc="-50">
                          <a:latin typeface="한컴 울주 천전리 각석체"/>
                          <a:cs typeface="한컴 울주 천전리 각석체"/>
                        </a:rPr>
                        <a:t>년</a:t>
                      </a:r>
                      <a:endParaRPr sz="1950">
                        <a:latin typeface="한컴 울주 천전리 각석체"/>
                        <a:cs typeface="한컴 울주 천전리 각석체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190"/>
                        </a:lnSpc>
                      </a:pP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신</a:t>
                      </a:r>
                      <a:r>
                        <a:rPr dirty="0" sz="1950" spc="-100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승</a:t>
                      </a:r>
                      <a:r>
                        <a:rPr dirty="0" sz="1950" spc="-95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호</a:t>
                      </a:r>
                      <a:r>
                        <a:rPr dirty="0" sz="1950" spc="-95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 spc="-50">
                          <a:latin typeface="한컴 울주 천전리 각석체"/>
                          <a:cs typeface="한컴 울주 천전리 각석체"/>
                        </a:rPr>
                        <a:t>,</a:t>
                      </a:r>
                      <a:endParaRPr sz="1950">
                        <a:latin typeface="한컴 울주 천전리 각석체"/>
                        <a:cs typeface="한컴 울주 천전리 각석체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190"/>
                        </a:lnSpc>
                      </a:pP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라</a:t>
                      </a:r>
                      <a:r>
                        <a:rPr dirty="0" sz="1950" spc="-100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호</a:t>
                      </a:r>
                      <a:r>
                        <a:rPr dirty="0" sz="1950" spc="-95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성</a:t>
                      </a:r>
                      <a:r>
                        <a:rPr dirty="0" sz="1950" spc="-95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 spc="-50">
                          <a:latin typeface="한컴 울주 천전리 각석체"/>
                          <a:cs typeface="한컴 울주 천전리 각석체"/>
                        </a:rPr>
                        <a:t>,</a:t>
                      </a:r>
                      <a:endParaRPr sz="1950">
                        <a:latin typeface="한컴 울주 천전리 각석체"/>
                        <a:cs typeface="한컴 울주 천전리 각석체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190"/>
                        </a:lnSpc>
                      </a:pP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이</a:t>
                      </a:r>
                      <a:r>
                        <a:rPr dirty="0" sz="1950" spc="-100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재</a:t>
                      </a:r>
                      <a:r>
                        <a:rPr dirty="0" sz="1950" spc="-95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영</a:t>
                      </a:r>
                      <a:r>
                        <a:rPr dirty="0" sz="1950" spc="-95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 spc="-50">
                          <a:latin typeface="한컴 울주 천전리 각석체"/>
                          <a:cs typeface="한컴 울주 천전리 각석체"/>
                        </a:rPr>
                        <a:t>,</a:t>
                      </a:r>
                      <a:endParaRPr sz="1950">
                        <a:latin typeface="한컴 울주 천전리 각석체"/>
                        <a:cs typeface="한컴 울주 천전리 각석체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190"/>
                        </a:lnSpc>
                      </a:pP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김</a:t>
                      </a:r>
                      <a:r>
                        <a:rPr dirty="0" sz="1950" spc="-100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슬</a:t>
                      </a:r>
                      <a:r>
                        <a:rPr dirty="0" sz="1950" spc="-95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찬</a:t>
                      </a:r>
                      <a:r>
                        <a:rPr dirty="0" sz="1950" spc="-95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 spc="-50">
                          <a:latin typeface="한컴 울주 천전리 각석체"/>
                          <a:cs typeface="한컴 울주 천전리 각석체"/>
                        </a:rPr>
                        <a:t>,</a:t>
                      </a:r>
                      <a:endParaRPr sz="1950">
                        <a:latin typeface="한컴 울주 천전리 각석체"/>
                        <a:cs typeface="한컴 울주 천전리 각석체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0010">
                        <a:lnSpc>
                          <a:spcPts val="2190"/>
                        </a:lnSpc>
                      </a:pP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신</a:t>
                      </a:r>
                      <a:r>
                        <a:rPr dirty="0" sz="1950" spc="-100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예</a:t>
                      </a:r>
                      <a:r>
                        <a:rPr dirty="0" sz="1950" spc="-95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은</a:t>
                      </a:r>
                      <a:r>
                        <a:rPr dirty="0" sz="1950" spc="-95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 spc="-50">
                          <a:latin typeface="한컴 울주 천전리 각석체"/>
                          <a:cs typeface="한컴 울주 천전리 각석체"/>
                        </a:rPr>
                        <a:t>,</a:t>
                      </a:r>
                      <a:endParaRPr sz="1950">
                        <a:latin typeface="한컴 울주 천전리 각석체"/>
                        <a:cs typeface="한컴 울주 천전리 각석체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190"/>
                        </a:lnSpc>
                      </a:pP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장</a:t>
                      </a:r>
                      <a:r>
                        <a:rPr dirty="0" sz="1950" spc="-100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윤</a:t>
                      </a:r>
                      <a:r>
                        <a:rPr dirty="0" sz="1950" spc="-95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 spc="-60">
                          <a:latin typeface="한컴 울주 천전리 각석체"/>
                          <a:cs typeface="한컴 울주 천전리 각석체"/>
                        </a:rPr>
                        <a:t>서</a:t>
                      </a:r>
                      <a:endParaRPr sz="1950">
                        <a:latin typeface="한컴 울주 천전리 각석체"/>
                        <a:cs typeface="한컴 울주 천전리 각석체"/>
                      </a:endParaRPr>
                    </a:p>
                  </a:txBody>
                  <a:tcPr marL="0" marR="0" marB="0" marT="0"/>
                </a:tc>
              </a:tr>
              <a:tr h="339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0010">
                        <a:lnSpc>
                          <a:spcPts val="2300"/>
                        </a:lnSpc>
                        <a:spcBef>
                          <a:spcPts val="270"/>
                        </a:spcBef>
                      </a:pP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2</a:t>
                      </a:r>
                      <a:r>
                        <a:rPr dirty="0" sz="1950" spc="-60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학</a:t>
                      </a:r>
                      <a:r>
                        <a:rPr dirty="0" sz="1950" spc="-60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 spc="-50">
                          <a:latin typeface="한컴 울주 천전리 각석체"/>
                          <a:cs typeface="한컴 울주 천전리 각석체"/>
                        </a:rPr>
                        <a:t>년</a:t>
                      </a:r>
                      <a:endParaRPr sz="1950">
                        <a:latin typeface="한컴 울주 천전리 각석체"/>
                        <a:cs typeface="한컴 울주 천전리 각석체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300"/>
                        </a:lnSpc>
                        <a:spcBef>
                          <a:spcPts val="270"/>
                        </a:spcBef>
                      </a:pP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김</a:t>
                      </a:r>
                      <a:r>
                        <a:rPr dirty="0" sz="1950" spc="-100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>
                          <a:latin typeface="한컴 울주 천전리 각석체"/>
                          <a:cs typeface="한컴 울주 천전리 각석체"/>
                        </a:rPr>
                        <a:t>도</a:t>
                      </a:r>
                      <a:r>
                        <a:rPr dirty="0" sz="1950" spc="-95">
                          <a:latin typeface="한컴 울주 천전리 각석체"/>
                          <a:cs typeface="한컴 울주 천전리 각석체"/>
                        </a:rPr>
                        <a:t> </a:t>
                      </a:r>
                      <a:r>
                        <a:rPr dirty="0" sz="1950" spc="-60">
                          <a:latin typeface="한컴 울주 천전리 각석체"/>
                          <a:cs typeface="한컴 울주 천전리 각석체"/>
                        </a:rPr>
                        <a:t>윤</a:t>
                      </a:r>
                      <a:endParaRPr sz="1950">
                        <a:latin typeface="한컴 울주 천전리 각석체"/>
                        <a:cs typeface="한컴 울주 천전리 각석체"/>
                      </a:endParaRPr>
                    </a:p>
                  </a:txBody>
                  <a:tcPr marL="0" marR="0" marB="0" marT="3429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17528" y="7596652"/>
            <a:ext cx="236918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225" b="1">
                <a:latin typeface="한컴산뜻돋움"/>
                <a:cs typeface="한컴산뜻돋움"/>
              </a:rPr>
              <a:t>Hello</a:t>
            </a:r>
            <a:r>
              <a:rPr dirty="0" sz="2900" spc="60" b="1">
                <a:latin typeface="한컴산뜻돋움"/>
                <a:cs typeface="한컴산뜻돋움"/>
              </a:rPr>
              <a:t> </a:t>
            </a:r>
            <a:r>
              <a:rPr dirty="0" sz="2900" spc="60" b="1">
                <a:latin typeface="한컴산뜻돋움"/>
                <a:cs typeface="한컴산뜻돋움"/>
              </a:rPr>
              <a:t>w</a:t>
            </a:r>
            <a:r>
              <a:rPr dirty="0" sz="2900" spc="330" b="1">
                <a:latin typeface="한컴산뜻돋움"/>
                <a:cs typeface="한컴산뜻돋움"/>
              </a:rPr>
              <a:t>o</a:t>
            </a:r>
            <a:r>
              <a:rPr dirty="0" sz="2900" spc="370" b="1">
                <a:latin typeface="한컴산뜻돋움"/>
                <a:cs typeface="한컴산뜻돋움"/>
              </a:rPr>
              <a:t>r</a:t>
            </a:r>
            <a:r>
              <a:rPr dirty="0" sz="2900" spc="170" b="1">
                <a:latin typeface="한컴산뜻돋움"/>
                <a:cs typeface="한컴산뜻돋움"/>
              </a:rPr>
              <a:t>l</a:t>
            </a:r>
            <a:r>
              <a:rPr dirty="0" sz="2900" spc="300" b="1">
                <a:latin typeface="한컴산뜻돋움"/>
                <a:cs typeface="한컴산뜻돋움"/>
              </a:rPr>
              <a:t>d</a:t>
            </a:r>
            <a:r>
              <a:rPr dirty="0" sz="2900" spc="-475" b="1">
                <a:latin typeface="한컴산뜻돋움"/>
                <a:cs typeface="한컴산뜻돋움"/>
              </a:rPr>
              <a:t>!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25542" y="7596652"/>
            <a:ext cx="199072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85" b="1">
                <a:latin typeface="한컴산뜻돋움"/>
                <a:cs typeface="한컴산뜻돋움"/>
              </a:rPr>
              <a:t>안녕하세요!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139951" y="7596652"/>
            <a:ext cx="223075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450" b="1">
                <a:latin typeface="한컴산뜻돋움"/>
                <a:cs typeface="한컴산뜻돋움"/>
              </a:rPr>
              <a:t>20230126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99781" y="2697364"/>
            <a:ext cx="368046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320" b="1">
                <a:latin typeface="한컴산뜻돋움"/>
                <a:cs typeface="한컴산뜻돋움"/>
              </a:rPr>
              <a:t>#include&lt;stdio.h&gt;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99781" y="3661338"/>
            <a:ext cx="4310380" cy="1060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dirty="0" sz="2900" spc="185" b="1">
                <a:latin typeface="한컴산뜻돋움"/>
                <a:cs typeface="한컴산뜻돋움"/>
              </a:rPr>
              <a:t>int</a:t>
            </a:r>
            <a:r>
              <a:rPr dirty="0" sz="2900" spc="60" b="1">
                <a:latin typeface="한컴산뜻돋움"/>
                <a:cs typeface="한컴산뜻돋움"/>
              </a:rPr>
              <a:t> </a:t>
            </a:r>
            <a:r>
              <a:rPr dirty="0" sz="2900" spc="85" b="1">
                <a:latin typeface="한컴산뜻돋움"/>
                <a:cs typeface="한컴산뜻돋움"/>
              </a:rPr>
              <a:t>main(){ </a:t>
            </a:r>
            <a:r>
              <a:rPr dirty="0" sz="2900" spc="235" b="1">
                <a:latin typeface="한컴산뜻돋움"/>
                <a:cs typeface="한컴산뜻돋움"/>
              </a:rPr>
              <a:t>printf("Hello</a:t>
            </a:r>
            <a:r>
              <a:rPr dirty="0" sz="2900" spc="50" b="1">
                <a:latin typeface="한컴산뜻돋움"/>
                <a:cs typeface="한컴산뜻돋움"/>
              </a:rPr>
              <a:t> </a:t>
            </a:r>
            <a:r>
              <a:rPr dirty="0" sz="2900" spc="-130" b="1">
                <a:latin typeface="한컴산뜻돋움"/>
                <a:cs typeface="한컴산뜻돋움"/>
              </a:rPr>
              <a:t>W</a:t>
            </a:r>
            <a:r>
              <a:rPr dirty="0" sz="2900" spc="315" b="1">
                <a:latin typeface="한컴산뜻돋움"/>
                <a:cs typeface="한컴산뜻돋움"/>
              </a:rPr>
              <a:t>o</a:t>
            </a:r>
            <a:r>
              <a:rPr dirty="0" sz="2900" spc="370" b="1">
                <a:latin typeface="한컴산뜻돋움"/>
                <a:cs typeface="한컴산뜻돋움"/>
              </a:rPr>
              <a:t>r</a:t>
            </a:r>
            <a:r>
              <a:rPr dirty="0" sz="2900" spc="175" b="1">
                <a:latin typeface="한컴산뜻돋움"/>
                <a:cs typeface="한컴산뜻돋움"/>
              </a:rPr>
              <a:t>l</a:t>
            </a:r>
            <a:r>
              <a:rPr dirty="0" sz="2900" spc="285" b="1">
                <a:latin typeface="한컴산뜻돋움"/>
                <a:cs typeface="한컴산뜻돋움"/>
              </a:rPr>
              <a:t>d</a:t>
            </a:r>
            <a:r>
              <a:rPr dirty="0" sz="2900" spc="-480" b="1">
                <a:latin typeface="한컴산뜻돋움"/>
                <a:cs typeface="한컴산뜻돋움"/>
              </a:rPr>
              <a:t>!</a:t>
            </a:r>
            <a:r>
              <a:rPr dirty="0" sz="2900" spc="605" b="1">
                <a:latin typeface="한컴산뜻돋움"/>
                <a:cs typeface="한컴산뜻돋움"/>
              </a:rPr>
              <a:t>"</a:t>
            </a:r>
            <a:r>
              <a:rPr dirty="0" sz="2900" spc="-65" b="1">
                <a:latin typeface="한컴산뜻돋움"/>
                <a:cs typeface="한컴산뜻돋움"/>
              </a:rPr>
              <a:t>)</a:t>
            </a:r>
            <a:r>
              <a:rPr dirty="0" sz="2900" b="1">
                <a:latin typeface="한컴산뜻돋움"/>
                <a:cs typeface="한컴산뜻돋움"/>
              </a:rPr>
              <a:t>;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99781" y="5283925"/>
            <a:ext cx="20764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135" b="1">
                <a:latin typeface="한컴산뜻돋움"/>
                <a:cs typeface="한컴산뜻돋움"/>
              </a:rPr>
              <a:t>}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519253" y="2697364"/>
            <a:ext cx="368046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320" b="1">
                <a:latin typeface="한컴산뜻돋움"/>
                <a:cs typeface="한컴산뜻돋움"/>
              </a:rPr>
              <a:t>#include&lt;stdio.h&gt;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519253" y="3661338"/>
            <a:ext cx="3879215" cy="1060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dirty="0" sz="2900" spc="185" b="1">
                <a:latin typeface="한컴산뜻돋움"/>
                <a:cs typeface="한컴산뜻돋움"/>
              </a:rPr>
              <a:t>int</a:t>
            </a:r>
            <a:r>
              <a:rPr dirty="0" sz="2900" spc="60" b="1">
                <a:latin typeface="한컴산뜻돋움"/>
                <a:cs typeface="한컴산뜻돋움"/>
              </a:rPr>
              <a:t> </a:t>
            </a:r>
            <a:r>
              <a:rPr dirty="0" sz="2900" spc="85" b="1">
                <a:latin typeface="한컴산뜻돋움"/>
                <a:cs typeface="한컴산뜻돋움"/>
              </a:rPr>
              <a:t>main(){ </a:t>
            </a:r>
            <a:r>
              <a:rPr dirty="0" sz="2900" spc="310" b="1">
                <a:latin typeface="한컴산뜻돋움"/>
                <a:cs typeface="한컴산뜻돋움"/>
              </a:rPr>
              <a:t>p</a:t>
            </a:r>
            <a:r>
              <a:rPr dirty="0" sz="2900" spc="405" b="1">
                <a:latin typeface="한컴산뜻돋움"/>
                <a:cs typeface="한컴산뜻돋움"/>
              </a:rPr>
              <a:t>r</a:t>
            </a:r>
            <a:r>
              <a:rPr dirty="0" sz="2900" spc="220" b="1">
                <a:latin typeface="한컴산뜻돋움"/>
                <a:cs typeface="한컴산뜻돋움"/>
              </a:rPr>
              <a:t>i</a:t>
            </a:r>
            <a:r>
              <a:rPr dirty="0" sz="2900" spc="295" b="1">
                <a:latin typeface="한컴산뜻돋움"/>
                <a:cs typeface="한컴산뜻돋움"/>
              </a:rPr>
              <a:t>n</a:t>
            </a:r>
            <a:r>
              <a:rPr dirty="0" sz="2900" spc="200" b="1">
                <a:latin typeface="한컴산뜻돋움"/>
                <a:cs typeface="한컴산뜻돋움"/>
              </a:rPr>
              <a:t>t</a:t>
            </a:r>
            <a:r>
              <a:rPr dirty="0" sz="2900" spc="260" b="1">
                <a:latin typeface="한컴산뜻돋움"/>
                <a:cs typeface="한컴산뜻돋움"/>
              </a:rPr>
              <a:t>f</a:t>
            </a:r>
            <a:r>
              <a:rPr dirty="0" sz="2900" spc="-40" b="1">
                <a:latin typeface="한컴산뜻돋움"/>
                <a:cs typeface="한컴산뜻돋움"/>
              </a:rPr>
              <a:t>(</a:t>
            </a:r>
            <a:r>
              <a:rPr dirty="0" sz="2900" spc="645" b="1">
                <a:latin typeface="한컴산뜻돋움"/>
                <a:cs typeface="한컴산뜻돋움"/>
              </a:rPr>
              <a:t>"</a:t>
            </a:r>
            <a:r>
              <a:rPr dirty="0" sz="2900" spc="45" b="1">
                <a:latin typeface="한컴산뜻돋움"/>
                <a:cs typeface="한컴산뜻돋움"/>
              </a:rPr>
              <a:t>안녕하세요</a:t>
            </a:r>
            <a:r>
              <a:rPr dirty="0" sz="2900" spc="-445" b="1">
                <a:latin typeface="한컴산뜻돋움"/>
                <a:cs typeface="한컴산뜻돋움"/>
              </a:rPr>
              <a:t>!</a:t>
            </a:r>
            <a:r>
              <a:rPr dirty="0" sz="2900" spc="645" b="1">
                <a:latin typeface="한컴산뜻돋움"/>
                <a:cs typeface="한컴산뜻돋움"/>
              </a:rPr>
              <a:t>"</a:t>
            </a:r>
            <a:r>
              <a:rPr dirty="0" sz="2900" spc="-35" b="1">
                <a:latin typeface="한컴산뜻돋움"/>
                <a:cs typeface="한컴산뜻돋움"/>
              </a:rPr>
              <a:t>)</a:t>
            </a:r>
            <a:r>
              <a:rPr dirty="0" sz="2900" spc="40" b="1">
                <a:latin typeface="한컴산뜻돋움"/>
                <a:cs typeface="한컴산뜻돋움"/>
              </a:rPr>
              <a:t>;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519253" y="5283925"/>
            <a:ext cx="20764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135" b="1">
                <a:latin typeface="한컴산뜻돋움"/>
                <a:cs typeface="한컴산뜻돋움"/>
              </a:rPr>
              <a:t>}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507631" y="2697364"/>
            <a:ext cx="368046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320" b="1">
                <a:latin typeface="한컴산뜻돋움"/>
                <a:cs typeface="한컴산뜻돋움"/>
              </a:rPr>
              <a:t>#include&lt;stdio.h&gt;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507631" y="3661338"/>
            <a:ext cx="4119879" cy="1060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dirty="0" sz="2900" spc="185" b="1">
                <a:latin typeface="한컴산뜻돋움"/>
                <a:cs typeface="한컴산뜻돋움"/>
              </a:rPr>
              <a:t>int</a:t>
            </a:r>
            <a:r>
              <a:rPr dirty="0" sz="2900" spc="60" b="1">
                <a:latin typeface="한컴산뜻돋움"/>
                <a:cs typeface="한컴산뜻돋움"/>
              </a:rPr>
              <a:t> </a:t>
            </a:r>
            <a:r>
              <a:rPr dirty="0" sz="2900" spc="85" b="1">
                <a:latin typeface="한컴산뜻돋움"/>
                <a:cs typeface="한컴산뜻돋움"/>
              </a:rPr>
              <a:t>main(){ </a:t>
            </a:r>
            <a:r>
              <a:rPr dirty="0" sz="2900" spc="305" b="1">
                <a:latin typeface="한컴산뜻돋움"/>
                <a:cs typeface="한컴산뜻돋움"/>
              </a:rPr>
              <a:t>printf("20230126");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507631" y="5283925"/>
            <a:ext cx="20764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135" b="1">
                <a:latin typeface="한컴산뜻돋움"/>
                <a:cs typeface="한컴산뜻돋움"/>
              </a:rPr>
              <a:t>}</a:t>
            </a:r>
            <a:endParaRPr sz="29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93727" y="3836028"/>
            <a:ext cx="3331845" cy="3524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799"/>
              </a:lnSpc>
              <a:spcBef>
                <a:spcPts val="100"/>
              </a:spcBef>
            </a:pPr>
            <a:r>
              <a:rPr dirty="0" sz="3400">
                <a:latin typeface="함초롬바탕"/>
                <a:cs typeface="함초롬바탕"/>
              </a:rPr>
              <a:t>printf를</a:t>
            </a:r>
            <a:r>
              <a:rPr dirty="0" sz="3400" spc="165">
                <a:latin typeface="함초롬바탕"/>
                <a:cs typeface="함초롬바탕"/>
              </a:rPr>
              <a:t> </a:t>
            </a:r>
            <a:r>
              <a:rPr dirty="0" sz="3400" spc="-280">
                <a:latin typeface="함초롬바탕"/>
                <a:cs typeface="함초롬바탕"/>
              </a:rPr>
              <a:t>이용하여 </a:t>
            </a:r>
            <a:r>
              <a:rPr dirty="0" sz="3400" spc="-20">
                <a:solidFill>
                  <a:srgbClr val="9A0000"/>
                </a:solidFill>
                <a:latin typeface="함초롬바탕"/>
                <a:cs typeface="함초롬바탕"/>
              </a:rPr>
              <a:t>반가워!</a:t>
            </a:r>
            <a:endParaRPr sz="3400">
              <a:latin typeface="함초롬바탕"/>
              <a:cs typeface="함초롬바탕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3400" spc="140">
                <a:solidFill>
                  <a:srgbClr val="9A0000"/>
                </a:solidFill>
                <a:latin typeface="함초롬바탕"/>
                <a:cs typeface="함초롬바탕"/>
              </a:rPr>
              <a:t>2023!</a:t>
            </a:r>
            <a:endParaRPr sz="3400">
              <a:latin typeface="함초롬바탕"/>
              <a:cs typeface="함초롬바탕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3400" spc="-10">
                <a:latin typeface="함초롬바탕"/>
                <a:cs typeface="함초롬바탕"/>
              </a:rPr>
              <a:t>출력하기!</a:t>
            </a:r>
            <a:endParaRPr sz="3400">
              <a:latin typeface="함초롬바탕"/>
              <a:cs typeface="함초롬바탕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550">
              <a:latin typeface="함초롬바탕"/>
              <a:cs typeface="함초롬바탕"/>
            </a:endParaRPr>
          </a:p>
          <a:p>
            <a:pPr algn="ctr">
              <a:lnSpc>
                <a:spcPct val="100000"/>
              </a:lnSpc>
            </a:pPr>
            <a:r>
              <a:rPr dirty="0" sz="3400" spc="-320">
                <a:latin typeface="함초롬바탕"/>
                <a:cs typeface="함초롬바탕"/>
              </a:rPr>
              <a:t>힌트</a:t>
            </a:r>
            <a:r>
              <a:rPr dirty="0" sz="3400" spc="-70">
                <a:latin typeface="함초롬바탕"/>
                <a:cs typeface="함초롬바탕"/>
              </a:rPr>
              <a:t> </a:t>
            </a:r>
            <a:r>
              <a:rPr dirty="0" sz="3400">
                <a:latin typeface="함초롬바탕"/>
                <a:cs typeface="함초롬바탕"/>
              </a:rPr>
              <a:t>:</a:t>
            </a:r>
            <a:r>
              <a:rPr dirty="0" sz="3400" spc="-145">
                <a:latin typeface="함초롬바탕"/>
                <a:cs typeface="함초롬바탕"/>
              </a:rPr>
              <a:t> </a:t>
            </a:r>
            <a:r>
              <a:rPr dirty="0" sz="3400" spc="-390">
                <a:latin typeface="함초롬바탕"/>
                <a:cs typeface="함초롬바탕"/>
              </a:rPr>
              <a:t>줄바꿈</a:t>
            </a:r>
            <a:r>
              <a:rPr dirty="0" sz="3400" spc="-70">
                <a:latin typeface="함초롬바탕"/>
                <a:cs typeface="함초롬바탕"/>
              </a:rPr>
              <a:t> </a:t>
            </a:r>
            <a:r>
              <a:rPr dirty="0" sz="3400" spc="385">
                <a:solidFill>
                  <a:srgbClr val="9A0000"/>
                </a:solidFill>
                <a:latin typeface="함초롬바탕"/>
                <a:cs typeface="함초롬바탕"/>
              </a:rPr>
              <a:t>\n</a:t>
            </a:r>
            <a:endParaRPr sz="34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93727" y="3836029"/>
            <a:ext cx="3331845" cy="242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799"/>
              </a:lnSpc>
              <a:spcBef>
                <a:spcPts val="100"/>
              </a:spcBef>
            </a:pPr>
            <a:r>
              <a:rPr dirty="0" sz="3400">
                <a:latin typeface="함초롬바탕"/>
                <a:cs typeface="함초롬바탕"/>
              </a:rPr>
              <a:t>printf를</a:t>
            </a:r>
            <a:r>
              <a:rPr dirty="0" sz="3400" spc="165">
                <a:latin typeface="함초롬바탕"/>
                <a:cs typeface="함초롬바탕"/>
              </a:rPr>
              <a:t> </a:t>
            </a:r>
            <a:r>
              <a:rPr dirty="0" sz="3400" spc="-280">
                <a:latin typeface="함초롬바탕"/>
                <a:cs typeface="함초롬바탕"/>
              </a:rPr>
              <a:t>이용하여 </a:t>
            </a:r>
            <a:r>
              <a:rPr dirty="0" sz="3400" spc="-20">
                <a:solidFill>
                  <a:srgbClr val="9A0000"/>
                </a:solidFill>
                <a:latin typeface="함초롬바탕"/>
                <a:cs typeface="함초롬바탕"/>
              </a:rPr>
              <a:t>반가워!</a:t>
            </a:r>
            <a:endParaRPr sz="3400">
              <a:latin typeface="함초롬바탕"/>
              <a:cs typeface="함초롬바탕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3400" spc="140">
                <a:solidFill>
                  <a:srgbClr val="9A0000"/>
                </a:solidFill>
                <a:latin typeface="함초롬바탕"/>
                <a:cs typeface="함초롬바탕"/>
              </a:rPr>
              <a:t>2023!</a:t>
            </a:r>
            <a:endParaRPr sz="3400">
              <a:latin typeface="함초롬바탕"/>
              <a:cs typeface="함초롬바탕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3400" spc="-10">
                <a:latin typeface="함초롬바탕"/>
                <a:cs typeface="함초롬바탕"/>
              </a:rPr>
              <a:t>출력하기!</a:t>
            </a:r>
            <a:endParaRPr sz="3400">
              <a:latin typeface="함초롬바탕"/>
              <a:cs typeface="함초롬바탕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422678" y="3791463"/>
            <a:ext cx="3177540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0" spc="275" b="1">
                <a:latin typeface="한컴산뜻돋움"/>
                <a:cs typeface="한컴산뜻돋움"/>
              </a:rPr>
              <a:t>#include&lt;stdio.h&gt;</a:t>
            </a:r>
            <a:endParaRPr sz="250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22678" y="4620099"/>
            <a:ext cx="4382770" cy="9124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dirty="0" sz="2500" spc="160" b="1">
                <a:latin typeface="한컴산뜻돋움"/>
                <a:cs typeface="한컴산뜻돋움"/>
              </a:rPr>
              <a:t>int</a:t>
            </a:r>
            <a:r>
              <a:rPr dirty="0" sz="2500" spc="45" b="1">
                <a:latin typeface="한컴산뜻돋움"/>
                <a:cs typeface="한컴산뜻돋움"/>
              </a:rPr>
              <a:t> </a:t>
            </a:r>
            <a:r>
              <a:rPr dirty="0" sz="2500" spc="70" b="1">
                <a:latin typeface="한컴산뜻돋움"/>
                <a:cs typeface="한컴산뜻돋움"/>
              </a:rPr>
              <a:t>main(){ </a:t>
            </a:r>
            <a:r>
              <a:rPr dirty="0" sz="2500" spc="254" b="1">
                <a:latin typeface="한컴산뜻돋움"/>
                <a:cs typeface="한컴산뜻돋움"/>
              </a:rPr>
              <a:t>p</a:t>
            </a:r>
            <a:r>
              <a:rPr dirty="0" sz="2500" spc="350" b="1">
                <a:latin typeface="한컴산뜻돋움"/>
                <a:cs typeface="한컴산뜻돋움"/>
              </a:rPr>
              <a:t>r</a:t>
            </a:r>
            <a:r>
              <a:rPr dirty="0" sz="2500" spc="195" b="1">
                <a:latin typeface="한컴산뜻돋움"/>
                <a:cs typeface="한컴산뜻돋움"/>
              </a:rPr>
              <a:t>i</a:t>
            </a:r>
            <a:r>
              <a:rPr dirty="0" sz="2500" spc="240" b="1">
                <a:latin typeface="한컴산뜻돋움"/>
                <a:cs typeface="한컴산뜻돋움"/>
              </a:rPr>
              <a:t>n</a:t>
            </a:r>
            <a:r>
              <a:rPr dirty="0" sz="2500" spc="175" b="1">
                <a:latin typeface="한컴산뜻돋움"/>
                <a:cs typeface="한컴산뜻돋움"/>
              </a:rPr>
              <a:t>t</a:t>
            </a:r>
            <a:r>
              <a:rPr dirty="0" sz="2500" spc="229" b="1">
                <a:latin typeface="한컴산뜻돋움"/>
                <a:cs typeface="한컴산뜻돋움"/>
              </a:rPr>
              <a:t>f</a:t>
            </a:r>
            <a:r>
              <a:rPr dirty="0" sz="2500" spc="-30" b="1">
                <a:latin typeface="한컴산뜻돋움"/>
                <a:cs typeface="한컴산뜻돋움"/>
              </a:rPr>
              <a:t>(</a:t>
            </a:r>
            <a:r>
              <a:rPr dirty="0" sz="2500" spc="560" b="1">
                <a:latin typeface="한컴산뜻돋움"/>
                <a:cs typeface="한컴산뜻돋움"/>
              </a:rPr>
              <a:t>"</a:t>
            </a:r>
            <a:r>
              <a:rPr dirty="0" sz="2500" spc="10" b="1">
                <a:latin typeface="한컴산뜻돋움"/>
                <a:cs typeface="한컴산뜻돋움"/>
              </a:rPr>
              <a:t>반가워</a:t>
            </a:r>
            <a:r>
              <a:rPr dirty="0" sz="2500" spc="-395" b="1">
                <a:latin typeface="한컴산뜻돋움"/>
                <a:cs typeface="한컴산뜻돋움"/>
              </a:rPr>
              <a:t>!</a:t>
            </a:r>
            <a:r>
              <a:rPr dirty="0" sz="2500" spc="365" b="1">
                <a:solidFill>
                  <a:srgbClr val="9A0000"/>
                </a:solidFill>
                <a:latin typeface="한컴산뜻돋움"/>
                <a:cs typeface="한컴산뜻돋움"/>
              </a:rPr>
              <a:t>\</a:t>
            </a:r>
            <a:r>
              <a:rPr dirty="0" sz="2500" spc="240" b="1">
                <a:solidFill>
                  <a:srgbClr val="9A0000"/>
                </a:solidFill>
                <a:latin typeface="한컴산뜻돋움"/>
                <a:cs typeface="한컴산뜻돋움"/>
              </a:rPr>
              <a:t>n</a:t>
            </a:r>
            <a:r>
              <a:rPr dirty="0" sz="2500" spc="430" b="1">
                <a:latin typeface="한컴산뜻돋움"/>
                <a:cs typeface="한컴산뜻돋움"/>
              </a:rPr>
              <a:t>2023</a:t>
            </a:r>
            <a:r>
              <a:rPr dirty="0" sz="2500" spc="-390" b="1">
                <a:latin typeface="한컴산뜻돋움"/>
                <a:cs typeface="한컴산뜻돋움"/>
              </a:rPr>
              <a:t>!</a:t>
            </a:r>
            <a:r>
              <a:rPr dirty="0" sz="2500" spc="560" b="1">
                <a:latin typeface="한컴산뜻돋움"/>
                <a:cs typeface="한컴산뜻돋움"/>
              </a:rPr>
              <a:t>"</a:t>
            </a:r>
            <a:r>
              <a:rPr dirty="0" sz="2500" spc="-30" b="1">
                <a:latin typeface="한컴산뜻돋움"/>
                <a:cs typeface="한컴산뜻돋움"/>
              </a:rPr>
              <a:t>)</a:t>
            </a:r>
            <a:r>
              <a:rPr dirty="0" sz="2500" spc="40" b="1">
                <a:latin typeface="한컴산뜻돋움"/>
                <a:cs typeface="한컴산뜻돋움"/>
              </a:rPr>
              <a:t>;</a:t>
            </a:r>
            <a:endParaRPr sz="2500">
              <a:latin typeface="한컴산뜻돋움"/>
              <a:cs typeface="한컴산뜻돋움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22678" y="6008909"/>
            <a:ext cx="182245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0" spc="114" b="1">
                <a:latin typeface="한컴산뜻돋움"/>
                <a:cs typeface="한컴산뜻돋움"/>
              </a:rPr>
              <a:t>}</a:t>
            </a:r>
            <a:endParaRPr sz="2500">
              <a:latin typeface="한컴산뜻돋움"/>
              <a:cs typeface="한컴산뜻돋움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155530" y="3569720"/>
            <a:ext cx="3177540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0" spc="275" b="1">
                <a:latin typeface="한컴산뜻돋움"/>
                <a:cs typeface="한컴산뜻돋움"/>
              </a:rPr>
              <a:t>#include&lt;stdio.h&gt;</a:t>
            </a:r>
            <a:endParaRPr sz="2500">
              <a:latin typeface="한컴산뜻돋움"/>
              <a:cs typeface="한컴산뜻돋움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155530" y="4398355"/>
            <a:ext cx="3308985" cy="135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dirty="0" sz="2500" spc="160" b="1">
                <a:latin typeface="한컴산뜻돋움"/>
                <a:cs typeface="한컴산뜻돋움"/>
              </a:rPr>
              <a:t>int</a:t>
            </a:r>
            <a:r>
              <a:rPr dirty="0" sz="2500" spc="45" b="1">
                <a:latin typeface="한컴산뜻돋움"/>
                <a:cs typeface="한컴산뜻돋움"/>
              </a:rPr>
              <a:t> </a:t>
            </a:r>
            <a:r>
              <a:rPr dirty="0" sz="2500" spc="70" b="1">
                <a:latin typeface="한컴산뜻돋움"/>
                <a:cs typeface="한컴산뜻돋움"/>
              </a:rPr>
              <a:t>main(){ </a:t>
            </a:r>
            <a:r>
              <a:rPr dirty="0" sz="2500" spc="254" b="1">
                <a:latin typeface="한컴산뜻돋움"/>
                <a:cs typeface="한컴산뜻돋움"/>
              </a:rPr>
              <a:t>p</a:t>
            </a:r>
            <a:r>
              <a:rPr dirty="0" sz="2500" spc="350" b="1">
                <a:latin typeface="한컴산뜻돋움"/>
                <a:cs typeface="한컴산뜻돋움"/>
              </a:rPr>
              <a:t>r</a:t>
            </a:r>
            <a:r>
              <a:rPr dirty="0" sz="2500" spc="195" b="1">
                <a:latin typeface="한컴산뜻돋움"/>
                <a:cs typeface="한컴산뜻돋움"/>
              </a:rPr>
              <a:t>i</a:t>
            </a:r>
            <a:r>
              <a:rPr dirty="0" sz="2500" spc="240" b="1">
                <a:latin typeface="한컴산뜻돋움"/>
                <a:cs typeface="한컴산뜻돋움"/>
              </a:rPr>
              <a:t>n</a:t>
            </a:r>
            <a:r>
              <a:rPr dirty="0" sz="2500" spc="175" b="1">
                <a:latin typeface="한컴산뜻돋움"/>
                <a:cs typeface="한컴산뜻돋움"/>
              </a:rPr>
              <a:t>t</a:t>
            </a:r>
            <a:r>
              <a:rPr dirty="0" sz="2500" spc="229" b="1">
                <a:latin typeface="한컴산뜻돋움"/>
                <a:cs typeface="한컴산뜻돋움"/>
              </a:rPr>
              <a:t>f</a:t>
            </a:r>
            <a:r>
              <a:rPr dirty="0" sz="2500" spc="-30" b="1">
                <a:latin typeface="한컴산뜻돋움"/>
                <a:cs typeface="한컴산뜻돋움"/>
              </a:rPr>
              <a:t>(</a:t>
            </a:r>
            <a:r>
              <a:rPr dirty="0" sz="2500" spc="560" b="1">
                <a:latin typeface="한컴산뜻돋움"/>
                <a:cs typeface="한컴산뜻돋움"/>
              </a:rPr>
              <a:t>"</a:t>
            </a:r>
            <a:r>
              <a:rPr dirty="0" sz="2500" spc="10" b="1">
                <a:latin typeface="한컴산뜻돋움"/>
                <a:cs typeface="한컴산뜻돋움"/>
              </a:rPr>
              <a:t>반가워</a:t>
            </a:r>
            <a:r>
              <a:rPr dirty="0" sz="2500" spc="-395" b="1">
                <a:latin typeface="한컴산뜻돋움"/>
                <a:cs typeface="한컴산뜻돋움"/>
              </a:rPr>
              <a:t>!</a:t>
            </a:r>
            <a:r>
              <a:rPr dirty="0" sz="2500" spc="365" b="1">
                <a:solidFill>
                  <a:srgbClr val="9A0000"/>
                </a:solidFill>
                <a:latin typeface="한컴산뜻돋움"/>
                <a:cs typeface="한컴산뜻돋움"/>
              </a:rPr>
              <a:t>\</a:t>
            </a:r>
            <a:r>
              <a:rPr dirty="0" sz="2500" spc="240" b="1">
                <a:solidFill>
                  <a:srgbClr val="9A0000"/>
                </a:solidFill>
                <a:latin typeface="한컴산뜻돋움"/>
                <a:cs typeface="한컴산뜻돋움"/>
              </a:rPr>
              <a:t>n</a:t>
            </a:r>
            <a:r>
              <a:rPr dirty="0" sz="2500" spc="560" b="1">
                <a:latin typeface="한컴산뜻돋움"/>
                <a:cs typeface="한컴산뜻돋움"/>
              </a:rPr>
              <a:t>"</a:t>
            </a:r>
            <a:r>
              <a:rPr dirty="0" sz="2500" spc="-30" b="1">
                <a:latin typeface="한컴산뜻돋움"/>
                <a:cs typeface="한컴산뜻돋움"/>
              </a:rPr>
              <a:t>)</a:t>
            </a:r>
            <a:r>
              <a:rPr dirty="0" sz="2500" spc="40" b="1">
                <a:latin typeface="한컴산뜻돋움"/>
                <a:cs typeface="한컴산뜻돋움"/>
              </a:rPr>
              <a:t>;</a:t>
            </a:r>
            <a:endParaRPr sz="25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500" spc="200" b="1">
                <a:latin typeface="한컴산뜻돋움"/>
                <a:cs typeface="한컴산뜻돋움"/>
              </a:rPr>
              <a:t>p</a:t>
            </a:r>
            <a:r>
              <a:rPr dirty="0" sz="2500" spc="320" b="1">
                <a:latin typeface="한컴산뜻돋움"/>
                <a:cs typeface="한컴산뜻돋움"/>
              </a:rPr>
              <a:t>r</a:t>
            </a:r>
            <a:r>
              <a:rPr dirty="0" sz="2500" spc="180" b="1">
                <a:latin typeface="한컴산뜻돋움"/>
                <a:cs typeface="한컴산뜻돋움"/>
              </a:rPr>
              <a:t>i</a:t>
            </a:r>
            <a:r>
              <a:rPr dirty="0" sz="2500" spc="185" b="1">
                <a:latin typeface="한컴산뜻돋움"/>
                <a:cs typeface="한컴산뜻돋움"/>
              </a:rPr>
              <a:t>n</a:t>
            </a:r>
            <a:r>
              <a:rPr dirty="0" sz="2500" spc="145" b="1">
                <a:latin typeface="한컴산뜻돋움"/>
                <a:cs typeface="한컴산뜻돋움"/>
              </a:rPr>
              <a:t>t</a:t>
            </a:r>
            <a:r>
              <a:rPr dirty="0" sz="2500" spc="200" b="1">
                <a:latin typeface="한컴산뜻돋움"/>
                <a:cs typeface="한컴산뜻돋움"/>
              </a:rPr>
              <a:t>f</a:t>
            </a:r>
            <a:r>
              <a:rPr dirty="0" sz="2500" spc="-70" b="1">
                <a:latin typeface="한컴산뜻돋움"/>
                <a:cs typeface="한컴산뜻돋움"/>
              </a:rPr>
              <a:t>(</a:t>
            </a:r>
            <a:r>
              <a:rPr dirty="0" sz="2500" spc="540" b="1">
                <a:latin typeface="한컴산뜻돋움"/>
                <a:cs typeface="한컴산뜻돋움"/>
              </a:rPr>
              <a:t>"</a:t>
            </a:r>
            <a:r>
              <a:rPr dirty="0" sz="2500" spc="375" b="1">
                <a:latin typeface="한컴산뜻돋움"/>
                <a:cs typeface="한컴산뜻돋움"/>
              </a:rPr>
              <a:t>2023</a:t>
            </a:r>
            <a:r>
              <a:rPr dirty="0" sz="2500" spc="-430" b="1">
                <a:latin typeface="한컴산뜻돋움"/>
                <a:cs typeface="한컴산뜻돋움"/>
              </a:rPr>
              <a:t>!</a:t>
            </a:r>
            <a:r>
              <a:rPr dirty="0" sz="2500" spc="540" b="1">
                <a:latin typeface="한컴산뜻돋움"/>
                <a:cs typeface="한컴산뜻돋움"/>
              </a:rPr>
              <a:t>"</a:t>
            </a:r>
            <a:r>
              <a:rPr dirty="0" sz="2500" spc="-70" b="1">
                <a:latin typeface="한컴산뜻돋움"/>
                <a:cs typeface="한컴산뜻돋움"/>
              </a:rPr>
              <a:t>)</a:t>
            </a:r>
            <a:r>
              <a:rPr dirty="0" sz="2500" spc="15" b="1">
                <a:latin typeface="한컴산뜻돋움"/>
                <a:cs typeface="한컴산뜻돋움"/>
              </a:rPr>
              <a:t>;</a:t>
            </a:r>
            <a:endParaRPr sz="2500">
              <a:latin typeface="한컴산뜻돋움"/>
              <a:cs typeface="한컴산뜻돋움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155530" y="6230654"/>
            <a:ext cx="182245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0" spc="114" b="1">
                <a:latin typeface="한컴산뜻돋움"/>
                <a:cs typeface="한컴산뜻돋움"/>
              </a:rPr>
              <a:t>}</a:t>
            </a:r>
            <a:endParaRPr sz="2500">
              <a:latin typeface="한컴산뜻돋움"/>
              <a:cs typeface="한컴산뜻돋움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50591" y="6816811"/>
            <a:ext cx="301752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20">
                <a:latin typeface="함초롬바탕"/>
                <a:cs typeface="함초롬바탕"/>
              </a:rPr>
              <a:t>힌트</a:t>
            </a:r>
            <a:r>
              <a:rPr dirty="0" sz="3400" spc="-70">
                <a:latin typeface="함초롬바탕"/>
                <a:cs typeface="함초롬바탕"/>
              </a:rPr>
              <a:t> </a:t>
            </a:r>
            <a:r>
              <a:rPr dirty="0" sz="3400">
                <a:latin typeface="함초롬바탕"/>
                <a:cs typeface="함초롬바탕"/>
              </a:rPr>
              <a:t>:</a:t>
            </a:r>
            <a:r>
              <a:rPr dirty="0" sz="3400" spc="-145">
                <a:latin typeface="함초롬바탕"/>
                <a:cs typeface="함초롬바탕"/>
              </a:rPr>
              <a:t> </a:t>
            </a:r>
            <a:r>
              <a:rPr dirty="0" sz="3400" spc="-390">
                <a:latin typeface="함초롬바탕"/>
                <a:cs typeface="함초롬바탕"/>
              </a:rPr>
              <a:t>줄바꿈</a:t>
            </a:r>
            <a:r>
              <a:rPr dirty="0" sz="3400" spc="-70">
                <a:latin typeface="함초롬바탕"/>
                <a:cs typeface="함초롬바탕"/>
              </a:rPr>
              <a:t> </a:t>
            </a:r>
            <a:r>
              <a:rPr dirty="0" sz="3400" spc="385">
                <a:solidFill>
                  <a:srgbClr val="9A0000"/>
                </a:solidFill>
                <a:latin typeface="함초롬바탕"/>
                <a:cs typeface="함초롬바탕"/>
              </a:rPr>
              <a:t>\n</a:t>
            </a:r>
            <a:endParaRPr sz="34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76766" y="4791391"/>
            <a:ext cx="3403600" cy="588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700" spc="-459">
                <a:latin typeface="함초롬바탕"/>
                <a:cs typeface="함초롬바탕"/>
              </a:rPr>
              <a:t>코드업</a:t>
            </a:r>
            <a:r>
              <a:rPr dirty="0" sz="3700" spc="-70">
                <a:latin typeface="함초롬바탕"/>
                <a:cs typeface="함초롬바탕"/>
              </a:rPr>
              <a:t> </a:t>
            </a:r>
            <a:r>
              <a:rPr dirty="0" sz="3700" spc="-280">
                <a:latin typeface="함초롬바탕"/>
                <a:cs typeface="함초롬바탕"/>
              </a:rPr>
              <a:t>1~7번</a:t>
            </a:r>
            <a:r>
              <a:rPr dirty="0" sz="3700" spc="-70">
                <a:latin typeface="함초롬바탕"/>
                <a:cs typeface="함초롬바탕"/>
              </a:rPr>
              <a:t> </a:t>
            </a:r>
            <a:r>
              <a:rPr dirty="0" sz="3700" spc="-425">
                <a:latin typeface="함초롬바탕"/>
                <a:cs typeface="함초롬바탕"/>
              </a:rPr>
              <a:t>풀기</a:t>
            </a:r>
            <a:endParaRPr sz="37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774790" y="2618810"/>
          <a:ext cx="10738485" cy="592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0"/>
                <a:gridCol w="1623060"/>
                <a:gridCol w="597535"/>
                <a:gridCol w="1408429"/>
                <a:gridCol w="3966209"/>
              </a:tblGrid>
              <a:tr h="496570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dirty="0" sz="2050" spc="225" b="1">
                          <a:latin typeface="한컴산뜻돋움"/>
                          <a:cs typeface="한컴산뜻돋움"/>
                        </a:rPr>
                        <a:t>#include&lt;stdio.h&gt;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2075"/>
                        </a:lnSpc>
                      </a:pPr>
                      <a:r>
                        <a:rPr dirty="0" sz="2050" spc="225" b="1">
                          <a:latin typeface="한컴산뜻돋움"/>
                          <a:cs typeface="한컴산뜻돋움"/>
                        </a:rPr>
                        <a:t>#include&lt;stdio.h&gt;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ts val="2075"/>
                        </a:lnSpc>
                      </a:pPr>
                      <a:r>
                        <a:rPr dirty="0" sz="2050" spc="225" b="1">
                          <a:latin typeface="한컴산뜻돋움"/>
                          <a:cs typeface="한컴산뜻돋움"/>
                        </a:rPr>
                        <a:t>#include&lt;stdio.h&gt;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0"/>
                </a:tc>
              </a:tr>
              <a:tr h="5473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50" spc="130" b="1">
                          <a:latin typeface="한컴산뜻돋움"/>
                          <a:cs typeface="한컴산뜻돋움"/>
                        </a:rPr>
                        <a:t>int</a:t>
                      </a:r>
                      <a:r>
                        <a:rPr dirty="0" sz="2050" spc="50" b="1"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dirty="0" sz="2050" spc="60" b="1">
                          <a:latin typeface="한컴산뜻돋움"/>
                          <a:cs typeface="한컴산뜻돋움"/>
                        </a:rPr>
                        <a:t>main(){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183515"/>
                </a:tc>
                <a:tc gridSpan="3"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50" spc="130" b="1">
                          <a:latin typeface="한컴산뜻돋움"/>
                          <a:cs typeface="한컴산뜻돋움"/>
                        </a:rPr>
                        <a:t>int</a:t>
                      </a:r>
                      <a:r>
                        <a:rPr dirty="0" sz="2050" spc="50" b="1"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dirty="0" sz="2050" spc="60" b="1">
                          <a:latin typeface="한컴산뜻돋움"/>
                          <a:cs typeface="한컴산뜻돋움"/>
                        </a:rPr>
                        <a:t>main(){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18351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50" spc="130" b="1">
                          <a:latin typeface="한컴산뜻돋움"/>
                          <a:cs typeface="한컴산뜻돋움"/>
                        </a:rPr>
                        <a:t>int</a:t>
                      </a:r>
                      <a:r>
                        <a:rPr dirty="0" sz="2050" spc="50" b="1"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dirty="0" sz="2050" spc="60" b="1">
                          <a:latin typeface="한컴산뜻돋움"/>
                          <a:cs typeface="한컴산뜻돋움"/>
                        </a:rPr>
                        <a:t>main(){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183515"/>
                </a:tc>
              </a:tr>
              <a:tr h="5473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050" spc="145" b="1">
                          <a:latin typeface="한컴산뜻돋움"/>
                          <a:cs typeface="한컴산뜻돋움"/>
                        </a:rPr>
                        <a:t>printf("%d",123);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1270"/>
                </a:tc>
                <a:tc gridSpan="3"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050" spc="120" b="1">
                          <a:latin typeface="한컴산뜻돋움"/>
                          <a:cs typeface="한컴산뜻돋움"/>
                        </a:rPr>
                        <a:t>printf("%c",'a');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127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050" spc="165" b="1">
                          <a:latin typeface="한컴산뜻돋움"/>
                          <a:cs typeface="한컴산뜻돋움"/>
                        </a:rPr>
                        <a:t>printf("%s","안녕하세요");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1270"/>
                </a:tc>
              </a:tr>
              <a:tr h="496570">
                <a:tc>
                  <a:txBody>
                    <a:bodyPr/>
                    <a:lstStyle/>
                    <a:p>
                      <a:pPr marL="31750">
                        <a:lnSpc>
                          <a:spcPts val="2365"/>
                        </a:lnSpc>
                        <a:spcBef>
                          <a:spcPts val="1445"/>
                        </a:spcBef>
                      </a:pPr>
                      <a:r>
                        <a:rPr dirty="0" sz="2050" b="1">
                          <a:latin typeface="한컴산뜻돋움"/>
                          <a:cs typeface="한컴산뜻돋움"/>
                        </a:rPr>
                        <a:t>}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183515"/>
                </a:tc>
                <a:tc gridSpan="3">
                  <a:txBody>
                    <a:bodyPr/>
                    <a:lstStyle/>
                    <a:p>
                      <a:pPr marL="516890">
                        <a:lnSpc>
                          <a:spcPts val="2365"/>
                        </a:lnSpc>
                        <a:spcBef>
                          <a:spcPts val="1445"/>
                        </a:spcBef>
                      </a:pPr>
                      <a:r>
                        <a:rPr dirty="0" sz="2050" b="1">
                          <a:latin typeface="한컴산뜻돋움"/>
                          <a:cs typeface="한컴산뜻돋움"/>
                        </a:rPr>
                        <a:t>}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18351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ts val="2365"/>
                        </a:lnSpc>
                        <a:spcBef>
                          <a:spcPts val="1445"/>
                        </a:spcBef>
                      </a:pPr>
                      <a:r>
                        <a:rPr dirty="0" sz="2050" b="1">
                          <a:latin typeface="한컴산뜻돋움"/>
                          <a:cs typeface="한컴산뜻돋움"/>
                        </a:rPr>
                        <a:t>}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183515"/>
                </a:tc>
              </a:tr>
              <a:tr h="873125">
                <a:tc gridSpan="2">
                  <a:txBody>
                    <a:bodyPr/>
                    <a:lstStyle/>
                    <a:p>
                      <a:pPr marL="849630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dirty="0" sz="2400" spc="245" b="1">
                          <a:latin typeface="한컴산뜻돋움"/>
                          <a:cs typeface="한컴산뜻돋움"/>
                        </a:rPr>
                        <a:t>123</a:t>
                      </a:r>
                      <a:endParaRPr sz="240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21462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dirty="0" sz="2400" b="1">
                          <a:latin typeface="한컴산뜻돋움"/>
                          <a:cs typeface="한컴산뜻돋움"/>
                        </a:rPr>
                        <a:t>a</a:t>
                      </a:r>
                      <a:endParaRPr sz="240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214629"/>
                </a:tc>
                <a:tc gridSpan="2">
                  <a:txBody>
                    <a:bodyPr/>
                    <a:lstStyle/>
                    <a:p>
                      <a:pPr marL="2992755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dirty="0" sz="2400" spc="140" b="1">
                          <a:latin typeface="한컴산뜻돋움"/>
                          <a:cs typeface="한컴산뜻돋움"/>
                        </a:rPr>
                        <a:t>안녕하세요</a:t>
                      </a:r>
                      <a:endParaRPr sz="240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21462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899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033270">
                        <a:lnSpc>
                          <a:spcPct val="100000"/>
                        </a:lnSpc>
                      </a:pPr>
                      <a:r>
                        <a:rPr dirty="0" sz="2050" spc="225" b="1">
                          <a:latin typeface="한컴산뜻돋움"/>
                          <a:cs typeface="한컴산뜻돋움"/>
                        </a:rPr>
                        <a:t>#include&lt;stdio.h&gt;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25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45110">
                        <a:lnSpc>
                          <a:spcPct val="100000"/>
                        </a:lnSpc>
                      </a:pPr>
                      <a:r>
                        <a:rPr dirty="0" sz="2050" spc="225" b="1">
                          <a:latin typeface="한컴산뜻돋움"/>
                          <a:cs typeface="한컴산뜻돋움"/>
                        </a:rPr>
                        <a:t>#include&lt;stdio.h&gt;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25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94740">
                <a:tc gridSpan="2">
                  <a:txBody>
                    <a:bodyPr/>
                    <a:lstStyle/>
                    <a:p>
                      <a:pPr marL="2033270" marR="485775">
                        <a:lnSpc>
                          <a:spcPct val="116900"/>
                        </a:lnSpc>
                        <a:spcBef>
                          <a:spcPts val="1030"/>
                        </a:spcBef>
                      </a:pPr>
                      <a:r>
                        <a:rPr dirty="0" sz="2050" spc="130" b="1">
                          <a:latin typeface="한컴산뜻돋움"/>
                          <a:cs typeface="한컴산뜻돋움"/>
                        </a:rPr>
                        <a:t>int</a:t>
                      </a:r>
                      <a:r>
                        <a:rPr dirty="0" sz="2050" spc="50" b="1"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dirty="0" sz="2050" spc="60" b="1">
                          <a:latin typeface="한컴산뜻돋움"/>
                          <a:cs typeface="한컴산뜻돋움"/>
                        </a:rPr>
                        <a:t>main(){ </a:t>
                      </a:r>
                      <a:r>
                        <a:rPr dirty="0" sz="2050" spc="140" b="1">
                          <a:latin typeface="한컴산뜻돋움"/>
                          <a:cs typeface="한컴산뜻돋움"/>
                        </a:rPr>
                        <a:t>printf("%f",2.3);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13081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45110" marR="2532380">
                        <a:lnSpc>
                          <a:spcPct val="116900"/>
                        </a:lnSpc>
                        <a:spcBef>
                          <a:spcPts val="1030"/>
                        </a:spcBef>
                      </a:pPr>
                      <a:r>
                        <a:rPr dirty="0" sz="2050" spc="130" b="1">
                          <a:latin typeface="한컴산뜻돋움"/>
                          <a:cs typeface="한컴산뜻돋움"/>
                        </a:rPr>
                        <a:t>int</a:t>
                      </a:r>
                      <a:r>
                        <a:rPr dirty="0" sz="2050" spc="50" b="1">
                          <a:latin typeface="한컴산뜻돋움"/>
                          <a:cs typeface="한컴산뜻돋움"/>
                        </a:rPr>
                        <a:t> </a:t>
                      </a:r>
                      <a:r>
                        <a:rPr dirty="0" sz="2050" spc="60" b="1">
                          <a:latin typeface="한컴산뜻돋움"/>
                          <a:cs typeface="한컴산뜻돋움"/>
                        </a:rPr>
                        <a:t>main(){ </a:t>
                      </a:r>
                      <a:r>
                        <a:rPr dirty="0" sz="2050" spc="140" b="1">
                          <a:latin typeface="한컴산뜻돋움"/>
                          <a:cs typeface="한컴산뜻돋움"/>
                        </a:rPr>
                        <a:t>printf("%.2lf",2.3);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13081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6270">
                <a:tc gridSpan="2">
                  <a:txBody>
                    <a:bodyPr/>
                    <a:lstStyle/>
                    <a:p>
                      <a:pPr algn="ctr" marR="56197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50" b="1">
                          <a:latin typeface="한컴산뜻돋움"/>
                          <a:cs typeface="한컴산뜻돋움"/>
                        </a:rPr>
                        <a:t>}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18351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dirty="0" sz="2050" b="1">
                          <a:latin typeface="한컴산뜻돋움"/>
                          <a:cs typeface="한컴산뜻돋움"/>
                        </a:rPr>
                        <a:t>}</a:t>
                      </a:r>
                      <a:endParaRPr sz="205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18351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5770">
                <a:tc gridSpan="2">
                  <a:txBody>
                    <a:bodyPr/>
                    <a:lstStyle/>
                    <a:p>
                      <a:pPr marL="2626360">
                        <a:lnSpc>
                          <a:spcPts val="2785"/>
                        </a:lnSpc>
                        <a:spcBef>
                          <a:spcPts val="630"/>
                        </a:spcBef>
                      </a:pPr>
                      <a:r>
                        <a:rPr dirty="0" sz="2400" spc="370" b="1">
                          <a:latin typeface="한컴산뜻돋움"/>
                          <a:cs typeface="한컴산뜻돋움"/>
                        </a:rPr>
                        <a:t>2.300000</a:t>
                      </a:r>
                      <a:endParaRPr sz="240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8001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00150">
                        <a:lnSpc>
                          <a:spcPts val="2785"/>
                        </a:lnSpc>
                        <a:spcBef>
                          <a:spcPts val="630"/>
                        </a:spcBef>
                      </a:pPr>
                      <a:r>
                        <a:rPr dirty="0" sz="2400" spc="300" b="1">
                          <a:latin typeface="한컴산뜻돋움"/>
                          <a:cs typeface="한컴산뜻돋움"/>
                        </a:rPr>
                        <a:t>2.30</a:t>
                      </a:r>
                      <a:endParaRPr sz="2400">
                        <a:latin typeface="한컴산뜻돋움"/>
                        <a:cs typeface="한컴산뜻돋움"/>
                      </a:endParaRPr>
                    </a:p>
                  </a:txBody>
                  <a:tcPr marL="0" marR="0" marB="0" marT="8001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38025" y="4617211"/>
            <a:ext cx="2534920" cy="4895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50" spc="380" b="1">
                <a:latin typeface="한컴산뜻돋움"/>
                <a:cs typeface="한컴산뜻돋움"/>
              </a:rPr>
              <a:t>abc</a:t>
            </a:r>
            <a:r>
              <a:rPr dirty="0" sz="3050" b="1">
                <a:latin typeface="한컴산뜻돋움"/>
                <a:cs typeface="한컴산뜻돋움"/>
              </a:rPr>
              <a:t> = </a:t>
            </a:r>
            <a:r>
              <a:rPr dirty="0" sz="3050" spc="409" b="1">
                <a:latin typeface="한컴산뜻돋움"/>
                <a:cs typeface="한컴산뜻돋움"/>
              </a:rPr>
              <a:t>2023;</a:t>
            </a:r>
            <a:endParaRPr sz="3050">
              <a:latin typeface="한컴산뜻돋움"/>
              <a:cs typeface="한컴산뜻돋움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1530103" y="4488271"/>
            <a:ext cx="1675764" cy="1238885"/>
            <a:chOff x="11530103" y="4488271"/>
            <a:chExt cx="1675764" cy="1238885"/>
          </a:xfrm>
        </p:grpSpPr>
        <p:sp>
          <p:nvSpPr>
            <p:cNvPr id="5" name="object 5" descr=""/>
            <p:cNvSpPr/>
            <p:nvPr/>
          </p:nvSpPr>
          <p:spPr>
            <a:xfrm>
              <a:off x="11530103" y="4488271"/>
              <a:ext cx="1675764" cy="1238885"/>
            </a:xfrm>
            <a:custGeom>
              <a:avLst/>
              <a:gdLst/>
              <a:ahLst/>
              <a:cxnLst/>
              <a:rect l="l" t="t" r="r" b="b"/>
              <a:pathLst>
                <a:path w="1675765" h="1238885">
                  <a:moveTo>
                    <a:pt x="1590669" y="257402"/>
                  </a:moveTo>
                  <a:lnTo>
                    <a:pt x="775260" y="257402"/>
                  </a:lnTo>
                  <a:lnTo>
                    <a:pt x="779111" y="255506"/>
                  </a:lnTo>
                  <a:lnTo>
                    <a:pt x="778576" y="255295"/>
                  </a:lnTo>
                  <a:lnTo>
                    <a:pt x="899264" y="0"/>
                  </a:lnTo>
                  <a:lnTo>
                    <a:pt x="1616255" y="221898"/>
                  </a:lnTo>
                  <a:lnTo>
                    <a:pt x="1590669" y="257402"/>
                  </a:lnTo>
                  <a:close/>
                </a:path>
                <a:path w="1675765" h="1238885">
                  <a:moveTo>
                    <a:pt x="329643" y="491203"/>
                  </a:moveTo>
                  <a:lnTo>
                    <a:pt x="112556" y="269310"/>
                  </a:lnTo>
                  <a:lnTo>
                    <a:pt x="567267" y="75652"/>
                  </a:lnTo>
                  <a:lnTo>
                    <a:pt x="775260" y="257402"/>
                  </a:lnTo>
                  <a:lnTo>
                    <a:pt x="1590669" y="257402"/>
                  </a:lnTo>
                  <a:lnTo>
                    <a:pt x="1433191" y="475926"/>
                  </a:lnTo>
                  <a:lnTo>
                    <a:pt x="1602552" y="475926"/>
                  </a:lnTo>
                  <a:lnTo>
                    <a:pt x="1599049" y="478141"/>
                  </a:lnTo>
                  <a:lnTo>
                    <a:pt x="1426741" y="478141"/>
                  </a:lnTo>
                  <a:lnTo>
                    <a:pt x="1426634" y="478563"/>
                  </a:lnTo>
                  <a:lnTo>
                    <a:pt x="1598383" y="478563"/>
                  </a:lnTo>
                  <a:lnTo>
                    <a:pt x="1579060" y="490782"/>
                  </a:lnTo>
                  <a:lnTo>
                    <a:pt x="330499" y="490782"/>
                  </a:lnTo>
                  <a:lnTo>
                    <a:pt x="329643" y="491203"/>
                  </a:lnTo>
                  <a:close/>
                </a:path>
                <a:path w="1675765" h="1238885">
                  <a:moveTo>
                    <a:pt x="1602552" y="475926"/>
                  </a:moveTo>
                  <a:lnTo>
                    <a:pt x="1433191" y="475926"/>
                  </a:lnTo>
                  <a:lnTo>
                    <a:pt x="1675530" y="429778"/>
                  </a:lnTo>
                  <a:lnTo>
                    <a:pt x="1602552" y="475926"/>
                  </a:lnTo>
                  <a:close/>
                </a:path>
                <a:path w="1675765" h="1238885">
                  <a:moveTo>
                    <a:pt x="1598383" y="478563"/>
                  </a:moveTo>
                  <a:lnTo>
                    <a:pt x="1426634" y="478563"/>
                  </a:lnTo>
                  <a:lnTo>
                    <a:pt x="1427169" y="478352"/>
                  </a:lnTo>
                  <a:lnTo>
                    <a:pt x="1426741" y="478141"/>
                  </a:lnTo>
                  <a:lnTo>
                    <a:pt x="1599049" y="478141"/>
                  </a:lnTo>
                  <a:lnTo>
                    <a:pt x="1598383" y="478563"/>
                  </a:lnTo>
                  <a:close/>
                </a:path>
                <a:path w="1675765" h="1238885">
                  <a:moveTo>
                    <a:pt x="956849" y="1238330"/>
                  </a:moveTo>
                  <a:lnTo>
                    <a:pt x="956635" y="1231587"/>
                  </a:lnTo>
                  <a:lnTo>
                    <a:pt x="356392" y="930039"/>
                  </a:lnTo>
                  <a:lnTo>
                    <a:pt x="331570" y="665896"/>
                  </a:lnTo>
                  <a:lnTo>
                    <a:pt x="0" y="515120"/>
                  </a:lnTo>
                  <a:lnTo>
                    <a:pt x="309636" y="486251"/>
                  </a:lnTo>
                  <a:lnTo>
                    <a:pt x="331890" y="496471"/>
                  </a:lnTo>
                  <a:lnTo>
                    <a:pt x="1570063" y="496471"/>
                  </a:lnTo>
                  <a:lnTo>
                    <a:pt x="1429769" y="585188"/>
                  </a:lnTo>
                  <a:lnTo>
                    <a:pt x="1429769" y="917924"/>
                  </a:lnTo>
                  <a:lnTo>
                    <a:pt x="960808" y="1235696"/>
                  </a:lnTo>
                  <a:lnTo>
                    <a:pt x="956849" y="1238330"/>
                  </a:lnTo>
                  <a:close/>
                </a:path>
                <a:path w="1675765" h="1238885">
                  <a:moveTo>
                    <a:pt x="1570063" y="496471"/>
                  </a:moveTo>
                  <a:lnTo>
                    <a:pt x="331890" y="496471"/>
                  </a:lnTo>
                  <a:lnTo>
                    <a:pt x="330499" y="490782"/>
                  </a:lnTo>
                  <a:lnTo>
                    <a:pt x="1579060" y="490782"/>
                  </a:lnTo>
                  <a:lnTo>
                    <a:pt x="1570063" y="496471"/>
                  </a:lnTo>
                  <a:close/>
                </a:path>
                <a:path w="1675765" h="1238885">
                  <a:moveTo>
                    <a:pt x="960808" y="1238014"/>
                  </a:moveTo>
                  <a:lnTo>
                    <a:pt x="960701" y="1235696"/>
                  </a:lnTo>
                  <a:lnTo>
                    <a:pt x="960808" y="1238014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868448" y="4745532"/>
              <a:ext cx="1078230" cy="799465"/>
            </a:xfrm>
            <a:custGeom>
              <a:avLst/>
              <a:gdLst/>
              <a:ahLst/>
              <a:cxnLst/>
              <a:rect l="l" t="t" r="r" b="b"/>
              <a:pathLst>
                <a:path w="1078229" h="799464">
                  <a:moveTo>
                    <a:pt x="548990" y="799428"/>
                  </a:moveTo>
                  <a:lnTo>
                    <a:pt x="79860" y="566058"/>
                  </a:lnTo>
                  <a:lnTo>
                    <a:pt x="0" y="228403"/>
                  </a:lnTo>
                  <a:lnTo>
                    <a:pt x="454173" y="0"/>
                  </a:lnTo>
                  <a:lnTo>
                    <a:pt x="1078010" y="218475"/>
                  </a:lnTo>
                  <a:lnTo>
                    <a:pt x="1028102" y="610746"/>
                  </a:lnTo>
                  <a:lnTo>
                    <a:pt x="548990" y="799428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655895" y="4493361"/>
              <a:ext cx="1476375" cy="487680"/>
            </a:xfrm>
            <a:custGeom>
              <a:avLst/>
              <a:gdLst/>
              <a:ahLst/>
              <a:cxnLst/>
              <a:rect l="l" t="t" r="r" b="b"/>
              <a:pathLst>
                <a:path w="1476375" h="487679">
                  <a:moveTo>
                    <a:pt x="659561" y="263105"/>
                  </a:moveTo>
                  <a:lnTo>
                    <a:pt x="446417" y="75044"/>
                  </a:lnTo>
                  <a:lnTo>
                    <a:pt x="0" y="267106"/>
                  </a:lnTo>
                  <a:lnTo>
                    <a:pt x="213156" y="487172"/>
                  </a:lnTo>
                  <a:lnTo>
                    <a:pt x="659561" y="263105"/>
                  </a:lnTo>
                  <a:close/>
                </a:path>
                <a:path w="1476375" h="487679">
                  <a:moveTo>
                    <a:pt x="1476133" y="220065"/>
                  </a:moveTo>
                  <a:lnTo>
                    <a:pt x="772337" y="0"/>
                  </a:lnTo>
                  <a:lnTo>
                    <a:pt x="653884" y="253161"/>
                  </a:lnTo>
                  <a:lnTo>
                    <a:pt x="1293901" y="475513"/>
                  </a:lnTo>
                  <a:lnTo>
                    <a:pt x="1476133" y="220065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903369" y="4745536"/>
              <a:ext cx="1023619" cy="650875"/>
            </a:xfrm>
            <a:custGeom>
              <a:avLst/>
              <a:gdLst/>
              <a:ahLst/>
              <a:cxnLst/>
              <a:rect l="l" t="t" r="r" b="b"/>
              <a:pathLst>
                <a:path w="1023620" h="650875">
                  <a:moveTo>
                    <a:pt x="388" y="650214"/>
                  </a:moveTo>
                  <a:lnTo>
                    <a:pt x="427083" y="374982"/>
                  </a:lnTo>
                  <a:lnTo>
                    <a:pt x="414246" y="0"/>
                  </a:lnTo>
                  <a:lnTo>
                    <a:pt x="443363" y="373578"/>
                  </a:lnTo>
                  <a:lnTo>
                    <a:pt x="481886" y="391645"/>
                  </a:lnTo>
                  <a:lnTo>
                    <a:pt x="434389" y="391645"/>
                  </a:lnTo>
                  <a:lnTo>
                    <a:pt x="388" y="650214"/>
                  </a:lnTo>
                  <a:close/>
                </a:path>
                <a:path w="1023620" h="650875">
                  <a:moveTo>
                    <a:pt x="1023104" y="645476"/>
                  </a:moveTo>
                  <a:lnTo>
                    <a:pt x="434389" y="391645"/>
                  </a:lnTo>
                  <a:lnTo>
                    <a:pt x="481886" y="391645"/>
                  </a:lnTo>
                  <a:lnTo>
                    <a:pt x="1023104" y="645476"/>
                  </a:lnTo>
                  <a:close/>
                </a:path>
                <a:path w="1023620" h="650875">
                  <a:moveTo>
                    <a:pt x="0" y="650465"/>
                  </a:moveTo>
                  <a:lnTo>
                    <a:pt x="388" y="650214"/>
                  </a:lnTo>
                  <a:lnTo>
                    <a:pt x="0" y="650465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470927" y="5003573"/>
              <a:ext cx="478155" cy="718185"/>
            </a:xfrm>
            <a:custGeom>
              <a:avLst/>
              <a:gdLst/>
              <a:ahLst/>
              <a:cxnLst/>
              <a:rect l="l" t="t" r="r" b="b"/>
              <a:pathLst>
                <a:path w="478154" h="718185">
                  <a:moveTo>
                    <a:pt x="13828" y="717921"/>
                  </a:moveTo>
                  <a:lnTo>
                    <a:pt x="0" y="269439"/>
                  </a:lnTo>
                  <a:lnTo>
                    <a:pt x="478036" y="0"/>
                  </a:lnTo>
                  <a:lnTo>
                    <a:pt x="478036" y="400128"/>
                  </a:lnTo>
                  <a:lnTo>
                    <a:pt x="13847" y="717924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451617" y="4919561"/>
              <a:ext cx="739140" cy="348615"/>
            </a:xfrm>
            <a:custGeom>
              <a:avLst/>
              <a:gdLst/>
              <a:ahLst/>
              <a:cxnLst/>
              <a:rect l="l" t="t" r="r" b="b"/>
              <a:pathLst>
                <a:path w="739140" h="348614">
                  <a:moveTo>
                    <a:pt x="0" y="348101"/>
                  </a:moveTo>
                  <a:lnTo>
                    <a:pt x="497896" y="46316"/>
                  </a:lnTo>
                  <a:lnTo>
                    <a:pt x="738659" y="0"/>
                  </a:lnTo>
                  <a:lnTo>
                    <a:pt x="267815" y="300828"/>
                  </a:lnTo>
                  <a:lnTo>
                    <a:pt x="0" y="34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855081" y="4931574"/>
              <a:ext cx="1303020" cy="784225"/>
            </a:xfrm>
            <a:custGeom>
              <a:avLst/>
              <a:gdLst/>
              <a:ahLst/>
              <a:cxnLst/>
              <a:rect l="l" t="t" r="r" b="b"/>
              <a:pathLst>
                <a:path w="1303019" h="784225">
                  <a:moveTo>
                    <a:pt x="631405" y="784212"/>
                  </a:moveTo>
                  <a:lnTo>
                    <a:pt x="611289" y="336067"/>
                  </a:lnTo>
                  <a:lnTo>
                    <a:pt x="0" y="51993"/>
                  </a:lnTo>
                  <a:lnTo>
                    <a:pt x="40195" y="484124"/>
                  </a:lnTo>
                  <a:lnTo>
                    <a:pt x="631405" y="784212"/>
                  </a:lnTo>
                  <a:close/>
                </a:path>
                <a:path w="1303019" h="784225">
                  <a:moveTo>
                    <a:pt x="1303007" y="0"/>
                  </a:moveTo>
                  <a:lnTo>
                    <a:pt x="1091946" y="36118"/>
                  </a:lnTo>
                  <a:lnTo>
                    <a:pt x="615289" y="324091"/>
                  </a:lnTo>
                  <a:lnTo>
                    <a:pt x="864628" y="280085"/>
                  </a:lnTo>
                  <a:lnTo>
                    <a:pt x="1303007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545397" y="4975575"/>
              <a:ext cx="941069" cy="348615"/>
            </a:xfrm>
            <a:custGeom>
              <a:avLst/>
              <a:gdLst/>
              <a:ahLst/>
              <a:cxnLst/>
              <a:rect l="l" t="t" r="r" b="b"/>
              <a:pathLst>
                <a:path w="941070" h="348614">
                  <a:moveTo>
                    <a:pt x="695393" y="348101"/>
                  </a:moveTo>
                  <a:lnTo>
                    <a:pt x="0" y="28663"/>
                  </a:lnTo>
                  <a:lnTo>
                    <a:pt x="303959" y="0"/>
                  </a:lnTo>
                  <a:lnTo>
                    <a:pt x="941072" y="294863"/>
                  </a:lnTo>
                  <a:lnTo>
                    <a:pt x="695393" y="34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561493" y="4979587"/>
              <a:ext cx="909319" cy="336550"/>
            </a:xfrm>
            <a:custGeom>
              <a:avLst/>
              <a:gdLst/>
              <a:ahLst/>
              <a:cxnLst/>
              <a:rect l="l" t="t" r="r" b="b"/>
              <a:pathLst>
                <a:path w="909320" h="336550">
                  <a:moveTo>
                    <a:pt x="671630" y="336096"/>
                  </a:moveTo>
                  <a:lnTo>
                    <a:pt x="0" y="27677"/>
                  </a:lnTo>
                  <a:lnTo>
                    <a:pt x="293577" y="0"/>
                  </a:lnTo>
                  <a:lnTo>
                    <a:pt x="908911" y="284694"/>
                  </a:lnTo>
                  <a:lnTo>
                    <a:pt x="671630" y="336096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868442" y="4745545"/>
              <a:ext cx="1083310" cy="975994"/>
            </a:xfrm>
            <a:custGeom>
              <a:avLst/>
              <a:gdLst/>
              <a:ahLst/>
              <a:cxnLst/>
              <a:rect l="l" t="t" r="r" b="b"/>
              <a:pathLst>
                <a:path w="1083309" h="975995">
                  <a:moveTo>
                    <a:pt x="620141" y="975715"/>
                  </a:moveTo>
                  <a:lnTo>
                    <a:pt x="610730" y="518782"/>
                  </a:lnTo>
                  <a:lnTo>
                    <a:pt x="591921" y="518782"/>
                  </a:lnTo>
                  <a:lnTo>
                    <a:pt x="620141" y="975715"/>
                  </a:lnTo>
                  <a:close/>
                </a:path>
                <a:path w="1083309" h="975995">
                  <a:moveTo>
                    <a:pt x="1083017" y="223431"/>
                  </a:moveTo>
                  <a:lnTo>
                    <a:pt x="444195" y="0"/>
                  </a:lnTo>
                  <a:lnTo>
                    <a:pt x="0" y="228396"/>
                  </a:lnTo>
                  <a:lnTo>
                    <a:pt x="439216" y="14884"/>
                  </a:lnTo>
                  <a:lnTo>
                    <a:pt x="1083017" y="223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1924207" y="5656161"/>
            <a:ext cx="885190" cy="622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900" spc="-25">
                <a:latin typeface="함초롬바탕"/>
                <a:cs typeface="함초롬바탕"/>
              </a:rPr>
              <a:t>abc</a:t>
            </a:r>
            <a:endParaRPr sz="3900">
              <a:latin typeface="함초롬바탕"/>
              <a:cs typeface="함초롬바탕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913751" y="3376098"/>
            <a:ext cx="906144" cy="10801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2950" spc="75">
                <a:latin typeface="함초롬바탕"/>
                <a:cs typeface="함초롬바탕"/>
              </a:rPr>
              <a:t>2023</a:t>
            </a:r>
            <a:endParaRPr sz="2950">
              <a:latin typeface="함초롬바탕"/>
              <a:cs typeface="함초롬바탕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dirty="0" sz="2950" spc="-625">
                <a:latin typeface="함초롬바탕"/>
                <a:cs typeface="함초롬바탕"/>
              </a:rPr>
              <a:t>↓</a:t>
            </a:r>
            <a:endParaRPr sz="2950">
              <a:latin typeface="함초롬바탕"/>
              <a:cs typeface="함초롬바탕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777978" y="1913589"/>
            <a:ext cx="7321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변수</a:t>
            </a:r>
            <a:endParaRPr sz="275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530103" y="4488269"/>
            <a:ext cx="1675764" cy="1238885"/>
            <a:chOff x="11530103" y="4488269"/>
            <a:chExt cx="1675764" cy="1238885"/>
          </a:xfrm>
        </p:grpSpPr>
        <p:sp>
          <p:nvSpPr>
            <p:cNvPr id="4" name="object 4" descr=""/>
            <p:cNvSpPr/>
            <p:nvPr/>
          </p:nvSpPr>
          <p:spPr>
            <a:xfrm>
              <a:off x="11530103" y="4488269"/>
              <a:ext cx="1675764" cy="1238885"/>
            </a:xfrm>
            <a:custGeom>
              <a:avLst/>
              <a:gdLst/>
              <a:ahLst/>
              <a:cxnLst/>
              <a:rect l="l" t="t" r="r" b="b"/>
              <a:pathLst>
                <a:path w="1675765" h="1238885">
                  <a:moveTo>
                    <a:pt x="1590669" y="257402"/>
                  </a:moveTo>
                  <a:lnTo>
                    <a:pt x="775260" y="257402"/>
                  </a:lnTo>
                  <a:lnTo>
                    <a:pt x="779111" y="255506"/>
                  </a:lnTo>
                  <a:lnTo>
                    <a:pt x="778576" y="255295"/>
                  </a:lnTo>
                  <a:lnTo>
                    <a:pt x="899264" y="0"/>
                  </a:lnTo>
                  <a:lnTo>
                    <a:pt x="1616255" y="221898"/>
                  </a:lnTo>
                  <a:lnTo>
                    <a:pt x="1590669" y="257402"/>
                  </a:lnTo>
                  <a:close/>
                </a:path>
                <a:path w="1675765" h="1238885">
                  <a:moveTo>
                    <a:pt x="329643" y="491203"/>
                  </a:moveTo>
                  <a:lnTo>
                    <a:pt x="112556" y="269310"/>
                  </a:lnTo>
                  <a:lnTo>
                    <a:pt x="567267" y="75652"/>
                  </a:lnTo>
                  <a:lnTo>
                    <a:pt x="775260" y="257402"/>
                  </a:lnTo>
                  <a:lnTo>
                    <a:pt x="1590669" y="257402"/>
                  </a:lnTo>
                  <a:lnTo>
                    <a:pt x="1433191" y="475926"/>
                  </a:lnTo>
                  <a:lnTo>
                    <a:pt x="1602552" y="475926"/>
                  </a:lnTo>
                  <a:lnTo>
                    <a:pt x="1599049" y="478141"/>
                  </a:lnTo>
                  <a:lnTo>
                    <a:pt x="1426741" y="478141"/>
                  </a:lnTo>
                  <a:lnTo>
                    <a:pt x="1426634" y="478563"/>
                  </a:lnTo>
                  <a:lnTo>
                    <a:pt x="1598383" y="478563"/>
                  </a:lnTo>
                  <a:lnTo>
                    <a:pt x="1579060" y="490782"/>
                  </a:lnTo>
                  <a:lnTo>
                    <a:pt x="330499" y="490782"/>
                  </a:lnTo>
                  <a:lnTo>
                    <a:pt x="329643" y="491203"/>
                  </a:lnTo>
                  <a:close/>
                </a:path>
                <a:path w="1675765" h="1238885">
                  <a:moveTo>
                    <a:pt x="1602552" y="475926"/>
                  </a:moveTo>
                  <a:lnTo>
                    <a:pt x="1433191" y="475926"/>
                  </a:lnTo>
                  <a:lnTo>
                    <a:pt x="1675530" y="429778"/>
                  </a:lnTo>
                  <a:lnTo>
                    <a:pt x="1602552" y="475926"/>
                  </a:lnTo>
                  <a:close/>
                </a:path>
                <a:path w="1675765" h="1238885">
                  <a:moveTo>
                    <a:pt x="1598383" y="478563"/>
                  </a:moveTo>
                  <a:lnTo>
                    <a:pt x="1426634" y="478563"/>
                  </a:lnTo>
                  <a:lnTo>
                    <a:pt x="1427169" y="478352"/>
                  </a:lnTo>
                  <a:lnTo>
                    <a:pt x="1426741" y="478141"/>
                  </a:lnTo>
                  <a:lnTo>
                    <a:pt x="1599049" y="478141"/>
                  </a:lnTo>
                  <a:lnTo>
                    <a:pt x="1598383" y="478563"/>
                  </a:lnTo>
                  <a:close/>
                </a:path>
                <a:path w="1675765" h="1238885">
                  <a:moveTo>
                    <a:pt x="956849" y="1238330"/>
                  </a:moveTo>
                  <a:lnTo>
                    <a:pt x="956635" y="1231587"/>
                  </a:lnTo>
                  <a:lnTo>
                    <a:pt x="356392" y="930039"/>
                  </a:lnTo>
                  <a:lnTo>
                    <a:pt x="331570" y="665896"/>
                  </a:lnTo>
                  <a:lnTo>
                    <a:pt x="0" y="515120"/>
                  </a:lnTo>
                  <a:lnTo>
                    <a:pt x="309636" y="486251"/>
                  </a:lnTo>
                  <a:lnTo>
                    <a:pt x="331890" y="496471"/>
                  </a:lnTo>
                  <a:lnTo>
                    <a:pt x="1570063" y="496471"/>
                  </a:lnTo>
                  <a:lnTo>
                    <a:pt x="1429769" y="585188"/>
                  </a:lnTo>
                  <a:lnTo>
                    <a:pt x="1429769" y="917924"/>
                  </a:lnTo>
                  <a:lnTo>
                    <a:pt x="960808" y="1235696"/>
                  </a:lnTo>
                  <a:lnTo>
                    <a:pt x="956849" y="1238330"/>
                  </a:lnTo>
                  <a:close/>
                </a:path>
                <a:path w="1675765" h="1238885">
                  <a:moveTo>
                    <a:pt x="1570063" y="496471"/>
                  </a:moveTo>
                  <a:lnTo>
                    <a:pt x="331890" y="496471"/>
                  </a:lnTo>
                  <a:lnTo>
                    <a:pt x="330499" y="490782"/>
                  </a:lnTo>
                  <a:lnTo>
                    <a:pt x="1579060" y="490782"/>
                  </a:lnTo>
                  <a:lnTo>
                    <a:pt x="1570063" y="496471"/>
                  </a:lnTo>
                  <a:close/>
                </a:path>
                <a:path w="1675765" h="1238885">
                  <a:moveTo>
                    <a:pt x="960808" y="1238014"/>
                  </a:moveTo>
                  <a:lnTo>
                    <a:pt x="960701" y="1235696"/>
                  </a:lnTo>
                  <a:lnTo>
                    <a:pt x="960808" y="1238014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868448" y="4745531"/>
              <a:ext cx="1078230" cy="799465"/>
            </a:xfrm>
            <a:custGeom>
              <a:avLst/>
              <a:gdLst/>
              <a:ahLst/>
              <a:cxnLst/>
              <a:rect l="l" t="t" r="r" b="b"/>
              <a:pathLst>
                <a:path w="1078229" h="799464">
                  <a:moveTo>
                    <a:pt x="548990" y="799428"/>
                  </a:moveTo>
                  <a:lnTo>
                    <a:pt x="79860" y="566058"/>
                  </a:lnTo>
                  <a:lnTo>
                    <a:pt x="0" y="228403"/>
                  </a:lnTo>
                  <a:lnTo>
                    <a:pt x="454173" y="0"/>
                  </a:lnTo>
                  <a:lnTo>
                    <a:pt x="1078010" y="218475"/>
                  </a:lnTo>
                  <a:lnTo>
                    <a:pt x="1028102" y="610746"/>
                  </a:lnTo>
                  <a:lnTo>
                    <a:pt x="548990" y="799428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655895" y="4493361"/>
              <a:ext cx="1476375" cy="487680"/>
            </a:xfrm>
            <a:custGeom>
              <a:avLst/>
              <a:gdLst/>
              <a:ahLst/>
              <a:cxnLst/>
              <a:rect l="l" t="t" r="r" b="b"/>
              <a:pathLst>
                <a:path w="1476375" h="487679">
                  <a:moveTo>
                    <a:pt x="659561" y="263105"/>
                  </a:moveTo>
                  <a:lnTo>
                    <a:pt x="446417" y="75044"/>
                  </a:lnTo>
                  <a:lnTo>
                    <a:pt x="0" y="267093"/>
                  </a:lnTo>
                  <a:lnTo>
                    <a:pt x="213156" y="487159"/>
                  </a:lnTo>
                  <a:lnTo>
                    <a:pt x="659561" y="263105"/>
                  </a:lnTo>
                  <a:close/>
                </a:path>
                <a:path w="1476375" h="487679">
                  <a:moveTo>
                    <a:pt x="1476133" y="220065"/>
                  </a:moveTo>
                  <a:lnTo>
                    <a:pt x="772337" y="0"/>
                  </a:lnTo>
                  <a:lnTo>
                    <a:pt x="653884" y="253161"/>
                  </a:lnTo>
                  <a:lnTo>
                    <a:pt x="1293901" y="475513"/>
                  </a:lnTo>
                  <a:lnTo>
                    <a:pt x="1476133" y="220065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903369" y="4745534"/>
              <a:ext cx="1023619" cy="650875"/>
            </a:xfrm>
            <a:custGeom>
              <a:avLst/>
              <a:gdLst/>
              <a:ahLst/>
              <a:cxnLst/>
              <a:rect l="l" t="t" r="r" b="b"/>
              <a:pathLst>
                <a:path w="1023620" h="650875">
                  <a:moveTo>
                    <a:pt x="388" y="650214"/>
                  </a:moveTo>
                  <a:lnTo>
                    <a:pt x="427083" y="374982"/>
                  </a:lnTo>
                  <a:lnTo>
                    <a:pt x="414246" y="0"/>
                  </a:lnTo>
                  <a:lnTo>
                    <a:pt x="443363" y="373578"/>
                  </a:lnTo>
                  <a:lnTo>
                    <a:pt x="481886" y="391645"/>
                  </a:lnTo>
                  <a:lnTo>
                    <a:pt x="434389" y="391645"/>
                  </a:lnTo>
                  <a:lnTo>
                    <a:pt x="388" y="650214"/>
                  </a:lnTo>
                  <a:close/>
                </a:path>
                <a:path w="1023620" h="650875">
                  <a:moveTo>
                    <a:pt x="1023104" y="645476"/>
                  </a:moveTo>
                  <a:lnTo>
                    <a:pt x="434389" y="391645"/>
                  </a:lnTo>
                  <a:lnTo>
                    <a:pt x="481886" y="391645"/>
                  </a:lnTo>
                  <a:lnTo>
                    <a:pt x="1023104" y="645476"/>
                  </a:lnTo>
                  <a:close/>
                </a:path>
                <a:path w="1023620" h="650875">
                  <a:moveTo>
                    <a:pt x="0" y="650465"/>
                  </a:moveTo>
                  <a:lnTo>
                    <a:pt x="388" y="650214"/>
                  </a:lnTo>
                  <a:lnTo>
                    <a:pt x="0" y="650465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470927" y="5003572"/>
              <a:ext cx="478155" cy="718185"/>
            </a:xfrm>
            <a:custGeom>
              <a:avLst/>
              <a:gdLst/>
              <a:ahLst/>
              <a:cxnLst/>
              <a:rect l="l" t="t" r="r" b="b"/>
              <a:pathLst>
                <a:path w="478154" h="718185">
                  <a:moveTo>
                    <a:pt x="13828" y="717921"/>
                  </a:moveTo>
                  <a:lnTo>
                    <a:pt x="0" y="269439"/>
                  </a:lnTo>
                  <a:lnTo>
                    <a:pt x="478036" y="0"/>
                  </a:lnTo>
                  <a:lnTo>
                    <a:pt x="478036" y="400128"/>
                  </a:lnTo>
                  <a:lnTo>
                    <a:pt x="13847" y="717924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451617" y="4919560"/>
              <a:ext cx="739140" cy="348615"/>
            </a:xfrm>
            <a:custGeom>
              <a:avLst/>
              <a:gdLst/>
              <a:ahLst/>
              <a:cxnLst/>
              <a:rect l="l" t="t" r="r" b="b"/>
              <a:pathLst>
                <a:path w="739140" h="348614">
                  <a:moveTo>
                    <a:pt x="0" y="348101"/>
                  </a:moveTo>
                  <a:lnTo>
                    <a:pt x="497896" y="46316"/>
                  </a:lnTo>
                  <a:lnTo>
                    <a:pt x="738659" y="0"/>
                  </a:lnTo>
                  <a:lnTo>
                    <a:pt x="267815" y="300828"/>
                  </a:lnTo>
                  <a:lnTo>
                    <a:pt x="0" y="34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855081" y="4931574"/>
              <a:ext cx="1303020" cy="784225"/>
            </a:xfrm>
            <a:custGeom>
              <a:avLst/>
              <a:gdLst/>
              <a:ahLst/>
              <a:cxnLst/>
              <a:rect l="l" t="t" r="r" b="b"/>
              <a:pathLst>
                <a:path w="1303019" h="784225">
                  <a:moveTo>
                    <a:pt x="631405" y="784212"/>
                  </a:moveTo>
                  <a:lnTo>
                    <a:pt x="611289" y="336067"/>
                  </a:lnTo>
                  <a:lnTo>
                    <a:pt x="0" y="51981"/>
                  </a:lnTo>
                  <a:lnTo>
                    <a:pt x="40195" y="484124"/>
                  </a:lnTo>
                  <a:lnTo>
                    <a:pt x="631405" y="784212"/>
                  </a:lnTo>
                  <a:close/>
                </a:path>
                <a:path w="1303019" h="784225">
                  <a:moveTo>
                    <a:pt x="1303007" y="0"/>
                  </a:moveTo>
                  <a:lnTo>
                    <a:pt x="1091946" y="36118"/>
                  </a:lnTo>
                  <a:lnTo>
                    <a:pt x="615289" y="324091"/>
                  </a:lnTo>
                  <a:lnTo>
                    <a:pt x="864628" y="280085"/>
                  </a:lnTo>
                  <a:lnTo>
                    <a:pt x="1303007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545397" y="4975573"/>
              <a:ext cx="941069" cy="348615"/>
            </a:xfrm>
            <a:custGeom>
              <a:avLst/>
              <a:gdLst/>
              <a:ahLst/>
              <a:cxnLst/>
              <a:rect l="l" t="t" r="r" b="b"/>
              <a:pathLst>
                <a:path w="941070" h="348614">
                  <a:moveTo>
                    <a:pt x="695393" y="348101"/>
                  </a:moveTo>
                  <a:lnTo>
                    <a:pt x="0" y="28663"/>
                  </a:lnTo>
                  <a:lnTo>
                    <a:pt x="303959" y="0"/>
                  </a:lnTo>
                  <a:lnTo>
                    <a:pt x="941072" y="294863"/>
                  </a:lnTo>
                  <a:lnTo>
                    <a:pt x="695393" y="34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561493" y="4979586"/>
              <a:ext cx="909319" cy="336550"/>
            </a:xfrm>
            <a:custGeom>
              <a:avLst/>
              <a:gdLst/>
              <a:ahLst/>
              <a:cxnLst/>
              <a:rect l="l" t="t" r="r" b="b"/>
              <a:pathLst>
                <a:path w="909320" h="336550">
                  <a:moveTo>
                    <a:pt x="671630" y="336096"/>
                  </a:moveTo>
                  <a:lnTo>
                    <a:pt x="0" y="27677"/>
                  </a:lnTo>
                  <a:lnTo>
                    <a:pt x="293577" y="0"/>
                  </a:lnTo>
                  <a:lnTo>
                    <a:pt x="908911" y="284694"/>
                  </a:lnTo>
                  <a:lnTo>
                    <a:pt x="671630" y="336096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868442" y="4745532"/>
              <a:ext cx="1083310" cy="975994"/>
            </a:xfrm>
            <a:custGeom>
              <a:avLst/>
              <a:gdLst/>
              <a:ahLst/>
              <a:cxnLst/>
              <a:rect l="l" t="t" r="r" b="b"/>
              <a:pathLst>
                <a:path w="1083309" h="975995">
                  <a:moveTo>
                    <a:pt x="620141" y="975728"/>
                  </a:moveTo>
                  <a:lnTo>
                    <a:pt x="610730" y="518795"/>
                  </a:lnTo>
                  <a:lnTo>
                    <a:pt x="591921" y="518795"/>
                  </a:lnTo>
                  <a:lnTo>
                    <a:pt x="620141" y="975728"/>
                  </a:lnTo>
                  <a:close/>
                </a:path>
                <a:path w="1083309" h="975995">
                  <a:moveTo>
                    <a:pt x="1083017" y="223443"/>
                  </a:moveTo>
                  <a:lnTo>
                    <a:pt x="444195" y="0"/>
                  </a:lnTo>
                  <a:lnTo>
                    <a:pt x="0" y="228409"/>
                  </a:lnTo>
                  <a:lnTo>
                    <a:pt x="439216" y="14897"/>
                  </a:lnTo>
                  <a:lnTo>
                    <a:pt x="1083017" y="2234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1913751" y="3376096"/>
            <a:ext cx="906144" cy="10801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2950" spc="75">
                <a:latin typeface="함초롬바탕"/>
                <a:cs typeface="함초롬바탕"/>
              </a:rPr>
              <a:t>2023</a:t>
            </a:r>
            <a:endParaRPr sz="2950">
              <a:latin typeface="함초롬바탕"/>
              <a:cs typeface="함초롬바탕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dirty="0" sz="2950" spc="-625">
                <a:latin typeface="함초롬바탕"/>
                <a:cs typeface="함초롬바탕"/>
              </a:rPr>
              <a:t>↓</a:t>
            </a:r>
            <a:endParaRPr sz="2950">
              <a:latin typeface="함초롬바탕"/>
              <a:cs typeface="함초롬바탕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777978" y="1913586"/>
            <a:ext cx="7321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변수</a:t>
            </a:r>
            <a:endParaRPr sz="2750">
              <a:latin typeface="한컴산뜻돋움"/>
              <a:cs typeface="한컴산뜻돋움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367572" y="5423330"/>
            <a:ext cx="3998595" cy="1380490"/>
          </a:xfrm>
          <a:prstGeom prst="rect">
            <a:avLst/>
          </a:prstGeom>
        </p:spPr>
        <p:txBody>
          <a:bodyPr wrap="square" lIns="0" tIns="2476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0"/>
              </a:spcBef>
            </a:pPr>
            <a:r>
              <a:rPr dirty="0" sz="3900" spc="-25">
                <a:latin typeface="함초롬바탕"/>
                <a:cs typeface="함초롬바탕"/>
              </a:rPr>
              <a:t>abc</a:t>
            </a:r>
            <a:endParaRPr sz="3900">
              <a:latin typeface="함초롬바탕"/>
              <a:cs typeface="함초롬바탕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dirty="0" sz="2450" spc="-170">
                <a:solidFill>
                  <a:srgbClr val="9A0000"/>
                </a:solidFill>
                <a:latin typeface="함초롬바탕"/>
                <a:cs typeface="함초롬바탕"/>
              </a:rPr>
              <a:t>정수만</a:t>
            </a:r>
            <a:r>
              <a:rPr dirty="0" sz="2450" spc="-40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200">
                <a:solidFill>
                  <a:srgbClr val="9A0000"/>
                </a:solidFill>
                <a:latin typeface="함초롬바탕"/>
                <a:cs typeface="함초롬바탕"/>
              </a:rPr>
              <a:t>담을</a:t>
            </a:r>
            <a:r>
              <a:rPr dirty="0" sz="2450" spc="-3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360">
                <a:solidFill>
                  <a:srgbClr val="9A0000"/>
                </a:solidFill>
                <a:latin typeface="함초롬바탕"/>
                <a:cs typeface="함초롬바탕"/>
              </a:rPr>
              <a:t>수</a:t>
            </a:r>
            <a:r>
              <a:rPr dirty="0" sz="2450" spc="-3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250">
                <a:solidFill>
                  <a:srgbClr val="9A0000"/>
                </a:solidFill>
                <a:latin typeface="함초롬바탕"/>
                <a:cs typeface="함초롬바탕"/>
              </a:rPr>
              <a:t>있는</a:t>
            </a:r>
            <a:r>
              <a:rPr dirty="0" sz="2450" spc="-3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10">
                <a:solidFill>
                  <a:srgbClr val="9A0000"/>
                </a:solidFill>
                <a:latin typeface="함초롬바탕"/>
                <a:cs typeface="함초롬바탕"/>
              </a:rPr>
              <a:t>변수(상자)</a:t>
            </a:r>
            <a:endParaRPr sz="2450">
              <a:latin typeface="함초롬바탕"/>
              <a:cs typeface="함초롬바탕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278358" y="3847842"/>
            <a:ext cx="3697604" cy="126301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2750" spc="-190">
                <a:solidFill>
                  <a:srgbClr val="9A0000"/>
                </a:solidFill>
                <a:latin typeface="함초롬바탕"/>
                <a:cs typeface="함초롬바탕"/>
              </a:rPr>
              <a:t>자료형</a:t>
            </a:r>
            <a:r>
              <a:rPr dirty="0" sz="2750" spc="-50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750" spc="-190">
                <a:latin typeface="함초롬바탕"/>
                <a:cs typeface="함초롬바탕"/>
              </a:rPr>
              <a:t>변수명</a:t>
            </a:r>
            <a:r>
              <a:rPr dirty="0" sz="2750" spc="-50">
                <a:latin typeface="함초롬바탕"/>
                <a:cs typeface="함초롬바탕"/>
              </a:rPr>
              <a:t> </a:t>
            </a:r>
            <a:r>
              <a:rPr dirty="0" sz="2750">
                <a:latin typeface="함초롬바탕"/>
                <a:cs typeface="함초롬바탕"/>
              </a:rPr>
              <a:t>=</a:t>
            </a:r>
            <a:r>
              <a:rPr dirty="0" sz="2750" spc="-150">
                <a:latin typeface="함초롬바탕"/>
                <a:cs typeface="함초롬바탕"/>
              </a:rPr>
              <a:t> </a:t>
            </a:r>
            <a:r>
              <a:rPr dirty="0" sz="2750" spc="-25">
                <a:latin typeface="함초롬바탕"/>
                <a:cs typeface="함초롬바탕"/>
              </a:rPr>
              <a:t>변수값</a:t>
            </a:r>
            <a:endParaRPr sz="2750">
              <a:latin typeface="함초롬바탕"/>
              <a:cs typeface="함초롬바탕"/>
            </a:endParaRPr>
          </a:p>
          <a:p>
            <a:pPr algn="ctr" marL="521334">
              <a:lnSpc>
                <a:spcPct val="100000"/>
              </a:lnSpc>
              <a:spcBef>
                <a:spcPts val="1435"/>
              </a:spcBef>
            </a:pPr>
            <a:r>
              <a:rPr dirty="0" sz="3050" spc="175" b="1">
                <a:solidFill>
                  <a:srgbClr val="9A0000"/>
                </a:solidFill>
                <a:latin typeface="한컴산뜻돋움"/>
                <a:cs typeface="한컴산뜻돋움"/>
              </a:rPr>
              <a:t>int</a:t>
            </a:r>
            <a:r>
              <a:rPr dirty="0" sz="3050" spc="1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3050" spc="380" b="1">
                <a:latin typeface="한컴산뜻돋움"/>
                <a:cs typeface="한컴산뜻돋움"/>
              </a:rPr>
              <a:t>abc</a:t>
            </a:r>
            <a:r>
              <a:rPr dirty="0" sz="3050" spc="20" b="1">
                <a:latin typeface="한컴산뜻돋움"/>
                <a:cs typeface="한컴산뜻돋움"/>
              </a:rPr>
              <a:t> </a:t>
            </a:r>
            <a:r>
              <a:rPr dirty="0" sz="3050" b="1">
                <a:latin typeface="한컴산뜻돋움"/>
                <a:cs typeface="한컴산뜻돋움"/>
              </a:rPr>
              <a:t>=</a:t>
            </a:r>
            <a:r>
              <a:rPr dirty="0" sz="3050" spc="20" b="1">
                <a:latin typeface="한컴산뜻돋움"/>
                <a:cs typeface="한컴산뜻돋움"/>
              </a:rPr>
              <a:t> </a:t>
            </a:r>
            <a:r>
              <a:rPr dirty="0" sz="3050" spc="409" b="1">
                <a:latin typeface="한컴산뜻돋움"/>
                <a:cs typeface="한컴산뜻돋움"/>
              </a:rPr>
              <a:t>2023;</a:t>
            </a:r>
            <a:endParaRPr sz="305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77978" y="1913587"/>
            <a:ext cx="7321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변수</a:t>
            </a:r>
            <a:endParaRPr sz="275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78358" y="3847841"/>
            <a:ext cx="6016625" cy="361886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534035" marR="2324100" indent="-521970">
              <a:lnSpc>
                <a:spcPct val="135000"/>
              </a:lnSpc>
              <a:spcBef>
                <a:spcPts val="290"/>
              </a:spcBef>
            </a:pPr>
            <a:r>
              <a:rPr dirty="0" sz="2750" spc="-190">
                <a:solidFill>
                  <a:srgbClr val="9A0000"/>
                </a:solidFill>
                <a:latin typeface="함초롬바탕"/>
                <a:cs typeface="함초롬바탕"/>
              </a:rPr>
              <a:t>자료형</a:t>
            </a:r>
            <a:r>
              <a:rPr dirty="0" sz="2750" spc="-50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750" spc="-190">
                <a:latin typeface="함초롬바탕"/>
                <a:cs typeface="함초롬바탕"/>
              </a:rPr>
              <a:t>변수명</a:t>
            </a:r>
            <a:r>
              <a:rPr dirty="0" sz="2750" spc="-50">
                <a:latin typeface="함초롬바탕"/>
                <a:cs typeface="함초롬바탕"/>
              </a:rPr>
              <a:t> </a:t>
            </a:r>
            <a:r>
              <a:rPr dirty="0" sz="2750">
                <a:latin typeface="함초롬바탕"/>
                <a:cs typeface="함초롬바탕"/>
              </a:rPr>
              <a:t>=</a:t>
            </a:r>
            <a:r>
              <a:rPr dirty="0" sz="2750" spc="-150">
                <a:latin typeface="함초롬바탕"/>
                <a:cs typeface="함초롬바탕"/>
              </a:rPr>
              <a:t> </a:t>
            </a:r>
            <a:r>
              <a:rPr dirty="0" sz="2750" spc="-25">
                <a:latin typeface="함초롬바탕"/>
                <a:cs typeface="함초롬바탕"/>
              </a:rPr>
              <a:t>변수값 </a:t>
            </a:r>
            <a:r>
              <a:rPr dirty="0" sz="3050" spc="175" b="1">
                <a:solidFill>
                  <a:srgbClr val="9A0000"/>
                </a:solidFill>
                <a:latin typeface="한컴산뜻돋움"/>
                <a:cs typeface="한컴산뜻돋움"/>
              </a:rPr>
              <a:t>int</a:t>
            </a:r>
            <a:r>
              <a:rPr dirty="0" sz="3050" spc="1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3050" spc="380" b="1">
                <a:latin typeface="한컴산뜻돋움"/>
                <a:cs typeface="한컴산뜻돋움"/>
              </a:rPr>
              <a:t>abc</a:t>
            </a:r>
            <a:r>
              <a:rPr dirty="0" sz="3050" spc="20" b="1">
                <a:latin typeface="한컴산뜻돋움"/>
                <a:cs typeface="한컴산뜻돋움"/>
              </a:rPr>
              <a:t> </a:t>
            </a:r>
            <a:r>
              <a:rPr dirty="0" sz="3050" b="1">
                <a:latin typeface="한컴산뜻돋움"/>
                <a:cs typeface="한컴산뜻돋움"/>
              </a:rPr>
              <a:t>=</a:t>
            </a:r>
            <a:r>
              <a:rPr dirty="0" sz="3050" spc="20" b="1">
                <a:latin typeface="한컴산뜻돋움"/>
                <a:cs typeface="한컴산뜻돋움"/>
              </a:rPr>
              <a:t> </a:t>
            </a:r>
            <a:r>
              <a:rPr dirty="0" sz="3050" spc="409" b="1">
                <a:latin typeface="한컴산뜻돋움"/>
                <a:cs typeface="한컴산뜻돋움"/>
              </a:rPr>
              <a:t>2023; </a:t>
            </a:r>
            <a:r>
              <a:rPr dirty="0" sz="3050" spc="365" b="1">
                <a:solidFill>
                  <a:srgbClr val="9A0000"/>
                </a:solidFill>
                <a:latin typeface="한컴산뜻돋움"/>
                <a:cs typeface="한컴산뜻돋움"/>
              </a:rPr>
              <a:t>char</a:t>
            </a:r>
            <a:r>
              <a:rPr dirty="0" sz="3050" spc="1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3050" spc="380" b="1">
                <a:latin typeface="한컴산뜻돋움"/>
                <a:cs typeface="한컴산뜻돋움"/>
              </a:rPr>
              <a:t>abc</a:t>
            </a:r>
            <a:r>
              <a:rPr dirty="0" sz="3050" spc="20" b="1">
                <a:latin typeface="한컴산뜻돋움"/>
                <a:cs typeface="한컴산뜻돋움"/>
              </a:rPr>
              <a:t> </a:t>
            </a:r>
            <a:r>
              <a:rPr dirty="0" sz="3050" b="1">
                <a:latin typeface="한컴산뜻돋움"/>
                <a:cs typeface="한컴산뜻돋움"/>
              </a:rPr>
              <a:t>=</a:t>
            </a:r>
            <a:r>
              <a:rPr dirty="0" sz="3050" spc="20" b="1">
                <a:latin typeface="한컴산뜻돋움"/>
                <a:cs typeface="한컴산뜻돋움"/>
              </a:rPr>
              <a:t> </a:t>
            </a:r>
            <a:r>
              <a:rPr dirty="0" sz="3050" spc="30" b="1">
                <a:latin typeface="한컴산뜻돋움"/>
                <a:cs typeface="한컴산뜻돋움"/>
              </a:rPr>
              <a:t>'a';</a:t>
            </a:r>
            <a:endParaRPr sz="3050">
              <a:latin typeface="한컴산뜻돋움"/>
              <a:cs typeface="한컴산뜻돋움"/>
            </a:endParaRPr>
          </a:p>
          <a:p>
            <a:pPr marL="534035" marR="5080">
              <a:lnSpc>
                <a:spcPct val="126800"/>
              </a:lnSpc>
            </a:pPr>
            <a:r>
              <a:rPr dirty="0" sz="3050" spc="365" b="1">
                <a:solidFill>
                  <a:srgbClr val="9A0000"/>
                </a:solidFill>
                <a:latin typeface="한컴산뜻돋움"/>
                <a:cs typeface="한컴산뜻돋움"/>
              </a:rPr>
              <a:t>char</a:t>
            </a:r>
            <a:r>
              <a:rPr dirty="0" sz="3050" spc="20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3050" spc="100" b="1">
                <a:latin typeface="한컴산뜻돋움"/>
                <a:cs typeface="한컴산뜻돋움"/>
              </a:rPr>
              <a:t>abc</a:t>
            </a:r>
            <a:r>
              <a:rPr dirty="0" sz="3050" spc="100" b="1">
                <a:solidFill>
                  <a:srgbClr val="9A0000"/>
                </a:solidFill>
                <a:latin typeface="한컴산뜻돋움"/>
                <a:cs typeface="한컴산뜻돋움"/>
              </a:rPr>
              <a:t>[11]</a:t>
            </a:r>
            <a:r>
              <a:rPr dirty="0" sz="3050" spc="2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3050" b="1">
                <a:latin typeface="한컴산뜻돋움"/>
                <a:cs typeface="한컴산뜻돋움"/>
              </a:rPr>
              <a:t>=</a:t>
            </a:r>
            <a:r>
              <a:rPr dirty="0" sz="3050" spc="25" b="1">
                <a:latin typeface="한컴산뜻돋움"/>
                <a:cs typeface="한컴산뜻돋움"/>
              </a:rPr>
              <a:t> </a:t>
            </a:r>
            <a:r>
              <a:rPr dirty="0" sz="3050" spc="240" b="1">
                <a:latin typeface="한컴산뜻돋움"/>
                <a:cs typeface="한컴산뜻돋움"/>
              </a:rPr>
              <a:t>"안녕하세요"; </a:t>
            </a:r>
            <a:r>
              <a:rPr dirty="0" sz="3050" spc="229" b="1">
                <a:solidFill>
                  <a:srgbClr val="9A0000"/>
                </a:solidFill>
                <a:latin typeface="한컴산뜻돋움"/>
                <a:cs typeface="한컴산뜻돋움"/>
              </a:rPr>
              <a:t>float</a:t>
            </a:r>
            <a:r>
              <a:rPr dirty="0" sz="3050" spc="1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3050" spc="380" b="1">
                <a:latin typeface="한컴산뜻돋움"/>
                <a:cs typeface="한컴산뜻돋움"/>
              </a:rPr>
              <a:t>abc</a:t>
            </a:r>
            <a:r>
              <a:rPr dirty="0" sz="3050" spc="20" b="1">
                <a:latin typeface="한컴산뜻돋움"/>
                <a:cs typeface="한컴산뜻돋움"/>
              </a:rPr>
              <a:t> </a:t>
            </a:r>
            <a:r>
              <a:rPr dirty="0" sz="3050" b="1">
                <a:latin typeface="한컴산뜻돋움"/>
                <a:cs typeface="한컴산뜻돋움"/>
              </a:rPr>
              <a:t>=</a:t>
            </a:r>
            <a:r>
              <a:rPr dirty="0" sz="3050" spc="20" b="1">
                <a:latin typeface="한컴산뜻돋움"/>
                <a:cs typeface="한컴산뜻돋움"/>
              </a:rPr>
              <a:t> </a:t>
            </a:r>
            <a:r>
              <a:rPr dirty="0" sz="3050" spc="330" b="1">
                <a:latin typeface="한컴산뜻돋움"/>
                <a:cs typeface="한컴산뜻돋움"/>
              </a:rPr>
              <a:t>20.23;</a:t>
            </a:r>
            <a:endParaRPr sz="3050">
              <a:latin typeface="한컴산뜻돋움"/>
              <a:cs typeface="한컴산뜻돋움"/>
            </a:endParaRPr>
          </a:p>
          <a:p>
            <a:pPr marL="534035">
              <a:lnSpc>
                <a:spcPct val="100000"/>
              </a:lnSpc>
              <a:spcBef>
                <a:spcPts val="980"/>
              </a:spcBef>
            </a:pPr>
            <a:r>
              <a:rPr dirty="0" sz="3050" spc="295" b="1">
                <a:solidFill>
                  <a:srgbClr val="9A0000"/>
                </a:solidFill>
                <a:latin typeface="한컴산뜻돋움"/>
                <a:cs typeface="한컴산뜻돋움"/>
              </a:rPr>
              <a:t>double</a:t>
            </a:r>
            <a:r>
              <a:rPr dirty="0" sz="3050" spc="2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3050" spc="380" b="1">
                <a:latin typeface="한컴산뜻돋움"/>
                <a:cs typeface="한컴산뜻돋움"/>
              </a:rPr>
              <a:t>abc</a:t>
            </a:r>
            <a:r>
              <a:rPr dirty="0" sz="3050" spc="25" b="1">
                <a:latin typeface="한컴산뜻돋움"/>
                <a:cs typeface="한컴산뜻돋움"/>
              </a:rPr>
              <a:t> </a:t>
            </a:r>
            <a:r>
              <a:rPr dirty="0" sz="3050" b="1">
                <a:latin typeface="한컴산뜻돋움"/>
                <a:cs typeface="한컴산뜻돋움"/>
              </a:rPr>
              <a:t>=</a:t>
            </a:r>
            <a:r>
              <a:rPr dirty="0" sz="3050" spc="25" b="1">
                <a:latin typeface="한컴산뜻돋움"/>
                <a:cs typeface="한컴산뜻돋움"/>
              </a:rPr>
              <a:t> </a:t>
            </a:r>
            <a:r>
              <a:rPr dirty="0" sz="3050" spc="330" b="1">
                <a:latin typeface="한컴산뜻돋움"/>
                <a:cs typeface="한컴산뜻돋움"/>
              </a:rPr>
              <a:t>20.23;</a:t>
            </a:r>
            <a:endParaRPr sz="3050">
              <a:latin typeface="한컴산뜻돋움"/>
              <a:cs typeface="한컴산뜻돋움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1530103" y="4488270"/>
            <a:ext cx="1675764" cy="1238885"/>
            <a:chOff x="11530103" y="4488270"/>
            <a:chExt cx="1675764" cy="1238885"/>
          </a:xfrm>
        </p:grpSpPr>
        <p:sp>
          <p:nvSpPr>
            <p:cNvPr id="6" name="object 6" descr=""/>
            <p:cNvSpPr/>
            <p:nvPr/>
          </p:nvSpPr>
          <p:spPr>
            <a:xfrm>
              <a:off x="11530103" y="4488270"/>
              <a:ext cx="1675764" cy="1238885"/>
            </a:xfrm>
            <a:custGeom>
              <a:avLst/>
              <a:gdLst/>
              <a:ahLst/>
              <a:cxnLst/>
              <a:rect l="l" t="t" r="r" b="b"/>
              <a:pathLst>
                <a:path w="1675765" h="1238885">
                  <a:moveTo>
                    <a:pt x="1590669" y="257402"/>
                  </a:moveTo>
                  <a:lnTo>
                    <a:pt x="775260" y="257402"/>
                  </a:lnTo>
                  <a:lnTo>
                    <a:pt x="779111" y="255506"/>
                  </a:lnTo>
                  <a:lnTo>
                    <a:pt x="778576" y="255295"/>
                  </a:lnTo>
                  <a:lnTo>
                    <a:pt x="899264" y="0"/>
                  </a:lnTo>
                  <a:lnTo>
                    <a:pt x="1616255" y="221898"/>
                  </a:lnTo>
                  <a:lnTo>
                    <a:pt x="1590669" y="257402"/>
                  </a:lnTo>
                  <a:close/>
                </a:path>
                <a:path w="1675765" h="1238885">
                  <a:moveTo>
                    <a:pt x="329643" y="491203"/>
                  </a:moveTo>
                  <a:lnTo>
                    <a:pt x="112556" y="269310"/>
                  </a:lnTo>
                  <a:lnTo>
                    <a:pt x="567267" y="75652"/>
                  </a:lnTo>
                  <a:lnTo>
                    <a:pt x="775260" y="257402"/>
                  </a:lnTo>
                  <a:lnTo>
                    <a:pt x="1590669" y="257402"/>
                  </a:lnTo>
                  <a:lnTo>
                    <a:pt x="1433191" y="475926"/>
                  </a:lnTo>
                  <a:lnTo>
                    <a:pt x="1602552" y="475926"/>
                  </a:lnTo>
                  <a:lnTo>
                    <a:pt x="1599049" y="478141"/>
                  </a:lnTo>
                  <a:lnTo>
                    <a:pt x="1426741" y="478141"/>
                  </a:lnTo>
                  <a:lnTo>
                    <a:pt x="1426634" y="478563"/>
                  </a:lnTo>
                  <a:lnTo>
                    <a:pt x="1598383" y="478563"/>
                  </a:lnTo>
                  <a:lnTo>
                    <a:pt x="1579060" y="490782"/>
                  </a:lnTo>
                  <a:lnTo>
                    <a:pt x="330499" y="490782"/>
                  </a:lnTo>
                  <a:lnTo>
                    <a:pt x="329643" y="491203"/>
                  </a:lnTo>
                  <a:close/>
                </a:path>
                <a:path w="1675765" h="1238885">
                  <a:moveTo>
                    <a:pt x="1602552" y="475926"/>
                  </a:moveTo>
                  <a:lnTo>
                    <a:pt x="1433191" y="475926"/>
                  </a:lnTo>
                  <a:lnTo>
                    <a:pt x="1675530" y="429778"/>
                  </a:lnTo>
                  <a:lnTo>
                    <a:pt x="1602552" y="475926"/>
                  </a:lnTo>
                  <a:close/>
                </a:path>
                <a:path w="1675765" h="1238885">
                  <a:moveTo>
                    <a:pt x="1598383" y="478563"/>
                  </a:moveTo>
                  <a:lnTo>
                    <a:pt x="1426634" y="478563"/>
                  </a:lnTo>
                  <a:lnTo>
                    <a:pt x="1427169" y="478352"/>
                  </a:lnTo>
                  <a:lnTo>
                    <a:pt x="1426741" y="478141"/>
                  </a:lnTo>
                  <a:lnTo>
                    <a:pt x="1599049" y="478141"/>
                  </a:lnTo>
                  <a:lnTo>
                    <a:pt x="1598383" y="478563"/>
                  </a:lnTo>
                  <a:close/>
                </a:path>
                <a:path w="1675765" h="1238885">
                  <a:moveTo>
                    <a:pt x="956849" y="1238330"/>
                  </a:moveTo>
                  <a:lnTo>
                    <a:pt x="956635" y="1231587"/>
                  </a:lnTo>
                  <a:lnTo>
                    <a:pt x="356392" y="930039"/>
                  </a:lnTo>
                  <a:lnTo>
                    <a:pt x="331570" y="665896"/>
                  </a:lnTo>
                  <a:lnTo>
                    <a:pt x="0" y="515120"/>
                  </a:lnTo>
                  <a:lnTo>
                    <a:pt x="309636" y="486251"/>
                  </a:lnTo>
                  <a:lnTo>
                    <a:pt x="331890" y="496471"/>
                  </a:lnTo>
                  <a:lnTo>
                    <a:pt x="1570063" y="496471"/>
                  </a:lnTo>
                  <a:lnTo>
                    <a:pt x="1429769" y="585188"/>
                  </a:lnTo>
                  <a:lnTo>
                    <a:pt x="1429769" y="917924"/>
                  </a:lnTo>
                  <a:lnTo>
                    <a:pt x="960808" y="1235696"/>
                  </a:lnTo>
                  <a:lnTo>
                    <a:pt x="956849" y="1238330"/>
                  </a:lnTo>
                  <a:close/>
                </a:path>
                <a:path w="1675765" h="1238885">
                  <a:moveTo>
                    <a:pt x="1570063" y="496471"/>
                  </a:moveTo>
                  <a:lnTo>
                    <a:pt x="331890" y="496471"/>
                  </a:lnTo>
                  <a:lnTo>
                    <a:pt x="330499" y="490782"/>
                  </a:lnTo>
                  <a:lnTo>
                    <a:pt x="1579060" y="490782"/>
                  </a:lnTo>
                  <a:lnTo>
                    <a:pt x="1570063" y="496471"/>
                  </a:lnTo>
                  <a:close/>
                </a:path>
                <a:path w="1675765" h="1238885">
                  <a:moveTo>
                    <a:pt x="960808" y="1238014"/>
                  </a:moveTo>
                  <a:lnTo>
                    <a:pt x="960701" y="1235696"/>
                  </a:lnTo>
                  <a:lnTo>
                    <a:pt x="960808" y="1238014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868448" y="4745532"/>
              <a:ext cx="1078230" cy="799465"/>
            </a:xfrm>
            <a:custGeom>
              <a:avLst/>
              <a:gdLst/>
              <a:ahLst/>
              <a:cxnLst/>
              <a:rect l="l" t="t" r="r" b="b"/>
              <a:pathLst>
                <a:path w="1078229" h="799464">
                  <a:moveTo>
                    <a:pt x="548990" y="799428"/>
                  </a:moveTo>
                  <a:lnTo>
                    <a:pt x="79860" y="566058"/>
                  </a:lnTo>
                  <a:lnTo>
                    <a:pt x="0" y="228403"/>
                  </a:lnTo>
                  <a:lnTo>
                    <a:pt x="454173" y="0"/>
                  </a:lnTo>
                  <a:lnTo>
                    <a:pt x="1078010" y="218475"/>
                  </a:lnTo>
                  <a:lnTo>
                    <a:pt x="1028102" y="610746"/>
                  </a:lnTo>
                  <a:lnTo>
                    <a:pt x="548990" y="799428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655895" y="4493361"/>
              <a:ext cx="1476375" cy="487680"/>
            </a:xfrm>
            <a:custGeom>
              <a:avLst/>
              <a:gdLst/>
              <a:ahLst/>
              <a:cxnLst/>
              <a:rect l="l" t="t" r="r" b="b"/>
              <a:pathLst>
                <a:path w="1476375" h="487679">
                  <a:moveTo>
                    <a:pt x="659561" y="263105"/>
                  </a:moveTo>
                  <a:lnTo>
                    <a:pt x="446417" y="75044"/>
                  </a:lnTo>
                  <a:lnTo>
                    <a:pt x="0" y="267106"/>
                  </a:lnTo>
                  <a:lnTo>
                    <a:pt x="213156" y="487159"/>
                  </a:lnTo>
                  <a:lnTo>
                    <a:pt x="659561" y="263105"/>
                  </a:lnTo>
                  <a:close/>
                </a:path>
                <a:path w="1476375" h="487679">
                  <a:moveTo>
                    <a:pt x="1476133" y="220065"/>
                  </a:moveTo>
                  <a:lnTo>
                    <a:pt x="772337" y="0"/>
                  </a:lnTo>
                  <a:lnTo>
                    <a:pt x="653884" y="253161"/>
                  </a:lnTo>
                  <a:lnTo>
                    <a:pt x="1293901" y="475513"/>
                  </a:lnTo>
                  <a:lnTo>
                    <a:pt x="1476133" y="220065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903369" y="4745535"/>
              <a:ext cx="1023619" cy="650875"/>
            </a:xfrm>
            <a:custGeom>
              <a:avLst/>
              <a:gdLst/>
              <a:ahLst/>
              <a:cxnLst/>
              <a:rect l="l" t="t" r="r" b="b"/>
              <a:pathLst>
                <a:path w="1023620" h="650875">
                  <a:moveTo>
                    <a:pt x="388" y="650214"/>
                  </a:moveTo>
                  <a:lnTo>
                    <a:pt x="427083" y="374982"/>
                  </a:lnTo>
                  <a:lnTo>
                    <a:pt x="414246" y="0"/>
                  </a:lnTo>
                  <a:lnTo>
                    <a:pt x="443363" y="373578"/>
                  </a:lnTo>
                  <a:lnTo>
                    <a:pt x="481886" y="391645"/>
                  </a:lnTo>
                  <a:lnTo>
                    <a:pt x="434389" y="391645"/>
                  </a:lnTo>
                  <a:lnTo>
                    <a:pt x="388" y="650214"/>
                  </a:lnTo>
                  <a:close/>
                </a:path>
                <a:path w="1023620" h="650875">
                  <a:moveTo>
                    <a:pt x="1023104" y="645476"/>
                  </a:moveTo>
                  <a:lnTo>
                    <a:pt x="434389" y="391645"/>
                  </a:lnTo>
                  <a:lnTo>
                    <a:pt x="481886" y="391645"/>
                  </a:lnTo>
                  <a:lnTo>
                    <a:pt x="1023104" y="645476"/>
                  </a:lnTo>
                  <a:close/>
                </a:path>
                <a:path w="1023620" h="650875">
                  <a:moveTo>
                    <a:pt x="0" y="650465"/>
                  </a:moveTo>
                  <a:lnTo>
                    <a:pt x="388" y="650214"/>
                  </a:lnTo>
                  <a:lnTo>
                    <a:pt x="0" y="650465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470927" y="5003572"/>
              <a:ext cx="478155" cy="718185"/>
            </a:xfrm>
            <a:custGeom>
              <a:avLst/>
              <a:gdLst/>
              <a:ahLst/>
              <a:cxnLst/>
              <a:rect l="l" t="t" r="r" b="b"/>
              <a:pathLst>
                <a:path w="478154" h="718185">
                  <a:moveTo>
                    <a:pt x="13828" y="717921"/>
                  </a:moveTo>
                  <a:lnTo>
                    <a:pt x="0" y="269439"/>
                  </a:lnTo>
                  <a:lnTo>
                    <a:pt x="478036" y="0"/>
                  </a:lnTo>
                  <a:lnTo>
                    <a:pt x="478036" y="400128"/>
                  </a:lnTo>
                  <a:lnTo>
                    <a:pt x="13847" y="717924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451617" y="4919561"/>
              <a:ext cx="739140" cy="348615"/>
            </a:xfrm>
            <a:custGeom>
              <a:avLst/>
              <a:gdLst/>
              <a:ahLst/>
              <a:cxnLst/>
              <a:rect l="l" t="t" r="r" b="b"/>
              <a:pathLst>
                <a:path w="739140" h="348614">
                  <a:moveTo>
                    <a:pt x="0" y="348101"/>
                  </a:moveTo>
                  <a:lnTo>
                    <a:pt x="497896" y="46316"/>
                  </a:lnTo>
                  <a:lnTo>
                    <a:pt x="738659" y="0"/>
                  </a:lnTo>
                  <a:lnTo>
                    <a:pt x="267815" y="300828"/>
                  </a:lnTo>
                  <a:lnTo>
                    <a:pt x="0" y="34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855081" y="4931574"/>
              <a:ext cx="1303020" cy="784225"/>
            </a:xfrm>
            <a:custGeom>
              <a:avLst/>
              <a:gdLst/>
              <a:ahLst/>
              <a:cxnLst/>
              <a:rect l="l" t="t" r="r" b="b"/>
              <a:pathLst>
                <a:path w="1303019" h="784225">
                  <a:moveTo>
                    <a:pt x="631405" y="784212"/>
                  </a:moveTo>
                  <a:lnTo>
                    <a:pt x="611289" y="336067"/>
                  </a:lnTo>
                  <a:lnTo>
                    <a:pt x="0" y="51993"/>
                  </a:lnTo>
                  <a:lnTo>
                    <a:pt x="40195" y="484124"/>
                  </a:lnTo>
                  <a:lnTo>
                    <a:pt x="631405" y="784212"/>
                  </a:lnTo>
                  <a:close/>
                </a:path>
                <a:path w="1303019" h="784225">
                  <a:moveTo>
                    <a:pt x="1303007" y="0"/>
                  </a:moveTo>
                  <a:lnTo>
                    <a:pt x="1091946" y="36118"/>
                  </a:lnTo>
                  <a:lnTo>
                    <a:pt x="615289" y="324091"/>
                  </a:lnTo>
                  <a:lnTo>
                    <a:pt x="864628" y="280085"/>
                  </a:lnTo>
                  <a:lnTo>
                    <a:pt x="1303007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545397" y="4975574"/>
              <a:ext cx="941069" cy="348615"/>
            </a:xfrm>
            <a:custGeom>
              <a:avLst/>
              <a:gdLst/>
              <a:ahLst/>
              <a:cxnLst/>
              <a:rect l="l" t="t" r="r" b="b"/>
              <a:pathLst>
                <a:path w="941070" h="348614">
                  <a:moveTo>
                    <a:pt x="695393" y="348101"/>
                  </a:moveTo>
                  <a:lnTo>
                    <a:pt x="0" y="28663"/>
                  </a:lnTo>
                  <a:lnTo>
                    <a:pt x="303959" y="0"/>
                  </a:lnTo>
                  <a:lnTo>
                    <a:pt x="941072" y="294863"/>
                  </a:lnTo>
                  <a:lnTo>
                    <a:pt x="695393" y="34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561493" y="4979587"/>
              <a:ext cx="909319" cy="336550"/>
            </a:xfrm>
            <a:custGeom>
              <a:avLst/>
              <a:gdLst/>
              <a:ahLst/>
              <a:cxnLst/>
              <a:rect l="l" t="t" r="r" b="b"/>
              <a:pathLst>
                <a:path w="909320" h="336550">
                  <a:moveTo>
                    <a:pt x="671630" y="336096"/>
                  </a:moveTo>
                  <a:lnTo>
                    <a:pt x="0" y="27677"/>
                  </a:lnTo>
                  <a:lnTo>
                    <a:pt x="293577" y="0"/>
                  </a:lnTo>
                  <a:lnTo>
                    <a:pt x="908911" y="284694"/>
                  </a:lnTo>
                  <a:lnTo>
                    <a:pt x="671630" y="336096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868442" y="4745532"/>
              <a:ext cx="1083310" cy="975994"/>
            </a:xfrm>
            <a:custGeom>
              <a:avLst/>
              <a:gdLst/>
              <a:ahLst/>
              <a:cxnLst/>
              <a:rect l="l" t="t" r="r" b="b"/>
              <a:pathLst>
                <a:path w="1083309" h="975995">
                  <a:moveTo>
                    <a:pt x="620141" y="975728"/>
                  </a:moveTo>
                  <a:lnTo>
                    <a:pt x="610730" y="518795"/>
                  </a:lnTo>
                  <a:lnTo>
                    <a:pt x="591921" y="518795"/>
                  </a:lnTo>
                  <a:lnTo>
                    <a:pt x="620141" y="975728"/>
                  </a:lnTo>
                  <a:close/>
                </a:path>
                <a:path w="1083309" h="975995">
                  <a:moveTo>
                    <a:pt x="1083017" y="223443"/>
                  </a:moveTo>
                  <a:lnTo>
                    <a:pt x="444195" y="0"/>
                  </a:lnTo>
                  <a:lnTo>
                    <a:pt x="0" y="228409"/>
                  </a:lnTo>
                  <a:lnTo>
                    <a:pt x="439216" y="14897"/>
                  </a:lnTo>
                  <a:lnTo>
                    <a:pt x="1083017" y="2234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1924207" y="5656157"/>
            <a:ext cx="885190" cy="622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900" spc="-25">
                <a:latin typeface="함초롬바탕"/>
                <a:cs typeface="함초롬바탕"/>
              </a:rPr>
              <a:t>abc</a:t>
            </a:r>
            <a:endParaRPr sz="39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95662" y="4160565"/>
            <a:ext cx="3942715" cy="436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spc="155" b="1">
                <a:latin typeface="한컴산뜻돋움"/>
                <a:cs typeface="한컴산뜻돋움"/>
              </a:rPr>
              <a:t>int</a:t>
            </a:r>
            <a:r>
              <a:rPr dirty="0" sz="2700" spc="50" b="1">
                <a:latin typeface="한컴산뜻돋움"/>
                <a:cs typeface="한컴산뜻돋움"/>
              </a:rPr>
              <a:t> </a:t>
            </a:r>
            <a:r>
              <a:rPr dirty="0" sz="2700" spc="180" b="1">
                <a:latin typeface="한컴산뜻돋움"/>
                <a:cs typeface="한컴산뜻돋움"/>
              </a:rPr>
              <a:t>box1,</a:t>
            </a:r>
            <a:r>
              <a:rPr dirty="0" sz="2700" spc="45" b="1">
                <a:latin typeface="한컴산뜻돋움"/>
                <a:cs typeface="한컴산뜻돋움"/>
              </a:rPr>
              <a:t> </a:t>
            </a:r>
            <a:r>
              <a:rPr dirty="0" sz="2700" spc="295" b="1">
                <a:latin typeface="한컴산뜻돋움"/>
                <a:cs typeface="한컴산뜻돋움"/>
              </a:rPr>
              <a:t>box2,</a:t>
            </a:r>
            <a:r>
              <a:rPr dirty="0" sz="2700" spc="50" b="1">
                <a:latin typeface="한컴산뜻돋움"/>
                <a:cs typeface="한컴산뜻돋움"/>
              </a:rPr>
              <a:t> </a:t>
            </a:r>
            <a:r>
              <a:rPr dirty="0" sz="2700" spc="285" b="1">
                <a:latin typeface="한컴산뜻돋움"/>
                <a:cs typeface="한컴산뜻돋움"/>
              </a:rPr>
              <a:t>box3;</a:t>
            </a:r>
            <a:endParaRPr sz="270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42931" y="4159747"/>
            <a:ext cx="6739890" cy="436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>
                <a:latin typeface="함초롬바탕"/>
                <a:cs typeface="함초롬바탕"/>
              </a:rPr>
              <a:t>←int형의</a:t>
            </a:r>
            <a:r>
              <a:rPr dirty="0" sz="2700" spc="-50">
                <a:latin typeface="함초롬바탕"/>
                <a:cs typeface="함초롬바탕"/>
              </a:rPr>
              <a:t> </a:t>
            </a:r>
            <a:r>
              <a:rPr dirty="0" sz="2700" spc="-165">
                <a:latin typeface="함초롬바탕"/>
                <a:cs typeface="함초롬바탕"/>
              </a:rPr>
              <a:t>여러</a:t>
            </a:r>
            <a:r>
              <a:rPr dirty="0" sz="2700" spc="-45">
                <a:latin typeface="함초롬바탕"/>
                <a:cs typeface="함초롬바탕"/>
              </a:rPr>
              <a:t> </a:t>
            </a:r>
            <a:r>
              <a:rPr dirty="0" sz="2700" spc="-335">
                <a:latin typeface="함초롬바탕"/>
                <a:cs typeface="함초롬바탕"/>
              </a:rPr>
              <a:t>변수들을</a:t>
            </a:r>
            <a:r>
              <a:rPr dirty="0" sz="2700" spc="-50">
                <a:latin typeface="함초롬바탕"/>
                <a:cs typeface="함초롬바탕"/>
              </a:rPr>
              <a:t> </a:t>
            </a:r>
            <a:r>
              <a:rPr dirty="0" sz="2700" spc="-70">
                <a:latin typeface="함초롬바탕"/>
                <a:cs typeface="함초롬바탕"/>
              </a:rPr>
              <a:t>간단하게</a:t>
            </a:r>
            <a:r>
              <a:rPr dirty="0" sz="2700" spc="-45">
                <a:latin typeface="함초롬바탕"/>
                <a:cs typeface="함초롬바탕"/>
              </a:rPr>
              <a:t> </a:t>
            </a:r>
            <a:r>
              <a:rPr dirty="0" sz="2700" spc="-254">
                <a:latin typeface="함초롬바탕"/>
                <a:cs typeface="함초롬바탕"/>
              </a:rPr>
              <a:t>만들</a:t>
            </a:r>
            <a:r>
              <a:rPr dirty="0" sz="2700" spc="-50">
                <a:latin typeface="함초롬바탕"/>
                <a:cs typeface="함초롬바탕"/>
              </a:rPr>
              <a:t> </a:t>
            </a:r>
            <a:r>
              <a:rPr dirty="0" sz="2700" spc="-420">
                <a:latin typeface="함초롬바탕"/>
                <a:cs typeface="함초롬바탕"/>
              </a:rPr>
              <a:t>수</a:t>
            </a:r>
            <a:r>
              <a:rPr dirty="0" sz="2700" spc="-45">
                <a:latin typeface="함초롬바탕"/>
                <a:cs typeface="함초롬바탕"/>
              </a:rPr>
              <a:t> </a:t>
            </a:r>
            <a:r>
              <a:rPr dirty="0" sz="2700" spc="-85">
                <a:latin typeface="함초롬바탕"/>
                <a:cs typeface="함초롬바탕"/>
              </a:rPr>
              <a:t>있음.</a:t>
            </a:r>
            <a:endParaRPr sz="2700">
              <a:latin typeface="함초롬바탕"/>
              <a:cs typeface="함초롬바탕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004578" y="4936534"/>
            <a:ext cx="1038225" cy="772160"/>
            <a:chOff x="4004578" y="4936534"/>
            <a:chExt cx="1038225" cy="772160"/>
          </a:xfrm>
        </p:grpSpPr>
        <p:sp>
          <p:nvSpPr>
            <p:cNvPr id="6" name="object 6" descr=""/>
            <p:cNvSpPr/>
            <p:nvPr/>
          </p:nvSpPr>
          <p:spPr>
            <a:xfrm>
              <a:off x="4004578" y="4936534"/>
              <a:ext cx="1038225" cy="772160"/>
            </a:xfrm>
            <a:custGeom>
              <a:avLst/>
              <a:gdLst/>
              <a:ahLst/>
              <a:cxnLst/>
              <a:rect l="l" t="t" r="r" b="b"/>
              <a:pathLst>
                <a:path w="1038225" h="772160">
                  <a:moveTo>
                    <a:pt x="985242" y="160381"/>
                  </a:moveTo>
                  <a:lnTo>
                    <a:pt x="480187" y="160381"/>
                  </a:lnTo>
                  <a:lnTo>
                    <a:pt x="482573" y="159199"/>
                  </a:lnTo>
                  <a:lnTo>
                    <a:pt x="482241" y="159068"/>
                  </a:lnTo>
                  <a:lnTo>
                    <a:pt x="556993" y="0"/>
                  </a:lnTo>
                  <a:lnTo>
                    <a:pt x="1001090" y="138260"/>
                  </a:lnTo>
                  <a:lnTo>
                    <a:pt x="985242" y="160381"/>
                  </a:lnTo>
                  <a:close/>
                </a:path>
                <a:path w="1038225" h="772160">
                  <a:moveTo>
                    <a:pt x="204177" y="306057"/>
                  </a:moveTo>
                  <a:lnTo>
                    <a:pt x="69716" y="167800"/>
                  </a:lnTo>
                  <a:lnTo>
                    <a:pt x="351358" y="47137"/>
                  </a:lnTo>
                  <a:lnTo>
                    <a:pt x="480187" y="160381"/>
                  </a:lnTo>
                  <a:lnTo>
                    <a:pt x="985242" y="160381"/>
                  </a:lnTo>
                  <a:lnTo>
                    <a:pt x="887702" y="296539"/>
                  </a:lnTo>
                  <a:lnTo>
                    <a:pt x="992602" y="296539"/>
                  </a:lnTo>
                  <a:lnTo>
                    <a:pt x="990433" y="297918"/>
                  </a:lnTo>
                  <a:lnTo>
                    <a:pt x="883707" y="297918"/>
                  </a:lnTo>
                  <a:lnTo>
                    <a:pt x="883640" y="298181"/>
                  </a:lnTo>
                  <a:lnTo>
                    <a:pt x="990020" y="298181"/>
                  </a:lnTo>
                  <a:lnTo>
                    <a:pt x="978052" y="305794"/>
                  </a:lnTo>
                  <a:lnTo>
                    <a:pt x="204707" y="305794"/>
                  </a:lnTo>
                  <a:lnTo>
                    <a:pt x="204177" y="306057"/>
                  </a:lnTo>
                  <a:close/>
                </a:path>
                <a:path w="1038225" h="772160">
                  <a:moveTo>
                    <a:pt x="992602" y="296539"/>
                  </a:moveTo>
                  <a:lnTo>
                    <a:pt x="887702" y="296539"/>
                  </a:lnTo>
                  <a:lnTo>
                    <a:pt x="1037804" y="267784"/>
                  </a:lnTo>
                  <a:lnTo>
                    <a:pt x="992602" y="296539"/>
                  </a:lnTo>
                  <a:close/>
                </a:path>
                <a:path w="1038225" h="772160">
                  <a:moveTo>
                    <a:pt x="990020" y="298181"/>
                  </a:moveTo>
                  <a:lnTo>
                    <a:pt x="883640" y="298181"/>
                  </a:lnTo>
                  <a:lnTo>
                    <a:pt x="883972" y="298050"/>
                  </a:lnTo>
                  <a:lnTo>
                    <a:pt x="883707" y="297918"/>
                  </a:lnTo>
                  <a:lnTo>
                    <a:pt x="990433" y="297918"/>
                  </a:lnTo>
                  <a:lnTo>
                    <a:pt x="990020" y="298181"/>
                  </a:lnTo>
                  <a:close/>
                </a:path>
                <a:path w="1038225" h="772160">
                  <a:moveTo>
                    <a:pt x="592661" y="771575"/>
                  </a:moveTo>
                  <a:lnTo>
                    <a:pt x="592529" y="767373"/>
                  </a:lnTo>
                  <a:lnTo>
                    <a:pt x="220745" y="579486"/>
                  </a:lnTo>
                  <a:lnTo>
                    <a:pt x="205370" y="414904"/>
                  </a:lnTo>
                  <a:lnTo>
                    <a:pt x="0" y="320959"/>
                  </a:lnTo>
                  <a:lnTo>
                    <a:pt x="191785" y="302971"/>
                  </a:lnTo>
                  <a:lnTo>
                    <a:pt x="205569" y="309339"/>
                  </a:lnTo>
                  <a:lnTo>
                    <a:pt x="972479" y="309339"/>
                  </a:lnTo>
                  <a:lnTo>
                    <a:pt x="885583" y="364617"/>
                  </a:lnTo>
                  <a:lnTo>
                    <a:pt x="885583" y="571937"/>
                  </a:lnTo>
                  <a:lnTo>
                    <a:pt x="595113" y="769934"/>
                  </a:lnTo>
                  <a:lnTo>
                    <a:pt x="592661" y="771575"/>
                  </a:lnTo>
                  <a:close/>
                </a:path>
                <a:path w="1038225" h="772160">
                  <a:moveTo>
                    <a:pt x="972479" y="309339"/>
                  </a:moveTo>
                  <a:lnTo>
                    <a:pt x="205569" y="309339"/>
                  </a:lnTo>
                  <a:lnTo>
                    <a:pt x="204707" y="305794"/>
                  </a:lnTo>
                  <a:lnTo>
                    <a:pt x="978052" y="305794"/>
                  </a:lnTo>
                  <a:lnTo>
                    <a:pt x="972479" y="309339"/>
                  </a:lnTo>
                  <a:close/>
                </a:path>
                <a:path w="1038225" h="772160">
                  <a:moveTo>
                    <a:pt x="595113" y="771378"/>
                  </a:moveTo>
                  <a:lnTo>
                    <a:pt x="595047" y="769934"/>
                  </a:lnTo>
                  <a:lnTo>
                    <a:pt x="595113" y="771378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214145" y="5096828"/>
              <a:ext cx="668020" cy="498475"/>
            </a:xfrm>
            <a:custGeom>
              <a:avLst/>
              <a:gdLst/>
              <a:ahLst/>
              <a:cxnLst/>
              <a:rect l="l" t="t" r="r" b="b"/>
              <a:pathLst>
                <a:path w="668020" h="498475">
                  <a:moveTo>
                    <a:pt x="340038" y="498105"/>
                  </a:moveTo>
                  <a:lnTo>
                    <a:pt x="49464" y="352698"/>
                  </a:lnTo>
                  <a:lnTo>
                    <a:pt x="0" y="142313"/>
                  </a:lnTo>
                  <a:lnTo>
                    <a:pt x="281309" y="0"/>
                  </a:lnTo>
                  <a:lnTo>
                    <a:pt x="667707" y="136127"/>
                  </a:lnTo>
                  <a:lnTo>
                    <a:pt x="636795" y="380541"/>
                  </a:lnTo>
                  <a:lnTo>
                    <a:pt x="340038" y="498105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082491" y="4939702"/>
              <a:ext cx="914400" cy="304165"/>
            </a:xfrm>
            <a:custGeom>
              <a:avLst/>
              <a:gdLst/>
              <a:ahLst/>
              <a:cxnLst/>
              <a:rect l="l" t="t" r="r" b="b"/>
              <a:pathLst>
                <a:path w="914400" h="304164">
                  <a:moveTo>
                    <a:pt x="408520" y="163944"/>
                  </a:moveTo>
                  <a:lnTo>
                    <a:pt x="276504" y="46761"/>
                  </a:lnTo>
                  <a:lnTo>
                    <a:pt x="0" y="166433"/>
                  </a:lnTo>
                  <a:lnTo>
                    <a:pt x="132029" y="303542"/>
                  </a:lnTo>
                  <a:lnTo>
                    <a:pt x="408520" y="163944"/>
                  </a:lnTo>
                  <a:close/>
                </a:path>
                <a:path w="914400" h="304164">
                  <a:moveTo>
                    <a:pt x="914298" y="137121"/>
                  </a:moveTo>
                  <a:lnTo>
                    <a:pt x="478383" y="0"/>
                  </a:lnTo>
                  <a:lnTo>
                    <a:pt x="405003" y="157746"/>
                  </a:lnTo>
                  <a:lnTo>
                    <a:pt x="801420" y="296291"/>
                  </a:lnTo>
                  <a:lnTo>
                    <a:pt x="914298" y="137121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235775" y="5096830"/>
              <a:ext cx="633730" cy="405765"/>
            </a:xfrm>
            <a:custGeom>
              <a:avLst/>
              <a:gdLst/>
              <a:ahLst/>
              <a:cxnLst/>
              <a:rect l="l" t="t" r="r" b="b"/>
              <a:pathLst>
                <a:path w="633729" h="405764">
                  <a:moveTo>
                    <a:pt x="0" y="405289"/>
                  </a:moveTo>
                  <a:lnTo>
                    <a:pt x="264530" y="233643"/>
                  </a:lnTo>
                  <a:lnTo>
                    <a:pt x="256579" y="0"/>
                  </a:lnTo>
                  <a:lnTo>
                    <a:pt x="274614" y="232768"/>
                  </a:lnTo>
                  <a:lnTo>
                    <a:pt x="298474" y="244025"/>
                  </a:lnTo>
                  <a:lnTo>
                    <a:pt x="269056" y="244025"/>
                  </a:lnTo>
                  <a:lnTo>
                    <a:pt x="0" y="405289"/>
                  </a:lnTo>
                  <a:close/>
                </a:path>
                <a:path w="633729" h="405764">
                  <a:moveTo>
                    <a:pt x="633699" y="402181"/>
                  </a:moveTo>
                  <a:lnTo>
                    <a:pt x="269056" y="244025"/>
                  </a:lnTo>
                  <a:lnTo>
                    <a:pt x="298474" y="244025"/>
                  </a:lnTo>
                  <a:lnTo>
                    <a:pt x="633699" y="402181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87314" y="5257607"/>
              <a:ext cx="296545" cy="447675"/>
            </a:xfrm>
            <a:custGeom>
              <a:avLst/>
              <a:gdLst/>
              <a:ahLst/>
              <a:cxnLst/>
              <a:rect l="l" t="t" r="r" b="b"/>
              <a:pathLst>
                <a:path w="296545" h="447675">
                  <a:moveTo>
                    <a:pt x="8565" y="447320"/>
                  </a:moveTo>
                  <a:lnTo>
                    <a:pt x="0" y="167881"/>
                  </a:lnTo>
                  <a:lnTo>
                    <a:pt x="296090" y="0"/>
                  </a:lnTo>
                  <a:lnTo>
                    <a:pt x="296090" y="249310"/>
                  </a:lnTo>
                  <a:lnTo>
                    <a:pt x="8576" y="447322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75354" y="5205261"/>
              <a:ext cx="457834" cy="217170"/>
            </a:xfrm>
            <a:custGeom>
              <a:avLst/>
              <a:gdLst/>
              <a:ahLst/>
              <a:cxnLst/>
              <a:rect l="l" t="t" r="r" b="b"/>
              <a:pathLst>
                <a:path w="457835" h="217170">
                  <a:moveTo>
                    <a:pt x="0" y="216893"/>
                  </a:moveTo>
                  <a:lnTo>
                    <a:pt x="308391" y="28858"/>
                  </a:lnTo>
                  <a:lnTo>
                    <a:pt x="457517" y="0"/>
                  </a:lnTo>
                  <a:lnTo>
                    <a:pt x="165881" y="187439"/>
                  </a:lnTo>
                  <a:lnTo>
                    <a:pt x="0" y="216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05859" y="5212752"/>
              <a:ext cx="807085" cy="488950"/>
            </a:xfrm>
            <a:custGeom>
              <a:avLst/>
              <a:gdLst/>
              <a:ahLst/>
              <a:cxnLst/>
              <a:rect l="l" t="t" r="r" b="b"/>
              <a:pathLst>
                <a:path w="807085" h="488950">
                  <a:moveTo>
                    <a:pt x="391083" y="488619"/>
                  </a:moveTo>
                  <a:lnTo>
                    <a:pt x="378637" y="209397"/>
                  </a:lnTo>
                  <a:lnTo>
                    <a:pt x="0" y="32385"/>
                  </a:lnTo>
                  <a:lnTo>
                    <a:pt x="24904" y="301650"/>
                  </a:lnTo>
                  <a:lnTo>
                    <a:pt x="391083" y="488619"/>
                  </a:lnTo>
                  <a:close/>
                </a:path>
                <a:path w="807085" h="488950">
                  <a:moveTo>
                    <a:pt x="807072" y="0"/>
                  </a:moveTo>
                  <a:lnTo>
                    <a:pt x="676351" y="22504"/>
                  </a:lnTo>
                  <a:lnTo>
                    <a:pt x="381101" y="201930"/>
                  </a:lnTo>
                  <a:lnTo>
                    <a:pt x="535546" y="174510"/>
                  </a:lnTo>
                  <a:lnTo>
                    <a:pt x="807072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014052" y="5240162"/>
              <a:ext cx="582930" cy="217170"/>
            </a:xfrm>
            <a:custGeom>
              <a:avLst/>
              <a:gdLst/>
              <a:ahLst/>
              <a:cxnLst/>
              <a:rect l="l" t="t" r="r" b="b"/>
              <a:pathLst>
                <a:path w="582929" h="217170">
                  <a:moveTo>
                    <a:pt x="430718" y="216893"/>
                  </a:moveTo>
                  <a:lnTo>
                    <a:pt x="0" y="17859"/>
                  </a:lnTo>
                  <a:lnTo>
                    <a:pt x="188269" y="0"/>
                  </a:lnTo>
                  <a:lnTo>
                    <a:pt x="582889" y="183722"/>
                  </a:lnTo>
                  <a:lnTo>
                    <a:pt x="430718" y="216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024021" y="5242662"/>
              <a:ext cx="563245" cy="209550"/>
            </a:xfrm>
            <a:custGeom>
              <a:avLst/>
              <a:gdLst/>
              <a:ahLst/>
              <a:cxnLst/>
              <a:rect l="l" t="t" r="r" b="b"/>
              <a:pathLst>
                <a:path w="563245" h="209550">
                  <a:moveTo>
                    <a:pt x="416000" y="209414"/>
                  </a:moveTo>
                  <a:lnTo>
                    <a:pt x="0" y="17245"/>
                  </a:lnTo>
                  <a:lnTo>
                    <a:pt x="181838" y="0"/>
                  </a:lnTo>
                  <a:lnTo>
                    <a:pt x="562969" y="177386"/>
                  </a:lnTo>
                  <a:lnTo>
                    <a:pt x="416000" y="209414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214139" y="5096839"/>
              <a:ext cx="671195" cy="608330"/>
            </a:xfrm>
            <a:custGeom>
              <a:avLst/>
              <a:gdLst/>
              <a:ahLst/>
              <a:cxnLst/>
              <a:rect l="l" t="t" r="r" b="b"/>
              <a:pathLst>
                <a:path w="671195" h="608329">
                  <a:moveTo>
                    <a:pt x="384111" y="607949"/>
                  </a:moveTo>
                  <a:lnTo>
                    <a:pt x="378282" y="323240"/>
                  </a:lnTo>
                  <a:lnTo>
                    <a:pt x="366623" y="323240"/>
                  </a:lnTo>
                  <a:lnTo>
                    <a:pt x="384111" y="607949"/>
                  </a:lnTo>
                  <a:close/>
                </a:path>
                <a:path w="671195" h="608329">
                  <a:moveTo>
                    <a:pt x="670814" y="139217"/>
                  </a:moveTo>
                  <a:lnTo>
                    <a:pt x="275132" y="0"/>
                  </a:lnTo>
                  <a:lnTo>
                    <a:pt x="0" y="142303"/>
                  </a:lnTo>
                  <a:lnTo>
                    <a:pt x="272046" y="9271"/>
                  </a:lnTo>
                  <a:lnTo>
                    <a:pt x="670814" y="1392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165706" y="5655617"/>
            <a:ext cx="715010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-20">
                <a:latin typeface="함초롬바탕"/>
                <a:cs typeface="함초롬바탕"/>
              </a:rPr>
              <a:t>box1</a:t>
            </a:r>
            <a:endParaRPr sz="2400">
              <a:latin typeface="함초롬바탕"/>
              <a:cs typeface="함초롬바탕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129400" y="4936534"/>
            <a:ext cx="1038225" cy="772160"/>
            <a:chOff x="5129400" y="4936534"/>
            <a:chExt cx="1038225" cy="772160"/>
          </a:xfrm>
        </p:grpSpPr>
        <p:sp>
          <p:nvSpPr>
            <p:cNvPr id="18" name="object 18" descr=""/>
            <p:cNvSpPr/>
            <p:nvPr/>
          </p:nvSpPr>
          <p:spPr>
            <a:xfrm>
              <a:off x="5129400" y="4936534"/>
              <a:ext cx="1038225" cy="772160"/>
            </a:xfrm>
            <a:custGeom>
              <a:avLst/>
              <a:gdLst/>
              <a:ahLst/>
              <a:cxnLst/>
              <a:rect l="l" t="t" r="r" b="b"/>
              <a:pathLst>
                <a:path w="1038225" h="772160">
                  <a:moveTo>
                    <a:pt x="985242" y="160381"/>
                  </a:moveTo>
                  <a:lnTo>
                    <a:pt x="480187" y="160381"/>
                  </a:lnTo>
                  <a:lnTo>
                    <a:pt x="482573" y="159199"/>
                  </a:lnTo>
                  <a:lnTo>
                    <a:pt x="482241" y="159068"/>
                  </a:lnTo>
                  <a:lnTo>
                    <a:pt x="556993" y="0"/>
                  </a:lnTo>
                  <a:lnTo>
                    <a:pt x="1001090" y="138260"/>
                  </a:lnTo>
                  <a:lnTo>
                    <a:pt x="985242" y="160381"/>
                  </a:lnTo>
                  <a:close/>
                </a:path>
                <a:path w="1038225" h="772160">
                  <a:moveTo>
                    <a:pt x="204177" y="306057"/>
                  </a:moveTo>
                  <a:lnTo>
                    <a:pt x="69716" y="167800"/>
                  </a:lnTo>
                  <a:lnTo>
                    <a:pt x="351358" y="47137"/>
                  </a:lnTo>
                  <a:lnTo>
                    <a:pt x="480187" y="160381"/>
                  </a:lnTo>
                  <a:lnTo>
                    <a:pt x="985242" y="160381"/>
                  </a:lnTo>
                  <a:lnTo>
                    <a:pt x="887702" y="296539"/>
                  </a:lnTo>
                  <a:lnTo>
                    <a:pt x="992602" y="296539"/>
                  </a:lnTo>
                  <a:lnTo>
                    <a:pt x="990433" y="297918"/>
                  </a:lnTo>
                  <a:lnTo>
                    <a:pt x="883707" y="297918"/>
                  </a:lnTo>
                  <a:lnTo>
                    <a:pt x="883640" y="298181"/>
                  </a:lnTo>
                  <a:lnTo>
                    <a:pt x="990020" y="298181"/>
                  </a:lnTo>
                  <a:lnTo>
                    <a:pt x="978052" y="305794"/>
                  </a:lnTo>
                  <a:lnTo>
                    <a:pt x="204707" y="305794"/>
                  </a:lnTo>
                  <a:lnTo>
                    <a:pt x="204177" y="306057"/>
                  </a:lnTo>
                  <a:close/>
                </a:path>
                <a:path w="1038225" h="772160">
                  <a:moveTo>
                    <a:pt x="992602" y="296539"/>
                  </a:moveTo>
                  <a:lnTo>
                    <a:pt x="887702" y="296539"/>
                  </a:lnTo>
                  <a:lnTo>
                    <a:pt x="1037804" y="267784"/>
                  </a:lnTo>
                  <a:lnTo>
                    <a:pt x="992602" y="296539"/>
                  </a:lnTo>
                  <a:close/>
                </a:path>
                <a:path w="1038225" h="772160">
                  <a:moveTo>
                    <a:pt x="990020" y="298181"/>
                  </a:moveTo>
                  <a:lnTo>
                    <a:pt x="883640" y="298181"/>
                  </a:lnTo>
                  <a:lnTo>
                    <a:pt x="883972" y="298050"/>
                  </a:lnTo>
                  <a:lnTo>
                    <a:pt x="883707" y="297918"/>
                  </a:lnTo>
                  <a:lnTo>
                    <a:pt x="990433" y="297918"/>
                  </a:lnTo>
                  <a:lnTo>
                    <a:pt x="990020" y="298181"/>
                  </a:lnTo>
                  <a:close/>
                </a:path>
                <a:path w="1038225" h="772160">
                  <a:moveTo>
                    <a:pt x="592661" y="771575"/>
                  </a:moveTo>
                  <a:lnTo>
                    <a:pt x="592529" y="767373"/>
                  </a:lnTo>
                  <a:lnTo>
                    <a:pt x="220745" y="579486"/>
                  </a:lnTo>
                  <a:lnTo>
                    <a:pt x="205370" y="414904"/>
                  </a:lnTo>
                  <a:lnTo>
                    <a:pt x="0" y="320959"/>
                  </a:lnTo>
                  <a:lnTo>
                    <a:pt x="191785" y="302971"/>
                  </a:lnTo>
                  <a:lnTo>
                    <a:pt x="205569" y="309339"/>
                  </a:lnTo>
                  <a:lnTo>
                    <a:pt x="972479" y="309339"/>
                  </a:lnTo>
                  <a:lnTo>
                    <a:pt x="885583" y="364617"/>
                  </a:lnTo>
                  <a:lnTo>
                    <a:pt x="885583" y="571937"/>
                  </a:lnTo>
                  <a:lnTo>
                    <a:pt x="595113" y="769934"/>
                  </a:lnTo>
                  <a:lnTo>
                    <a:pt x="592661" y="771575"/>
                  </a:lnTo>
                  <a:close/>
                </a:path>
                <a:path w="1038225" h="772160">
                  <a:moveTo>
                    <a:pt x="972479" y="309339"/>
                  </a:moveTo>
                  <a:lnTo>
                    <a:pt x="205569" y="309339"/>
                  </a:lnTo>
                  <a:lnTo>
                    <a:pt x="204707" y="305794"/>
                  </a:lnTo>
                  <a:lnTo>
                    <a:pt x="978052" y="305794"/>
                  </a:lnTo>
                  <a:lnTo>
                    <a:pt x="972479" y="309339"/>
                  </a:lnTo>
                  <a:close/>
                </a:path>
                <a:path w="1038225" h="772160">
                  <a:moveTo>
                    <a:pt x="595113" y="771378"/>
                  </a:moveTo>
                  <a:lnTo>
                    <a:pt x="595047" y="769934"/>
                  </a:lnTo>
                  <a:lnTo>
                    <a:pt x="595113" y="771378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338967" y="5096828"/>
              <a:ext cx="668020" cy="498475"/>
            </a:xfrm>
            <a:custGeom>
              <a:avLst/>
              <a:gdLst/>
              <a:ahLst/>
              <a:cxnLst/>
              <a:rect l="l" t="t" r="r" b="b"/>
              <a:pathLst>
                <a:path w="668020" h="498475">
                  <a:moveTo>
                    <a:pt x="340038" y="498105"/>
                  </a:moveTo>
                  <a:lnTo>
                    <a:pt x="49464" y="352698"/>
                  </a:lnTo>
                  <a:lnTo>
                    <a:pt x="0" y="142313"/>
                  </a:lnTo>
                  <a:lnTo>
                    <a:pt x="281309" y="0"/>
                  </a:lnTo>
                  <a:lnTo>
                    <a:pt x="667707" y="136127"/>
                  </a:lnTo>
                  <a:lnTo>
                    <a:pt x="636795" y="380541"/>
                  </a:lnTo>
                  <a:lnTo>
                    <a:pt x="340038" y="498105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207317" y="4939702"/>
              <a:ext cx="914400" cy="304165"/>
            </a:xfrm>
            <a:custGeom>
              <a:avLst/>
              <a:gdLst/>
              <a:ahLst/>
              <a:cxnLst/>
              <a:rect l="l" t="t" r="r" b="b"/>
              <a:pathLst>
                <a:path w="914400" h="304164">
                  <a:moveTo>
                    <a:pt x="408520" y="163944"/>
                  </a:moveTo>
                  <a:lnTo>
                    <a:pt x="276491" y="46761"/>
                  </a:lnTo>
                  <a:lnTo>
                    <a:pt x="0" y="166433"/>
                  </a:lnTo>
                  <a:lnTo>
                    <a:pt x="132016" y="303542"/>
                  </a:lnTo>
                  <a:lnTo>
                    <a:pt x="408520" y="163944"/>
                  </a:lnTo>
                  <a:close/>
                </a:path>
                <a:path w="914400" h="304164">
                  <a:moveTo>
                    <a:pt x="914298" y="137121"/>
                  </a:moveTo>
                  <a:lnTo>
                    <a:pt x="478370" y="0"/>
                  </a:lnTo>
                  <a:lnTo>
                    <a:pt x="405003" y="157746"/>
                  </a:lnTo>
                  <a:lnTo>
                    <a:pt x="801420" y="296291"/>
                  </a:lnTo>
                  <a:lnTo>
                    <a:pt x="914298" y="137121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60597" y="5096830"/>
              <a:ext cx="633730" cy="405765"/>
            </a:xfrm>
            <a:custGeom>
              <a:avLst/>
              <a:gdLst/>
              <a:ahLst/>
              <a:cxnLst/>
              <a:rect l="l" t="t" r="r" b="b"/>
              <a:pathLst>
                <a:path w="633729" h="405764">
                  <a:moveTo>
                    <a:pt x="0" y="405289"/>
                  </a:moveTo>
                  <a:lnTo>
                    <a:pt x="264530" y="233643"/>
                  </a:lnTo>
                  <a:lnTo>
                    <a:pt x="256579" y="0"/>
                  </a:lnTo>
                  <a:lnTo>
                    <a:pt x="274614" y="232768"/>
                  </a:lnTo>
                  <a:lnTo>
                    <a:pt x="298474" y="244025"/>
                  </a:lnTo>
                  <a:lnTo>
                    <a:pt x="269056" y="244025"/>
                  </a:lnTo>
                  <a:lnTo>
                    <a:pt x="0" y="405289"/>
                  </a:lnTo>
                  <a:close/>
                </a:path>
                <a:path w="633729" h="405764">
                  <a:moveTo>
                    <a:pt x="633699" y="402181"/>
                  </a:moveTo>
                  <a:lnTo>
                    <a:pt x="269056" y="244025"/>
                  </a:lnTo>
                  <a:lnTo>
                    <a:pt x="298474" y="244025"/>
                  </a:lnTo>
                  <a:lnTo>
                    <a:pt x="633699" y="402181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712136" y="5257607"/>
              <a:ext cx="296545" cy="447675"/>
            </a:xfrm>
            <a:custGeom>
              <a:avLst/>
              <a:gdLst/>
              <a:ahLst/>
              <a:cxnLst/>
              <a:rect l="l" t="t" r="r" b="b"/>
              <a:pathLst>
                <a:path w="296545" h="447675">
                  <a:moveTo>
                    <a:pt x="8565" y="447320"/>
                  </a:moveTo>
                  <a:lnTo>
                    <a:pt x="0" y="167881"/>
                  </a:lnTo>
                  <a:lnTo>
                    <a:pt x="296090" y="0"/>
                  </a:lnTo>
                  <a:lnTo>
                    <a:pt x="296090" y="249310"/>
                  </a:lnTo>
                  <a:lnTo>
                    <a:pt x="8576" y="447322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700176" y="5205261"/>
              <a:ext cx="457834" cy="217170"/>
            </a:xfrm>
            <a:custGeom>
              <a:avLst/>
              <a:gdLst/>
              <a:ahLst/>
              <a:cxnLst/>
              <a:rect l="l" t="t" r="r" b="b"/>
              <a:pathLst>
                <a:path w="457835" h="217170">
                  <a:moveTo>
                    <a:pt x="0" y="216893"/>
                  </a:moveTo>
                  <a:lnTo>
                    <a:pt x="308391" y="28858"/>
                  </a:lnTo>
                  <a:lnTo>
                    <a:pt x="457517" y="0"/>
                  </a:lnTo>
                  <a:lnTo>
                    <a:pt x="165881" y="187439"/>
                  </a:lnTo>
                  <a:lnTo>
                    <a:pt x="0" y="216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330685" y="5212752"/>
              <a:ext cx="807085" cy="488950"/>
            </a:xfrm>
            <a:custGeom>
              <a:avLst/>
              <a:gdLst/>
              <a:ahLst/>
              <a:cxnLst/>
              <a:rect l="l" t="t" r="r" b="b"/>
              <a:pathLst>
                <a:path w="807085" h="488950">
                  <a:moveTo>
                    <a:pt x="391083" y="488619"/>
                  </a:moveTo>
                  <a:lnTo>
                    <a:pt x="378625" y="209397"/>
                  </a:lnTo>
                  <a:lnTo>
                    <a:pt x="0" y="32385"/>
                  </a:lnTo>
                  <a:lnTo>
                    <a:pt x="24904" y="301650"/>
                  </a:lnTo>
                  <a:lnTo>
                    <a:pt x="391083" y="488619"/>
                  </a:lnTo>
                  <a:close/>
                </a:path>
                <a:path w="807085" h="488950">
                  <a:moveTo>
                    <a:pt x="807072" y="0"/>
                  </a:moveTo>
                  <a:lnTo>
                    <a:pt x="676338" y="22504"/>
                  </a:lnTo>
                  <a:lnTo>
                    <a:pt x="381101" y="201930"/>
                  </a:lnTo>
                  <a:lnTo>
                    <a:pt x="535546" y="174510"/>
                  </a:lnTo>
                  <a:lnTo>
                    <a:pt x="807072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138874" y="5240162"/>
              <a:ext cx="582930" cy="217170"/>
            </a:xfrm>
            <a:custGeom>
              <a:avLst/>
              <a:gdLst/>
              <a:ahLst/>
              <a:cxnLst/>
              <a:rect l="l" t="t" r="r" b="b"/>
              <a:pathLst>
                <a:path w="582929" h="217170">
                  <a:moveTo>
                    <a:pt x="430718" y="216893"/>
                  </a:moveTo>
                  <a:lnTo>
                    <a:pt x="0" y="17859"/>
                  </a:lnTo>
                  <a:lnTo>
                    <a:pt x="188269" y="0"/>
                  </a:lnTo>
                  <a:lnTo>
                    <a:pt x="582889" y="183722"/>
                  </a:lnTo>
                  <a:lnTo>
                    <a:pt x="430718" y="216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148843" y="5242662"/>
              <a:ext cx="563245" cy="209550"/>
            </a:xfrm>
            <a:custGeom>
              <a:avLst/>
              <a:gdLst/>
              <a:ahLst/>
              <a:cxnLst/>
              <a:rect l="l" t="t" r="r" b="b"/>
              <a:pathLst>
                <a:path w="563245" h="209550">
                  <a:moveTo>
                    <a:pt x="416000" y="209414"/>
                  </a:moveTo>
                  <a:lnTo>
                    <a:pt x="0" y="17245"/>
                  </a:lnTo>
                  <a:lnTo>
                    <a:pt x="181838" y="0"/>
                  </a:lnTo>
                  <a:lnTo>
                    <a:pt x="562969" y="177386"/>
                  </a:lnTo>
                  <a:lnTo>
                    <a:pt x="416000" y="209414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338965" y="5096839"/>
              <a:ext cx="671195" cy="608330"/>
            </a:xfrm>
            <a:custGeom>
              <a:avLst/>
              <a:gdLst/>
              <a:ahLst/>
              <a:cxnLst/>
              <a:rect l="l" t="t" r="r" b="b"/>
              <a:pathLst>
                <a:path w="671195" h="608329">
                  <a:moveTo>
                    <a:pt x="384098" y="607949"/>
                  </a:moveTo>
                  <a:lnTo>
                    <a:pt x="378282" y="323240"/>
                  </a:lnTo>
                  <a:lnTo>
                    <a:pt x="366623" y="323240"/>
                  </a:lnTo>
                  <a:lnTo>
                    <a:pt x="384098" y="607949"/>
                  </a:lnTo>
                  <a:close/>
                </a:path>
                <a:path w="671195" h="608329">
                  <a:moveTo>
                    <a:pt x="670801" y="139217"/>
                  </a:moveTo>
                  <a:lnTo>
                    <a:pt x="275120" y="0"/>
                  </a:lnTo>
                  <a:lnTo>
                    <a:pt x="0" y="142303"/>
                  </a:lnTo>
                  <a:lnTo>
                    <a:pt x="272046" y="9271"/>
                  </a:lnTo>
                  <a:lnTo>
                    <a:pt x="670801" y="1392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5273199" y="5655617"/>
            <a:ext cx="749935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30">
                <a:latin typeface="함초롬바탕"/>
                <a:cs typeface="함초롬바탕"/>
              </a:rPr>
              <a:t>box2</a:t>
            </a:r>
            <a:endParaRPr sz="2400">
              <a:latin typeface="함초롬바탕"/>
              <a:cs typeface="함초롬바탕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307844" y="4936534"/>
            <a:ext cx="1038225" cy="772160"/>
            <a:chOff x="6307844" y="4936534"/>
            <a:chExt cx="1038225" cy="772160"/>
          </a:xfrm>
        </p:grpSpPr>
        <p:sp>
          <p:nvSpPr>
            <p:cNvPr id="30" name="object 30" descr=""/>
            <p:cNvSpPr/>
            <p:nvPr/>
          </p:nvSpPr>
          <p:spPr>
            <a:xfrm>
              <a:off x="6307844" y="4936534"/>
              <a:ext cx="1038225" cy="772160"/>
            </a:xfrm>
            <a:custGeom>
              <a:avLst/>
              <a:gdLst/>
              <a:ahLst/>
              <a:cxnLst/>
              <a:rect l="l" t="t" r="r" b="b"/>
              <a:pathLst>
                <a:path w="1038225" h="772160">
                  <a:moveTo>
                    <a:pt x="985242" y="160381"/>
                  </a:moveTo>
                  <a:lnTo>
                    <a:pt x="480187" y="160381"/>
                  </a:lnTo>
                  <a:lnTo>
                    <a:pt x="482573" y="159199"/>
                  </a:lnTo>
                  <a:lnTo>
                    <a:pt x="482241" y="159068"/>
                  </a:lnTo>
                  <a:lnTo>
                    <a:pt x="556993" y="0"/>
                  </a:lnTo>
                  <a:lnTo>
                    <a:pt x="1001090" y="138260"/>
                  </a:lnTo>
                  <a:lnTo>
                    <a:pt x="985242" y="160381"/>
                  </a:lnTo>
                  <a:close/>
                </a:path>
                <a:path w="1038225" h="772160">
                  <a:moveTo>
                    <a:pt x="204177" y="306057"/>
                  </a:moveTo>
                  <a:lnTo>
                    <a:pt x="69716" y="167800"/>
                  </a:lnTo>
                  <a:lnTo>
                    <a:pt x="351358" y="47137"/>
                  </a:lnTo>
                  <a:lnTo>
                    <a:pt x="480187" y="160381"/>
                  </a:lnTo>
                  <a:lnTo>
                    <a:pt x="985242" y="160381"/>
                  </a:lnTo>
                  <a:lnTo>
                    <a:pt x="887702" y="296539"/>
                  </a:lnTo>
                  <a:lnTo>
                    <a:pt x="992602" y="296539"/>
                  </a:lnTo>
                  <a:lnTo>
                    <a:pt x="990433" y="297918"/>
                  </a:lnTo>
                  <a:lnTo>
                    <a:pt x="883707" y="297918"/>
                  </a:lnTo>
                  <a:lnTo>
                    <a:pt x="883640" y="298181"/>
                  </a:lnTo>
                  <a:lnTo>
                    <a:pt x="990020" y="298181"/>
                  </a:lnTo>
                  <a:lnTo>
                    <a:pt x="978052" y="305794"/>
                  </a:lnTo>
                  <a:lnTo>
                    <a:pt x="204707" y="305794"/>
                  </a:lnTo>
                  <a:lnTo>
                    <a:pt x="204177" y="306057"/>
                  </a:lnTo>
                  <a:close/>
                </a:path>
                <a:path w="1038225" h="772160">
                  <a:moveTo>
                    <a:pt x="992602" y="296539"/>
                  </a:moveTo>
                  <a:lnTo>
                    <a:pt x="887702" y="296539"/>
                  </a:lnTo>
                  <a:lnTo>
                    <a:pt x="1037804" y="267784"/>
                  </a:lnTo>
                  <a:lnTo>
                    <a:pt x="992602" y="296539"/>
                  </a:lnTo>
                  <a:close/>
                </a:path>
                <a:path w="1038225" h="772160">
                  <a:moveTo>
                    <a:pt x="990020" y="298181"/>
                  </a:moveTo>
                  <a:lnTo>
                    <a:pt x="883640" y="298181"/>
                  </a:lnTo>
                  <a:lnTo>
                    <a:pt x="883972" y="298050"/>
                  </a:lnTo>
                  <a:lnTo>
                    <a:pt x="883707" y="297918"/>
                  </a:lnTo>
                  <a:lnTo>
                    <a:pt x="990433" y="297918"/>
                  </a:lnTo>
                  <a:lnTo>
                    <a:pt x="990020" y="298181"/>
                  </a:lnTo>
                  <a:close/>
                </a:path>
                <a:path w="1038225" h="772160">
                  <a:moveTo>
                    <a:pt x="592661" y="771575"/>
                  </a:moveTo>
                  <a:lnTo>
                    <a:pt x="592529" y="767373"/>
                  </a:lnTo>
                  <a:lnTo>
                    <a:pt x="220745" y="579486"/>
                  </a:lnTo>
                  <a:lnTo>
                    <a:pt x="205370" y="414904"/>
                  </a:lnTo>
                  <a:lnTo>
                    <a:pt x="0" y="320959"/>
                  </a:lnTo>
                  <a:lnTo>
                    <a:pt x="191785" y="302971"/>
                  </a:lnTo>
                  <a:lnTo>
                    <a:pt x="205569" y="309339"/>
                  </a:lnTo>
                  <a:lnTo>
                    <a:pt x="972479" y="309339"/>
                  </a:lnTo>
                  <a:lnTo>
                    <a:pt x="885583" y="364617"/>
                  </a:lnTo>
                  <a:lnTo>
                    <a:pt x="885583" y="571937"/>
                  </a:lnTo>
                  <a:lnTo>
                    <a:pt x="595113" y="769934"/>
                  </a:lnTo>
                  <a:lnTo>
                    <a:pt x="592661" y="771575"/>
                  </a:lnTo>
                  <a:close/>
                </a:path>
                <a:path w="1038225" h="772160">
                  <a:moveTo>
                    <a:pt x="972479" y="309339"/>
                  </a:moveTo>
                  <a:lnTo>
                    <a:pt x="205569" y="309339"/>
                  </a:lnTo>
                  <a:lnTo>
                    <a:pt x="204707" y="305794"/>
                  </a:lnTo>
                  <a:lnTo>
                    <a:pt x="978052" y="305794"/>
                  </a:lnTo>
                  <a:lnTo>
                    <a:pt x="972479" y="309339"/>
                  </a:lnTo>
                  <a:close/>
                </a:path>
                <a:path w="1038225" h="772160">
                  <a:moveTo>
                    <a:pt x="595113" y="771378"/>
                  </a:moveTo>
                  <a:lnTo>
                    <a:pt x="595047" y="769934"/>
                  </a:lnTo>
                  <a:lnTo>
                    <a:pt x="595113" y="771378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517411" y="5096828"/>
              <a:ext cx="668020" cy="498475"/>
            </a:xfrm>
            <a:custGeom>
              <a:avLst/>
              <a:gdLst/>
              <a:ahLst/>
              <a:cxnLst/>
              <a:rect l="l" t="t" r="r" b="b"/>
              <a:pathLst>
                <a:path w="668020" h="498475">
                  <a:moveTo>
                    <a:pt x="340038" y="498105"/>
                  </a:moveTo>
                  <a:lnTo>
                    <a:pt x="49464" y="352698"/>
                  </a:lnTo>
                  <a:lnTo>
                    <a:pt x="0" y="142313"/>
                  </a:lnTo>
                  <a:lnTo>
                    <a:pt x="281309" y="0"/>
                  </a:lnTo>
                  <a:lnTo>
                    <a:pt x="667707" y="136127"/>
                  </a:lnTo>
                  <a:lnTo>
                    <a:pt x="636795" y="380541"/>
                  </a:lnTo>
                  <a:lnTo>
                    <a:pt x="340038" y="498105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385763" y="4939702"/>
              <a:ext cx="914400" cy="304165"/>
            </a:xfrm>
            <a:custGeom>
              <a:avLst/>
              <a:gdLst/>
              <a:ahLst/>
              <a:cxnLst/>
              <a:rect l="l" t="t" r="r" b="b"/>
              <a:pathLst>
                <a:path w="914400" h="304164">
                  <a:moveTo>
                    <a:pt x="408520" y="163944"/>
                  </a:moveTo>
                  <a:lnTo>
                    <a:pt x="276491" y="46761"/>
                  </a:lnTo>
                  <a:lnTo>
                    <a:pt x="0" y="166433"/>
                  </a:lnTo>
                  <a:lnTo>
                    <a:pt x="132016" y="303542"/>
                  </a:lnTo>
                  <a:lnTo>
                    <a:pt x="408520" y="163944"/>
                  </a:lnTo>
                  <a:close/>
                </a:path>
                <a:path w="914400" h="304164">
                  <a:moveTo>
                    <a:pt x="914298" y="137121"/>
                  </a:moveTo>
                  <a:lnTo>
                    <a:pt x="478370" y="0"/>
                  </a:lnTo>
                  <a:lnTo>
                    <a:pt x="405003" y="157746"/>
                  </a:lnTo>
                  <a:lnTo>
                    <a:pt x="801420" y="296291"/>
                  </a:lnTo>
                  <a:lnTo>
                    <a:pt x="914298" y="137121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539041" y="5096830"/>
              <a:ext cx="633730" cy="405765"/>
            </a:xfrm>
            <a:custGeom>
              <a:avLst/>
              <a:gdLst/>
              <a:ahLst/>
              <a:cxnLst/>
              <a:rect l="l" t="t" r="r" b="b"/>
              <a:pathLst>
                <a:path w="633729" h="405764">
                  <a:moveTo>
                    <a:pt x="0" y="405289"/>
                  </a:moveTo>
                  <a:lnTo>
                    <a:pt x="264530" y="233643"/>
                  </a:lnTo>
                  <a:lnTo>
                    <a:pt x="256579" y="0"/>
                  </a:lnTo>
                  <a:lnTo>
                    <a:pt x="274614" y="232768"/>
                  </a:lnTo>
                  <a:lnTo>
                    <a:pt x="298474" y="244025"/>
                  </a:lnTo>
                  <a:lnTo>
                    <a:pt x="269056" y="244025"/>
                  </a:lnTo>
                  <a:lnTo>
                    <a:pt x="0" y="405289"/>
                  </a:lnTo>
                  <a:close/>
                </a:path>
                <a:path w="633729" h="405764">
                  <a:moveTo>
                    <a:pt x="633699" y="402181"/>
                  </a:moveTo>
                  <a:lnTo>
                    <a:pt x="269056" y="244025"/>
                  </a:lnTo>
                  <a:lnTo>
                    <a:pt x="298474" y="244025"/>
                  </a:lnTo>
                  <a:lnTo>
                    <a:pt x="633699" y="402181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890580" y="5257607"/>
              <a:ext cx="296545" cy="447675"/>
            </a:xfrm>
            <a:custGeom>
              <a:avLst/>
              <a:gdLst/>
              <a:ahLst/>
              <a:cxnLst/>
              <a:rect l="l" t="t" r="r" b="b"/>
              <a:pathLst>
                <a:path w="296545" h="447675">
                  <a:moveTo>
                    <a:pt x="8565" y="447320"/>
                  </a:moveTo>
                  <a:lnTo>
                    <a:pt x="0" y="167881"/>
                  </a:lnTo>
                  <a:lnTo>
                    <a:pt x="296090" y="0"/>
                  </a:lnTo>
                  <a:lnTo>
                    <a:pt x="296090" y="249310"/>
                  </a:lnTo>
                  <a:lnTo>
                    <a:pt x="8576" y="447322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878620" y="5205261"/>
              <a:ext cx="457834" cy="217170"/>
            </a:xfrm>
            <a:custGeom>
              <a:avLst/>
              <a:gdLst/>
              <a:ahLst/>
              <a:cxnLst/>
              <a:rect l="l" t="t" r="r" b="b"/>
              <a:pathLst>
                <a:path w="457834" h="217170">
                  <a:moveTo>
                    <a:pt x="0" y="216893"/>
                  </a:moveTo>
                  <a:lnTo>
                    <a:pt x="308391" y="28858"/>
                  </a:lnTo>
                  <a:lnTo>
                    <a:pt x="457517" y="0"/>
                  </a:lnTo>
                  <a:lnTo>
                    <a:pt x="165881" y="187439"/>
                  </a:lnTo>
                  <a:lnTo>
                    <a:pt x="0" y="216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509131" y="5212752"/>
              <a:ext cx="807085" cy="488950"/>
            </a:xfrm>
            <a:custGeom>
              <a:avLst/>
              <a:gdLst/>
              <a:ahLst/>
              <a:cxnLst/>
              <a:rect l="l" t="t" r="r" b="b"/>
              <a:pathLst>
                <a:path w="807084" h="488950">
                  <a:moveTo>
                    <a:pt x="391083" y="488619"/>
                  </a:moveTo>
                  <a:lnTo>
                    <a:pt x="378625" y="209397"/>
                  </a:lnTo>
                  <a:lnTo>
                    <a:pt x="0" y="32385"/>
                  </a:lnTo>
                  <a:lnTo>
                    <a:pt x="24904" y="301650"/>
                  </a:lnTo>
                  <a:lnTo>
                    <a:pt x="391083" y="488619"/>
                  </a:lnTo>
                  <a:close/>
                </a:path>
                <a:path w="807084" h="488950">
                  <a:moveTo>
                    <a:pt x="807059" y="0"/>
                  </a:moveTo>
                  <a:lnTo>
                    <a:pt x="676338" y="22504"/>
                  </a:lnTo>
                  <a:lnTo>
                    <a:pt x="381101" y="201930"/>
                  </a:lnTo>
                  <a:lnTo>
                    <a:pt x="535533" y="174510"/>
                  </a:lnTo>
                  <a:lnTo>
                    <a:pt x="807059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317318" y="5240162"/>
              <a:ext cx="582930" cy="217170"/>
            </a:xfrm>
            <a:custGeom>
              <a:avLst/>
              <a:gdLst/>
              <a:ahLst/>
              <a:cxnLst/>
              <a:rect l="l" t="t" r="r" b="b"/>
              <a:pathLst>
                <a:path w="582929" h="217170">
                  <a:moveTo>
                    <a:pt x="430718" y="216893"/>
                  </a:moveTo>
                  <a:lnTo>
                    <a:pt x="0" y="17859"/>
                  </a:lnTo>
                  <a:lnTo>
                    <a:pt x="188269" y="0"/>
                  </a:lnTo>
                  <a:lnTo>
                    <a:pt x="582889" y="183722"/>
                  </a:lnTo>
                  <a:lnTo>
                    <a:pt x="430718" y="216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327287" y="5242662"/>
              <a:ext cx="563245" cy="209550"/>
            </a:xfrm>
            <a:custGeom>
              <a:avLst/>
              <a:gdLst/>
              <a:ahLst/>
              <a:cxnLst/>
              <a:rect l="l" t="t" r="r" b="b"/>
              <a:pathLst>
                <a:path w="563245" h="209550">
                  <a:moveTo>
                    <a:pt x="416000" y="209414"/>
                  </a:moveTo>
                  <a:lnTo>
                    <a:pt x="0" y="17245"/>
                  </a:lnTo>
                  <a:lnTo>
                    <a:pt x="181838" y="0"/>
                  </a:lnTo>
                  <a:lnTo>
                    <a:pt x="562969" y="177386"/>
                  </a:lnTo>
                  <a:lnTo>
                    <a:pt x="416000" y="209414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517411" y="5096839"/>
              <a:ext cx="671195" cy="608330"/>
            </a:xfrm>
            <a:custGeom>
              <a:avLst/>
              <a:gdLst/>
              <a:ahLst/>
              <a:cxnLst/>
              <a:rect l="l" t="t" r="r" b="b"/>
              <a:pathLst>
                <a:path w="671195" h="608329">
                  <a:moveTo>
                    <a:pt x="384098" y="607949"/>
                  </a:moveTo>
                  <a:lnTo>
                    <a:pt x="378269" y="323240"/>
                  </a:lnTo>
                  <a:lnTo>
                    <a:pt x="366623" y="323240"/>
                  </a:lnTo>
                  <a:lnTo>
                    <a:pt x="384098" y="607949"/>
                  </a:lnTo>
                  <a:close/>
                </a:path>
                <a:path w="671195" h="608329">
                  <a:moveTo>
                    <a:pt x="670801" y="139217"/>
                  </a:moveTo>
                  <a:lnTo>
                    <a:pt x="275120" y="0"/>
                  </a:lnTo>
                  <a:lnTo>
                    <a:pt x="0" y="142303"/>
                  </a:lnTo>
                  <a:lnTo>
                    <a:pt x="272034" y="9271"/>
                  </a:lnTo>
                  <a:lnTo>
                    <a:pt x="670801" y="1392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448889" y="5655617"/>
            <a:ext cx="755015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40">
                <a:latin typeface="함초롬바탕"/>
                <a:cs typeface="함초롬바탕"/>
              </a:rPr>
              <a:t>box3</a:t>
            </a:r>
            <a:endParaRPr sz="24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92288" y="2381408"/>
            <a:ext cx="3302635" cy="32264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285" b="1">
                <a:latin typeface="한컴산뜻돋움"/>
                <a:cs typeface="한컴산뜻돋움"/>
              </a:rPr>
              <a:t>#include&lt;stdio.h&gt;</a:t>
            </a:r>
            <a:endParaRPr sz="26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900">
              <a:latin typeface="한컴산뜻돋움"/>
              <a:cs typeface="한컴산뜻돋움"/>
            </a:endParaRPr>
          </a:p>
          <a:p>
            <a:pPr marL="12700" marR="1261110">
              <a:lnSpc>
                <a:spcPct val="117800"/>
              </a:lnSpc>
            </a:pPr>
            <a:r>
              <a:rPr dirty="0" sz="2600" spc="165" b="1">
                <a:latin typeface="한컴산뜻돋움"/>
                <a:cs typeface="한컴산뜻돋움"/>
              </a:rPr>
              <a:t>int</a:t>
            </a:r>
            <a:r>
              <a:rPr dirty="0" sz="2600" spc="45" b="1">
                <a:latin typeface="한컴산뜻돋움"/>
                <a:cs typeface="한컴산뜻돋움"/>
              </a:rPr>
              <a:t> </a:t>
            </a:r>
            <a:r>
              <a:rPr dirty="0" sz="2600" spc="75" b="1">
                <a:latin typeface="한컴산뜻돋움"/>
                <a:cs typeface="한컴산뜻돋움"/>
              </a:rPr>
              <a:t>main(){ </a:t>
            </a:r>
            <a:r>
              <a:rPr dirty="0" sz="2600" spc="165" b="1">
                <a:solidFill>
                  <a:srgbClr val="9A0000"/>
                </a:solidFill>
                <a:latin typeface="한컴산뜻돋움"/>
                <a:cs typeface="한컴산뜻돋움"/>
              </a:rPr>
              <a:t>int</a:t>
            </a:r>
            <a:r>
              <a:rPr dirty="0" sz="2600" spc="2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600" spc="245" b="1">
                <a:latin typeface="한컴산뜻돋움"/>
                <a:cs typeface="한컴산뜻돋움"/>
              </a:rPr>
              <a:t>sum</a:t>
            </a:r>
            <a:r>
              <a:rPr dirty="0" sz="2600" spc="25" b="1">
                <a:latin typeface="한컴산뜻돋움"/>
                <a:cs typeface="한컴산뜻돋움"/>
              </a:rPr>
              <a:t> </a:t>
            </a:r>
            <a:r>
              <a:rPr dirty="0" sz="2600" b="1">
                <a:latin typeface="한컴산뜻돋움"/>
                <a:cs typeface="한컴산뜻돋움"/>
              </a:rPr>
              <a:t>=</a:t>
            </a:r>
            <a:r>
              <a:rPr dirty="0" sz="2600" spc="25" b="1">
                <a:latin typeface="한컴산뜻돋움"/>
                <a:cs typeface="한컴산뜻돋움"/>
              </a:rPr>
              <a:t> </a:t>
            </a:r>
            <a:r>
              <a:rPr dirty="0" sz="2600" spc="190" b="1">
                <a:latin typeface="한컴산뜻돋움"/>
                <a:cs typeface="한컴산뜻돋움"/>
              </a:rPr>
              <a:t>3;</a:t>
            </a:r>
            <a:endParaRPr sz="26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600" spc="204" b="1">
                <a:latin typeface="한컴산뜻돋움"/>
                <a:cs typeface="한컴산뜻돋움"/>
              </a:rPr>
              <a:t>printf("%d",</a:t>
            </a:r>
            <a:r>
              <a:rPr dirty="0" sz="2600" spc="80" b="1">
                <a:latin typeface="한컴산뜻돋움"/>
                <a:cs typeface="한컴산뜻돋움"/>
              </a:rPr>
              <a:t> </a:t>
            </a:r>
            <a:r>
              <a:rPr dirty="0" sz="2600" spc="110" b="1">
                <a:latin typeface="한컴산뜻돋움"/>
                <a:cs typeface="한컴산뜻돋움"/>
              </a:rPr>
              <a:t>sum);</a:t>
            </a:r>
            <a:endParaRPr sz="26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dirty="0" sz="2600" spc="120" b="1">
                <a:latin typeface="한컴산뜻돋움"/>
                <a:cs typeface="한컴산뜻돋움"/>
              </a:rPr>
              <a:t>}</a:t>
            </a:r>
            <a:endParaRPr sz="26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81014" y="211593"/>
            <a:ext cx="17926050" cy="9867900"/>
            <a:chOff x="181014" y="211593"/>
            <a:chExt cx="17926050" cy="98679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6634" y="3914446"/>
              <a:ext cx="5181599" cy="344804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4837247" y="5639172"/>
              <a:ext cx="1762125" cy="1751964"/>
            </a:xfrm>
            <a:custGeom>
              <a:avLst/>
              <a:gdLst/>
              <a:ahLst/>
              <a:cxnLst/>
              <a:rect l="l" t="t" r="r" b="b"/>
              <a:pathLst>
                <a:path w="1762125" h="1751965">
                  <a:moveTo>
                    <a:pt x="1018728" y="1751423"/>
                  </a:moveTo>
                  <a:lnTo>
                    <a:pt x="1018728" y="1135744"/>
                  </a:lnTo>
                  <a:lnTo>
                    <a:pt x="1224024" y="1135744"/>
                  </a:lnTo>
                  <a:lnTo>
                    <a:pt x="1263085" y="881062"/>
                  </a:lnTo>
                  <a:lnTo>
                    <a:pt x="1018728" y="881062"/>
                  </a:lnTo>
                  <a:lnTo>
                    <a:pt x="1018728" y="715789"/>
                  </a:lnTo>
                  <a:lnTo>
                    <a:pt x="1023154" y="674725"/>
                  </a:lnTo>
                  <a:lnTo>
                    <a:pt x="1037748" y="637258"/>
                  </a:lnTo>
                  <a:lnTo>
                    <a:pt x="1064488" y="606563"/>
                  </a:lnTo>
                  <a:lnTo>
                    <a:pt x="1105349" y="585818"/>
                  </a:lnTo>
                  <a:lnTo>
                    <a:pt x="1162309" y="578197"/>
                  </a:lnTo>
                  <a:lnTo>
                    <a:pt x="1273410" y="578197"/>
                  </a:lnTo>
                  <a:lnTo>
                    <a:pt x="1273410" y="361373"/>
                  </a:lnTo>
                  <a:lnTo>
                    <a:pt x="1256149" y="358684"/>
                  </a:lnTo>
                  <a:lnTo>
                    <a:pt x="1210946" y="352769"/>
                  </a:lnTo>
                  <a:lnTo>
                    <a:pt x="1147669" y="346853"/>
                  </a:lnTo>
                  <a:lnTo>
                    <a:pt x="1076187" y="344165"/>
                  </a:lnTo>
                  <a:lnTo>
                    <a:pt x="1027362" y="346692"/>
                  </a:lnTo>
                  <a:lnTo>
                    <a:pt x="981656" y="354222"/>
                  </a:lnTo>
                  <a:lnTo>
                    <a:pt x="939284" y="366673"/>
                  </a:lnTo>
                  <a:lnTo>
                    <a:pt x="900461" y="383965"/>
                  </a:lnTo>
                  <a:lnTo>
                    <a:pt x="865402" y="406018"/>
                  </a:lnTo>
                  <a:lnTo>
                    <a:pt x="834321" y="432752"/>
                  </a:lnTo>
                  <a:lnTo>
                    <a:pt x="807433" y="464086"/>
                  </a:lnTo>
                  <a:lnTo>
                    <a:pt x="784952" y="499940"/>
                  </a:lnTo>
                  <a:lnTo>
                    <a:pt x="767093" y="540234"/>
                  </a:lnTo>
                  <a:lnTo>
                    <a:pt x="754071" y="584887"/>
                  </a:lnTo>
                  <a:lnTo>
                    <a:pt x="746101" y="633820"/>
                  </a:lnTo>
                  <a:lnTo>
                    <a:pt x="743396" y="686952"/>
                  </a:lnTo>
                  <a:lnTo>
                    <a:pt x="743396" y="881062"/>
                  </a:lnTo>
                  <a:lnTo>
                    <a:pt x="519689" y="881062"/>
                  </a:lnTo>
                  <a:lnTo>
                    <a:pt x="519689" y="1135744"/>
                  </a:lnTo>
                  <a:lnTo>
                    <a:pt x="743396" y="1135744"/>
                  </a:lnTo>
                  <a:lnTo>
                    <a:pt x="743396" y="1751423"/>
                  </a:lnTo>
                  <a:lnTo>
                    <a:pt x="697014" y="1742862"/>
                  </a:lnTo>
                  <a:lnTo>
                    <a:pt x="651515" y="1731914"/>
                  </a:lnTo>
                  <a:lnTo>
                    <a:pt x="606967" y="1718645"/>
                  </a:lnTo>
                  <a:lnTo>
                    <a:pt x="563439" y="1703124"/>
                  </a:lnTo>
                  <a:lnTo>
                    <a:pt x="520997" y="1685420"/>
                  </a:lnTo>
                  <a:lnTo>
                    <a:pt x="479710" y="1665599"/>
                  </a:lnTo>
                  <a:lnTo>
                    <a:pt x="439647" y="1643731"/>
                  </a:lnTo>
                  <a:lnTo>
                    <a:pt x="400874" y="1619883"/>
                  </a:lnTo>
                  <a:lnTo>
                    <a:pt x="363461" y="1594123"/>
                  </a:lnTo>
                  <a:lnTo>
                    <a:pt x="327475" y="1566519"/>
                  </a:lnTo>
                  <a:lnTo>
                    <a:pt x="292984" y="1537140"/>
                  </a:lnTo>
                  <a:lnTo>
                    <a:pt x="260057" y="1506052"/>
                  </a:lnTo>
                  <a:lnTo>
                    <a:pt x="228761" y="1473325"/>
                  </a:lnTo>
                  <a:lnTo>
                    <a:pt x="199164" y="1439026"/>
                  </a:lnTo>
                  <a:lnTo>
                    <a:pt x="171334" y="1403224"/>
                  </a:lnTo>
                  <a:lnTo>
                    <a:pt x="145340" y="1365986"/>
                  </a:lnTo>
                  <a:lnTo>
                    <a:pt x="121250" y="1327380"/>
                  </a:lnTo>
                  <a:lnTo>
                    <a:pt x="99131" y="1287474"/>
                  </a:lnTo>
                  <a:lnTo>
                    <a:pt x="79051" y="1246337"/>
                  </a:lnTo>
                  <a:lnTo>
                    <a:pt x="61079" y="1204036"/>
                  </a:lnTo>
                  <a:lnTo>
                    <a:pt x="45282" y="1160639"/>
                  </a:lnTo>
                  <a:lnTo>
                    <a:pt x="31729" y="1116215"/>
                  </a:lnTo>
                  <a:lnTo>
                    <a:pt x="20488" y="1070832"/>
                  </a:lnTo>
                  <a:lnTo>
                    <a:pt x="11626" y="1024557"/>
                  </a:lnTo>
                  <a:lnTo>
                    <a:pt x="5212" y="977458"/>
                  </a:lnTo>
                  <a:lnTo>
                    <a:pt x="1314" y="929604"/>
                  </a:lnTo>
                  <a:lnTo>
                    <a:pt x="0" y="881062"/>
                  </a:lnTo>
                  <a:lnTo>
                    <a:pt x="1303" y="832721"/>
                  </a:lnTo>
                  <a:lnTo>
                    <a:pt x="5169" y="785061"/>
                  </a:lnTo>
                  <a:lnTo>
                    <a:pt x="11531" y="738149"/>
                  </a:lnTo>
                  <a:lnTo>
                    <a:pt x="20321" y="692054"/>
                  </a:lnTo>
                  <a:lnTo>
                    <a:pt x="31472" y="646841"/>
                  </a:lnTo>
                  <a:lnTo>
                    <a:pt x="44917" y="602578"/>
                  </a:lnTo>
                  <a:lnTo>
                    <a:pt x="60588" y="559333"/>
                  </a:lnTo>
                  <a:lnTo>
                    <a:pt x="78419" y="517172"/>
                  </a:lnTo>
                  <a:lnTo>
                    <a:pt x="98342" y="476163"/>
                  </a:lnTo>
                  <a:lnTo>
                    <a:pt x="120290" y="436373"/>
                  </a:lnTo>
                  <a:lnTo>
                    <a:pt x="144197" y="397869"/>
                  </a:lnTo>
                  <a:lnTo>
                    <a:pt x="169994" y="360718"/>
                  </a:lnTo>
                  <a:lnTo>
                    <a:pt x="197614" y="324988"/>
                  </a:lnTo>
                  <a:lnTo>
                    <a:pt x="226991" y="290745"/>
                  </a:lnTo>
                  <a:lnTo>
                    <a:pt x="258057" y="258057"/>
                  </a:lnTo>
                  <a:lnTo>
                    <a:pt x="290745" y="226991"/>
                  </a:lnTo>
                  <a:lnTo>
                    <a:pt x="324988" y="197614"/>
                  </a:lnTo>
                  <a:lnTo>
                    <a:pt x="360718" y="169994"/>
                  </a:lnTo>
                  <a:lnTo>
                    <a:pt x="397869" y="144197"/>
                  </a:lnTo>
                  <a:lnTo>
                    <a:pt x="436373" y="120290"/>
                  </a:lnTo>
                  <a:lnTo>
                    <a:pt x="476163" y="98342"/>
                  </a:lnTo>
                  <a:lnTo>
                    <a:pt x="517172" y="78419"/>
                  </a:lnTo>
                  <a:lnTo>
                    <a:pt x="559333" y="60588"/>
                  </a:lnTo>
                  <a:lnTo>
                    <a:pt x="602578" y="44917"/>
                  </a:lnTo>
                  <a:lnTo>
                    <a:pt x="646841" y="31472"/>
                  </a:lnTo>
                  <a:lnTo>
                    <a:pt x="692054" y="20321"/>
                  </a:lnTo>
                  <a:lnTo>
                    <a:pt x="738149" y="11531"/>
                  </a:lnTo>
                  <a:lnTo>
                    <a:pt x="785061" y="5169"/>
                  </a:lnTo>
                  <a:lnTo>
                    <a:pt x="832721" y="1303"/>
                  </a:lnTo>
                  <a:lnTo>
                    <a:pt x="881062" y="0"/>
                  </a:lnTo>
                  <a:lnTo>
                    <a:pt x="929403" y="1303"/>
                  </a:lnTo>
                  <a:lnTo>
                    <a:pt x="977063" y="5169"/>
                  </a:lnTo>
                  <a:lnTo>
                    <a:pt x="1023975" y="11531"/>
                  </a:lnTo>
                  <a:lnTo>
                    <a:pt x="1070070" y="20321"/>
                  </a:lnTo>
                  <a:lnTo>
                    <a:pt x="1115283" y="31472"/>
                  </a:lnTo>
                  <a:lnTo>
                    <a:pt x="1159546" y="44917"/>
                  </a:lnTo>
                  <a:lnTo>
                    <a:pt x="1202791" y="60588"/>
                  </a:lnTo>
                  <a:lnTo>
                    <a:pt x="1244952" y="78419"/>
                  </a:lnTo>
                  <a:lnTo>
                    <a:pt x="1285961" y="98342"/>
                  </a:lnTo>
                  <a:lnTo>
                    <a:pt x="1325751" y="120290"/>
                  </a:lnTo>
                  <a:lnTo>
                    <a:pt x="1364255" y="144197"/>
                  </a:lnTo>
                  <a:lnTo>
                    <a:pt x="1401406" y="169994"/>
                  </a:lnTo>
                  <a:lnTo>
                    <a:pt x="1437136" y="197614"/>
                  </a:lnTo>
                  <a:lnTo>
                    <a:pt x="1471379" y="226991"/>
                  </a:lnTo>
                  <a:lnTo>
                    <a:pt x="1504067" y="258057"/>
                  </a:lnTo>
                  <a:lnTo>
                    <a:pt x="1535133" y="290745"/>
                  </a:lnTo>
                  <a:lnTo>
                    <a:pt x="1564510" y="324988"/>
                  </a:lnTo>
                  <a:lnTo>
                    <a:pt x="1592130" y="360718"/>
                  </a:lnTo>
                  <a:lnTo>
                    <a:pt x="1617927" y="397869"/>
                  </a:lnTo>
                  <a:lnTo>
                    <a:pt x="1641834" y="436373"/>
                  </a:lnTo>
                  <a:lnTo>
                    <a:pt x="1663782" y="476163"/>
                  </a:lnTo>
                  <a:lnTo>
                    <a:pt x="1683705" y="517172"/>
                  </a:lnTo>
                  <a:lnTo>
                    <a:pt x="1701536" y="559333"/>
                  </a:lnTo>
                  <a:lnTo>
                    <a:pt x="1717207" y="602578"/>
                  </a:lnTo>
                  <a:lnTo>
                    <a:pt x="1730652" y="646841"/>
                  </a:lnTo>
                  <a:lnTo>
                    <a:pt x="1741803" y="692054"/>
                  </a:lnTo>
                  <a:lnTo>
                    <a:pt x="1750593" y="738149"/>
                  </a:lnTo>
                  <a:lnTo>
                    <a:pt x="1756955" y="785061"/>
                  </a:lnTo>
                  <a:lnTo>
                    <a:pt x="1760821" y="832721"/>
                  </a:lnTo>
                  <a:lnTo>
                    <a:pt x="1762125" y="881062"/>
                  </a:lnTo>
                  <a:lnTo>
                    <a:pt x="1760810" y="929604"/>
                  </a:lnTo>
                  <a:lnTo>
                    <a:pt x="1756912" y="977458"/>
                  </a:lnTo>
                  <a:lnTo>
                    <a:pt x="1750498" y="1024557"/>
                  </a:lnTo>
                  <a:lnTo>
                    <a:pt x="1741636" y="1070832"/>
                  </a:lnTo>
                  <a:lnTo>
                    <a:pt x="1730395" y="1116215"/>
                  </a:lnTo>
                  <a:lnTo>
                    <a:pt x="1716842" y="1160639"/>
                  </a:lnTo>
                  <a:lnTo>
                    <a:pt x="1701045" y="1204036"/>
                  </a:lnTo>
                  <a:lnTo>
                    <a:pt x="1683073" y="1246337"/>
                  </a:lnTo>
                  <a:lnTo>
                    <a:pt x="1662993" y="1287474"/>
                  </a:lnTo>
                  <a:lnTo>
                    <a:pt x="1640874" y="1327380"/>
                  </a:lnTo>
                  <a:lnTo>
                    <a:pt x="1616784" y="1365986"/>
                  </a:lnTo>
                  <a:lnTo>
                    <a:pt x="1590790" y="1403224"/>
                  </a:lnTo>
                  <a:lnTo>
                    <a:pt x="1562960" y="1439026"/>
                  </a:lnTo>
                  <a:lnTo>
                    <a:pt x="1533363" y="1473325"/>
                  </a:lnTo>
                  <a:lnTo>
                    <a:pt x="1502067" y="1506052"/>
                  </a:lnTo>
                  <a:lnTo>
                    <a:pt x="1469140" y="1537140"/>
                  </a:lnTo>
                  <a:lnTo>
                    <a:pt x="1434649" y="1566519"/>
                  </a:lnTo>
                  <a:lnTo>
                    <a:pt x="1398663" y="1594123"/>
                  </a:lnTo>
                  <a:lnTo>
                    <a:pt x="1361250" y="1619883"/>
                  </a:lnTo>
                  <a:lnTo>
                    <a:pt x="1322477" y="1643731"/>
                  </a:lnTo>
                  <a:lnTo>
                    <a:pt x="1282414" y="1665599"/>
                  </a:lnTo>
                  <a:lnTo>
                    <a:pt x="1241127" y="1685420"/>
                  </a:lnTo>
                  <a:lnTo>
                    <a:pt x="1198685" y="1703124"/>
                  </a:lnTo>
                  <a:lnTo>
                    <a:pt x="1155157" y="1718645"/>
                  </a:lnTo>
                  <a:lnTo>
                    <a:pt x="1110609" y="1731914"/>
                  </a:lnTo>
                  <a:lnTo>
                    <a:pt x="1065110" y="1742862"/>
                  </a:lnTo>
                  <a:lnTo>
                    <a:pt x="1018728" y="1751423"/>
                  </a:lnTo>
                  <a:close/>
                </a:path>
              </a:pathLst>
            </a:custGeom>
            <a:solidFill>
              <a:srgbClr val="177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356936" y="5983337"/>
              <a:ext cx="753745" cy="1417955"/>
            </a:xfrm>
            <a:custGeom>
              <a:avLst/>
              <a:gdLst/>
              <a:ahLst/>
              <a:cxnLst/>
              <a:rect l="l" t="t" r="r" b="b"/>
              <a:pathLst>
                <a:path w="753744" h="1417954">
                  <a:moveTo>
                    <a:pt x="361373" y="1417959"/>
                  </a:moveTo>
                  <a:lnTo>
                    <a:pt x="326413" y="1417277"/>
                  </a:lnTo>
                  <a:lnTo>
                    <a:pt x="291799" y="1415248"/>
                  </a:lnTo>
                  <a:lnTo>
                    <a:pt x="257555" y="1411899"/>
                  </a:lnTo>
                  <a:lnTo>
                    <a:pt x="223707" y="1407258"/>
                  </a:lnTo>
                  <a:lnTo>
                    <a:pt x="223707" y="791579"/>
                  </a:lnTo>
                  <a:lnTo>
                    <a:pt x="0" y="791579"/>
                  </a:lnTo>
                  <a:lnTo>
                    <a:pt x="0" y="536897"/>
                  </a:lnTo>
                  <a:lnTo>
                    <a:pt x="223707" y="536897"/>
                  </a:lnTo>
                  <a:lnTo>
                    <a:pt x="223707" y="342787"/>
                  </a:lnTo>
                  <a:lnTo>
                    <a:pt x="226411" y="289655"/>
                  </a:lnTo>
                  <a:lnTo>
                    <a:pt x="234382" y="240722"/>
                  </a:lnTo>
                  <a:lnTo>
                    <a:pt x="247404" y="196069"/>
                  </a:lnTo>
                  <a:lnTo>
                    <a:pt x="265263" y="155775"/>
                  </a:lnTo>
                  <a:lnTo>
                    <a:pt x="287743" y="119921"/>
                  </a:lnTo>
                  <a:lnTo>
                    <a:pt x="314632" y="88587"/>
                  </a:lnTo>
                  <a:lnTo>
                    <a:pt x="345713" y="61853"/>
                  </a:lnTo>
                  <a:lnTo>
                    <a:pt x="380772" y="39800"/>
                  </a:lnTo>
                  <a:lnTo>
                    <a:pt x="419595" y="22508"/>
                  </a:lnTo>
                  <a:lnTo>
                    <a:pt x="461967" y="10057"/>
                  </a:lnTo>
                  <a:lnTo>
                    <a:pt x="507673" y="2527"/>
                  </a:lnTo>
                  <a:lnTo>
                    <a:pt x="556498" y="0"/>
                  </a:lnTo>
                  <a:lnTo>
                    <a:pt x="627980" y="2688"/>
                  </a:lnTo>
                  <a:lnTo>
                    <a:pt x="691257" y="8604"/>
                  </a:lnTo>
                  <a:lnTo>
                    <a:pt x="736460" y="14519"/>
                  </a:lnTo>
                  <a:lnTo>
                    <a:pt x="753721" y="17208"/>
                  </a:lnTo>
                  <a:lnTo>
                    <a:pt x="753721" y="234032"/>
                  </a:lnTo>
                  <a:lnTo>
                    <a:pt x="642620" y="234032"/>
                  </a:lnTo>
                  <a:lnTo>
                    <a:pt x="585660" y="241653"/>
                  </a:lnTo>
                  <a:lnTo>
                    <a:pt x="544798" y="262398"/>
                  </a:lnTo>
                  <a:lnTo>
                    <a:pt x="518059" y="293093"/>
                  </a:lnTo>
                  <a:lnTo>
                    <a:pt x="503464" y="330560"/>
                  </a:lnTo>
                  <a:lnTo>
                    <a:pt x="499039" y="371624"/>
                  </a:lnTo>
                  <a:lnTo>
                    <a:pt x="499039" y="536897"/>
                  </a:lnTo>
                  <a:lnTo>
                    <a:pt x="743396" y="536897"/>
                  </a:lnTo>
                  <a:lnTo>
                    <a:pt x="704335" y="791579"/>
                  </a:lnTo>
                  <a:lnTo>
                    <a:pt x="499039" y="791579"/>
                  </a:lnTo>
                  <a:lnTo>
                    <a:pt x="499039" y="1407258"/>
                  </a:lnTo>
                  <a:lnTo>
                    <a:pt x="465191" y="1411899"/>
                  </a:lnTo>
                  <a:lnTo>
                    <a:pt x="430947" y="1415248"/>
                  </a:lnTo>
                  <a:lnTo>
                    <a:pt x="396333" y="1417277"/>
                  </a:lnTo>
                  <a:lnTo>
                    <a:pt x="361373" y="14179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0750" y="6312230"/>
              <a:ext cx="1733549" cy="173354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1824997" y="6901072"/>
              <a:ext cx="2543175" cy="1783714"/>
            </a:xfrm>
            <a:custGeom>
              <a:avLst/>
              <a:gdLst/>
              <a:ahLst/>
              <a:cxnLst/>
              <a:rect l="l" t="t" r="r" b="b"/>
              <a:pathLst>
                <a:path w="2543175" h="1783715">
                  <a:moveTo>
                    <a:pt x="1271587" y="1783496"/>
                  </a:moveTo>
                  <a:lnTo>
                    <a:pt x="1144292" y="1782653"/>
                  </a:lnTo>
                  <a:lnTo>
                    <a:pt x="849430" y="1776752"/>
                  </a:lnTo>
                  <a:lnTo>
                    <a:pt x="517538" y="1760736"/>
                  </a:lnTo>
                  <a:lnTo>
                    <a:pt x="279153" y="1729546"/>
                  </a:lnTo>
                  <a:lnTo>
                    <a:pt x="230193" y="1711876"/>
                  </a:lnTo>
                  <a:lnTo>
                    <a:pt x="176194" y="1680573"/>
                  </a:lnTo>
                  <a:lnTo>
                    <a:pt x="129271" y="1639371"/>
                  </a:lnTo>
                  <a:lnTo>
                    <a:pt x="91241" y="1589863"/>
                  </a:lnTo>
                  <a:lnTo>
                    <a:pt x="63522" y="1533896"/>
                  </a:lnTo>
                  <a:lnTo>
                    <a:pt x="22732" y="1324427"/>
                  </a:lnTo>
                  <a:lnTo>
                    <a:pt x="6735" y="1123247"/>
                  </a:lnTo>
                  <a:lnTo>
                    <a:pt x="841" y="959422"/>
                  </a:lnTo>
                  <a:lnTo>
                    <a:pt x="0" y="891748"/>
                  </a:lnTo>
                  <a:lnTo>
                    <a:pt x="816" y="824098"/>
                  </a:lnTo>
                  <a:lnTo>
                    <a:pt x="6531" y="660447"/>
                  </a:lnTo>
                  <a:lnTo>
                    <a:pt x="22044" y="459739"/>
                  </a:lnTo>
                  <a:lnTo>
                    <a:pt x="52254" y="280922"/>
                  </a:lnTo>
                  <a:lnTo>
                    <a:pt x="69915" y="231938"/>
                  </a:lnTo>
                  <a:lnTo>
                    <a:pt x="101202" y="177912"/>
                  </a:lnTo>
                  <a:lnTo>
                    <a:pt x="142383" y="130966"/>
                  </a:lnTo>
                  <a:lnTo>
                    <a:pt x="191866" y="92917"/>
                  </a:lnTo>
                  <a:lnTo>
                    <a:pt x="247806" y="65184"/>
                  </a:lnTo>
                  <a:lnTo>
                    <a:pt x="515932" y="24102"/>
                  </a:lnTo>
                  <a:lnTo>
                    <a:pt x="847835" y="7538"/>
                  </a:lnTo>
                  <a:lnTo>
                    <a:pt x="1142701" y="1091"/>
                  </a:lnTo>
                  <a:lnTo>
                    <a:pt x="1269997" y="0"/>
                  </a:lnTo>
                  <a:lnTo>
                    <a:pt x="1397287" y="842"/>
                  </a:lnTo>
                  <a:lnTo>
                    <a:pt x="1692135" y="6743"/>
                  </a:lnTo>
                  <a:lnTo>
                    <a:pt x="2024013" y="22760"/>
                  </a:lnTo>
                  <a:lnTo>
                    <a:pt x="2262392" y="53950"/>
                  </a:lnTo>
                  <a:lnTo>
                    <a:pt x="2311351" y="71619"/>
                  </a:lnTo>
                  <a:lnTo>
                    <a:pt x="2365351" y="102922"/>
                  </a:lnTo>
                  <a:lnTo>
                    <a:pt x="2412273" y="144124"/>
                  </a:lnTo>
                  <a:lnTo>
                    <a:pt x="2450303" y="193632"/>
                  </a:lnTo>
                  <a:lnTo>
                    <a:pt x="2478023" y="249600"/>
                  </a:lnTo>
                  <a:lnTo>
                    <a:pt x="2519084" y="459069"/>
                  </a:lnTo>
                  <a:lnTo>
                    <a:pt x="2535639" y="660248"/>
                  </a:lnTo>
                  <a:lnTo>
                    <a:pt x="2542083" y="824073"/>
                  </a:lnTo>
                  <a:lnTo>
                    <a:pt x="2543174" y="891748"/>
                  </a:lnTo>
                  <a:lnTo>
                    <a:pt x="2542333" y="959652"/>
                  </a:lnTo>
                  <a:lnTo>
                    <a:pt x="2536444" y="1123864"/>
                  </a:lnTo>
                  <a:lnTo>
                    <a:pt x="2520459" y="1325131"/>
                  </a:lnTo>
                  <a:lnTo>
                    <a:pt x="2489330" y="1504204"/>
                  </a:lnTo>
                  <a:lnTo>
                    <a:pt x="2471670" y="1553187"/>
                  </a:lnTo>
                  <a:lnTo>
                    <a:pt x="2440382" y="1607214"/>
                  </a:lnTo>
                  <a:lnTo>
                    <a:pt x="2399201" y="1654159"/>
                  </a:lnTo>
                  <a:lnTo>
                    <a:pt x="2349718" y="1692208"/>
                  </a:lnTo>
                  <a:lnTo>
                    <a:pt x="2293778" y="1719942"/>
                  </a:lnTo>
                  <a:lnTo>
                    <a:pt x="2025652" y="1760753"/>
                  </a:lnTo>
                  <a:lnTo>
                    <a:pt x="1693749" y="1776757"/>
                  </a:lnTo>
                  <a:lnTo>
                    <a:pt x="1398883" y="1782654"/>
                  </a:lnTo>
                  <a:lnTo>
                    <a:pt x="1271587" y="17834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841909" y="7410677"/>
              <a:ext cx="659765" cy="764540"/>
            </a:xfrm>
            <a:custGeom>
              <a:avLst/>
              <a:gdLst/>
              <a:ahLst/>
              <a:cxnLst/>
              <a:rect l="l" t="t" r="r" b="b"/>
              <a:pathLst>
                <a:path w="659765" h="764540">
                  <a:moveTo>
                    <a:pt x="39" y="764287"/>
                  </a:moveTo>
                  <a:lnTo>
                    <a:pt x="0" y="0"/>
                  </a:lnTo>
                  <a:lnTo>
                    <a:pt x="659477" y="382143"/>
                  </a:lnTo>
                  <a:lnTo>
                    <a:pt x="39" y="764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81014" y="211593"/>
              <a:ext cx="17926050" cy="9867900"/>
            </a:xfrm>
            <a:custGeom>
              <a:avLst/>
              <a:gdLst/>
              <a:ahLst/>
              <a:cxnLst/>
              <a:rect l="l" t="t" r="r" b="b"/>
              <a:pathLst>
                <a:path w="17926050" h="9867900">
                  <a:moveTo>
                    <a:pt x="438147" y="85761"/>
                  </a:moveTo>
                  <a:lnTo>
                    <a:pt x="352422" y="85761"/>
                  </a:lnTo>
                  <a:lnTo>
                    <a:pt x="352422" y="0"/>
                  </a:lnTo>
                  <a:lnTo>
                    <a:pt x="438147" y="0"/>
                  </a:lnTo>
                  <a:lnTo>
                    <a:pt x="438147" y="85761"/>
                  </a:lnTo>
                  <a:close/>
                </a:path>
                <a:path w="17926050" h="9867900">
                  <a:moveTo>
                    <a:pt x="609597" y="85761"/>
                  </a:moveTo>
                  <a:lnTo>
                    <a:pt x="523872" y="85761"/>
                  </a:lnTo>
                  <a:lnTo>
                    <a:pt x="523872" y="0"/>
                  </a:lnTo>
                  <a:lnTo>
                    <a:pt x="609597" y="0"/>
                  </a:lnTo>
                  <a:lnTo>
                    <a:pt x="609597" y="85761"/>
                  </a:lnTo>
                  <a:close/>
                </a:path>
                <a:path w="17926050" h="9867900">
                  <a:moveTo>
                    <a:pt x="781047" y="85761"/>
                  </a:moveTo>
                  <a:lnTo>
                    <a:pt x="695322" y="85761"/>
                  </a:lnTo>
                  <a:lnTo>
                    <a:pt x="695322" y="0"/>
                  </a:lnTo>
                  <a:lnTo>
                    <a:pt x="781047" y="0"/>
                  </a:lnTo>
                  <a:lnTo>
                    <a:pt x="781047" y="85761"/>
                  </a:lnTo>
                  <a:close/>
                </a:path>
                <a:path w="17926050" h="9867900">
                  <a:moveTo>
                    <a:pt x="952496" y="85761"/>
                  </a:moveTo>
                  <a:lnTo>
                    <a:pt x="866772" y="85761"/>
                  </a:lnTo>
                  <a:lnTo>
                    <a:pt x="866772" y="0"/>
                  </a:lnTo>
                  <a:lnTo>
                    <a:pt x="952496" y="0"/>
                  </a:lnTo>
                  <a:lnTo>
                    <a:pt x="952496" y="85761"/>
                  </a:lnTo>
                  <a:close/>
                </a:path>
                <a:path w="17926050" h="9867900">
                  <a:moveTo>
                    <a:pt x="1123947" y="85761"/>
                  </a:moveTo>
                  <a:lnTo>
                    <a:pt x="1038222" y="85761"/>
                  </a:lnTo>
                  <a:lnTo>
                    <a:pt x="1038222" y="0"/>
                  </a:lnTo>
                  <a:lnTo>
                    <a:pt x="1123947" y="0"/>
                  </a:lnTo>
                  <a:lnTo>
                    <a:pt x="1123947" y="85761"/>
                  </a:lnTo>
                  <a:close/>
                </a:path>
                <a:path w="17926050" h="9867900">
                  <a:moveTo>
                    <a:pt x="1295397" y="85761"/>
                  </a:moveTo>
                  <a:lnTo>
                    <a:pt x="1209672" y="85761"/>
                  </a:lnTo>
                  <a:lnTo>
                    <a:pt x="1209672" y="0"/>
                  </a:lnTo>
                  <a:lnTo>
                    <a:pt x="1295397" y="0"/>
                  </a:lnTo>
                  <a:lnTo>
                    <a:pt x="1295397" y="85761"/>
                  </a:lnTo>
                  <a:close/>
                </a:path>
                <a:path w="17926050" h="9867900">
                  <a:moveTo>
                    <a:pt x="1466847" y="85761"/>
                  </a:moveTo>
                  <a:lnTo>
                    <a:pt x="1381122" y="85761"/>
                  </a:lnTo>
                  <a:lnTo>
                    <a:pt x="1381122" y="0"/>
                  </a:lnTo>
                  <a:lnTo>
                    <a:pt x="1466847" y="0"/>
                  </a:lnTo>
                  <a:lnTo>
                    <a:pt x="1466847" y="85761"/>
                  </a:lnTo>
                  <a:close/>
                </a:path>
                <a:path w="17926050" h="9867900">
                  <a:moveTo>
                    <a:pt x="1638296" y="85761"/>
                  </a:moveTo>
                  <a:lnTo>
                    <a:pt x="1552571" y="85761"/>
                  </a:lnTo>
                  <a:lnTo>
                    <a:pt x="1552571" y="0"/>
                  </a:lnTo>
                  <a:lnTo>
                    <a:pt x="1638296" y="0"/>
                  </a:lnTo>
                  <a:lnTo>
                    <a:pt x="1638296" y="85761"/>
                  </a:lnTo>
                  <a:close/>
                </a:path>
                <a:path w="17926050" h="9867900">
                  <a:moveTo>
                    <a:pt x="1809746" y="85761"/>
                  </a:moveTo>
                  <a:lnTo>
                    <a:pt x="1724021" y="85761"/>
                  </a:lnTo>
                  <a:lnTo>
                    <a:pt x="1724021" y="0"/>
                  </a:lnTo>
                  <a:lnTo>
                    <a:pt x="1809746" y="0"/>
                  </a:lnTo>
                  <a:lnTo>
                    <a:pt x="1809746" y="85761"/>
                  </a:lnTo>
                  <a:close/>
                </a:path>
                <a:path w="17926050" h="9867900">
                  <a:moveTo>
                    <a:pt x="1981196" y="85761"/>
                  </a:moveTo>
                  <a:lnTo>
                    <a:pt x="1895471" y="85761"/>
                  </a:lnTo>
                  <a:lnTo>
                    <a:pt x="1895471" y="0"/>
                  </a:lnTo>
                  <a:lnTo>
                    <a:pt x="1981196" y="0"/>
                  </a:lnTo>
                  <a:lnTo>
                    <a:pt x="1981196" y="85761"/>
                  </a:lnTo>
                  <a:close/>
                </a:path>
                <a:path w="17926050" h="9867900">
                  <a:moveTo>
                    <a:pt x="2152646" y="85761"/>
                  </a:moveTo>
                  <a:lnTo>
                    <a:pt x="2066921" y="85761"/>
                  </a:lnTo>
                  <a:lnTo>
                    <a:pt x="2066921" y="0"/>
                  </a:lnTo>
                  <a:lnTo>
                    <a:pt x="2152646" y="0"/>
                  </a:lnTo>
                  <a:lnTo>
                    <a:pt x="2152646" y="85761"/>
                  </a:lnTo>
                  <a:close/>
                </a:path>
                <a:path w="17926050" h="9867900">
                  <a:moveTo>
                    <a:pt x="2324096" y="85761"/>
                  </a:moveTo>
                  <a:lnTo>
                    <a:pt x="2238371" y="85761"/>
                  </a:lnTo>
                  <a:lnTo>
                    <a:pt x="2238371" y="0"/>
                  </a:lnTo>
                  <a:lnTo>
                    <a:pt x="2324096" y="0"/>
                  </a:lnTo>
                  <a:lnTo>
                    <a:pt x="2324096" y="85761"/>
                  </a:lnTo>
                  <a:close/>
                </a:path>
                <a:path w="17926050" h="9867900">
                  <a:moveTo>
                    <a:pt x="2495546" y="85761"/>
                  </a:moveTo>
                  <a:lnTo>
                    <a:pt x="2409821" y="85761"/>
                  </a:lnTo>
                  <a:lnTo>
                    <a:pt x="2409821" y="0"/>
                  </a:lnTo>
                  <a:lnTo>
                    <a:pt x="2495546" y="0"/>
                  </a:lnTo>
                  <a:lnTo>
                    <a:pt x="2495546" y="85761"/>
                  </a:lnTo>
                  <a:close/>
                </a:path>
                <a:path w="17926050" h="9867900">
                  <a:moveTo>
                    <a:pt x="2666996" y="85761"/>
                  </a:moveTo>
                  <a:lnTo>
                    <a:pt x="2581271" y="85761"/>
                  </a:lnTo>
                  <a:lnTo>
                    <a:pt x="2581271" y="0"/>
                  </a:lnTo>
                  <a:lnTo>
                    <a:pt x="2666996" y="0"/>
                  </a:lnTo>
                  <a:lnTo>
                    <a:pt x="2666996" y="85761"/>
                  </a:lnTo>
                  <a:close/>
                </a:path>
                <a:path w="17926050" h="9867900">
                  <a:moveTo>
                    <a:pt x="2838446" y="85761"/>
                  </a:moveTo>
                  <a:lnTo>
                    <a:pt x="2752721" y="85761"/>
                  </a:lnTo>
                  <a:lnTo>
                    <a:pt x="2752721" y="0"/>
                  </a:lnTo>
                  <a:lnTo>
                    <a:pt x="2838446" y="0"/>
                  </a:lnTo>
                  <a:lnTo>
                    <a:pt x="2838446" y="85761"/>
                  </a:lnTo>
                  <a:close/>
                </a:path>
                <a:path w="17926050" h="9867900">
                  <a:moveTo>
                    <a:pt x="3009896" y="85761"/>
                  </a:moveTo>
                  <a:lnTo>
                    <a:pt x="2924171" y="85761"/>
                  </a:lnTo>
                  <a:lnTo>
                    <a:pt x="2924171" y="0"/>
                  </a:lnTo>
                  <a:lnTo>
                    <a:pt x="3009896" y="0"/>
                  </a:lnTo>
                  <a:lnTo>
                    <a:pt x="3009896" y="85761"/>
                  </a:lnTo>
                  <a:close/>
                </a:path>
                <a:path w="17926050" h="9867900">
                  <a:moveTo>
                    <a:pt x="3181346" y="85761"/>
                  </a:moveTo>
                  <a:lnTo>
                    <a:pt x="3095621" y="85761"/>
                  </a:lnTo>
                  <a:lnTo>
                    <a:pt x="3095621" y="0"/>
                  </a:lnTo>
                  <a:lnTo>
                    <a:pt x="3181346" y="0"/>
                  </a:lnTo>
                  <a:lnTo>
                    <a:pt x="3181346" y="85761"/>
                  </a:lnTo>
                  <a:close/>
                </a:path>
                <a:path w="17926050" h="9867900">
                  <a:moveTo>
                    <a:pt x="3352796" y="85761"/>
                  </a:moveTo>
                  <a:lnTo>
                    <a:pt x="3267071" y="85761"/>
                  </a:lnTo>
                  <a:lnTo>
                    <a:pt x="3267071" y="0"/>
                  </a:lnTo>
                  <a:lnTo>
                    <a:pt x="3352796" y="0"/>
                  </a:lnTo>
                  <a:lnTo>
                    <a:pt x="3352796" y="85761"/>
                  </a:lnTo>
                  <a:close/>
                </a:path>
                <a:path w="17926050" h="9867900">
                  <a:moveTo>
                    <a:pt x="3524246" y="85761"/>
                  </a:moveTo>
                  <a:lnTo>
                    <a:pt x="3438521" y="85761"/>
                  </a:lnTo>
                  <a:lnTo>
                    <a:pt x="3438521" y="0"/>
                  </a:lnTo>
                  <a:lnTo>
                    <a:pt x="3524246" y="0"/>
                  </a:lnTo>
                  <a:lnTo>
                    <a:pt x="3524246" y="85761"/>
                  </a:lnTo>
                  <a:close/>
                </a:path>
                <a:path w="17926050" h="9867900">
                  <a:moveTo>
                    <a:pt x="3695696" y="85761"/>
                  </a:moveTo>
                  <a:lnTo>
                    <a:pt x="3609971" y="85761"/>
                  </a:lnTo>
                  <a:lnTo>
                    <a:pt x="3609971" y="0"/>
                  </a:lnTo>
                  <a:lnTo>
                    <a:pt x="3695696" y="0"/>
                  </a:lnTo>
                  <a:lnTo>
                    <a:pt x="3695696" y="85761"/>
                  </a:lnTo>
                  <a:close/>
                </a:path>
                <a:path w="17926050" h="9867900">
                  <a:moveTo>
                    <a:pt x="3867146" y="85761"/>
                  </a:moveTo>
                  <a:lnTo>
                    <a:pt x="3781421" y="85761"/>
                  </a:lnTo>
                  <a:lnTo>
                    <a:pt x="3781421" y="0"/>
                  </a:lnTo>
                  <a:lnTo>
                    <a:pt x="3867146" y="0"/>
                  </a:lnTo>
                  <a:lnTo>
                    <a:pt x="3867146" y="85761"/>
                  </a:lnTo>
                  <a:close/>
                </a:path>
                <a:path w="17926050" h="9867900">
                  <a:moveTo>
                    <a:pt x="4038596" y="85761"/>
                  </a:moveTo>
                  <a:lnTo>
                    <a:pt x="3952871" y="85761"/>
                  </a:lnTo>
                  <a:lnTo>
                    <a:pt x="3952871" y="0"/>
                  </a:lnTo>
                  <a:lnTo>
                    <a:pt x="4038596" y="0"/>
                  </a:lnTo>
                  <a:lnTo>
                    <a:pt x="4038596" y="85761"/>
                  </a:lnTo>
                  <a:close/>
                </a:path>
                <a:path w="17926050" h="9867900">
                  <a:moveTo>
                    <a:pt x="4210046" y="85761"/>
                  </a:moveTo>
                  <a:lnTo>
                    <a:pt x="4124321" y="85761"/>
                  </a:lnTo>
                  <a:lnTo>
                    <a:pt x="4124321" y="0"/>
                  </a:lnTo>
                  <a:lnTo>
                    <a:pt x="4210046" y="0"/>
                  </a:lnTo>
                  <a:lnTo>
                    <a:pt x="4210046" y="85761"/>
                  </a:lnTo>
                  <a:close/>
                </a:path>
                <a:path w="17926050" h="9867900">
                  <a:moveTo>
                    <a:pt x="4381496" y="85761"/>
                  </a:moveTo>
                  <a:lnTo>
                    <a:pt x="4295771" y="85761"/>
                  </a:lnTo>
                  <a:lnTo>
                    <a:pt x="4295771" y="0"/>
                  </a:lnTo>
                  <a:lnTo>
                    <a:pt x="4381496" y="0"/>
                  </a:lnTo>
                  <a:lnTo>
                    <a:pt x="4381496" y="85761"/>
                  </a:lnTo>
                  <a:close/>
                </a:path>
                <a:path w="17926050" h="9867900">
                  <a:moveTo>
                    <a:pt x="4552946" y="85761"/>
                  </a:moveTo>
                  <a:lnTo>
                    <a:pt x="4467221" y="85761"/>
                  </a:lnTo>
                  <a:lnTo>
                    <a:pt x="4467221" y="0"/>
                  </a:lnTo>
                  <a:lnTo>
                    <a:pt x="4552946" y="0"/>
                  </a:lnTo>
                  <a:lnTo>
                    <a:pt x="4552946" y="85761"/>
                  </a:lnTo>
                  <a:close/>
                </a:path>
                <a:path w="17926050" h="9867900">
                  <a:moveTo>
                    <a:pt x="4724396" y="85761"/>
                  </a:moveTo>
                  <a:lnTo>
                    <a:pt x="4638671" y="85761"/>
                  </a:lnTo>
                  <a:lnTo>
                    <a:pt x="4638671" y="0"/>
                  </a:lnTo>
                  <a:lnTo>
                    <a:pt x="4724396" y="0"/>
                  </a:lnTo>
                  <a:lnTo>
                    <a:pt x="4724396" y="85761"/>
                  </a:lnTo>
                  <a:close/>
                </a:path>
                <a:path w="17926050" h="9867900">
                  <a:moveTo>
                    <a:pt x="4895846" y="85761"/>
                  </a:moveTo>
                  <a:lnTo>
                    <a:pt x="4810121" y="85761"/>
                  </a:lnTo>
                  <a:lnTo>
                    <a:pt x="4810121" y="0"/>
                  </a:lnTo>
                  <a:lnTo>
                    <a:pt x="4895846" y="0"/>
                  </a:lnTo>
                  <a:lnTo>
                    <a:pt x="4895846" y="85761"/>
                  </a:lnTo>
                  <a:close/>
                </a:path>
                <a:path w="17926050" h="9867900">
                  <a:moveTo>
                    <a:pt x="5067296" y="85761"/>
                  </a:moveTo>
                  <a:lnTo>
                    <a:pt x="4981571" y="85761"/>
                  </a:lnTo>
                  <a:lnTo>
                    <a:pt x="4981571" y="0"/>
                  </a:lnTo>
                  <a:lnTo>
                    <a:pt x="5067296" y="0"/>
                  </a:lnTo>
                  <a:lnTo>
                    <a:pt x="5067296" y="85761"/>
                  </a:lnTo>
                  <a:close/>
                </a:path>
                <a:path w="17926050" h="9867900">
                  <a:moveTo>
                    <a:pt x="5238746" y="85761"/>
                  </a:moveTo>
                  <a:lnTo>
                    <a:pt x="5153021" y="85761"/>
                  </a:lnTo>
                  <a:lnTo>
                    <a:pt x="5153021" y="0"/>
                  </a:lnTo>
                  <a:lnTo>
                    <a:pt x="5238746" y="0"/>
                  </a:lnTo>
                  <a:lnTo>
                    <a:pt x="5238746" y="85761"/>
                  </a:lnTo>
                  <a:close/>
                </a:path>
                <a:path w="17926050" h="9867900">
                  <a:moveTo>
                    <a:pt x="5410196" y="85761"/>
                  </a:moveTo>
                  <a:lnTo>
                    <a:pt x="5324471" y="85761"/>
                  </a:lnTo>
                  <a:lnTo>
                    <a:pt x="5324471" y="0"/>
                  </a:lnTo>
                  <a:lnTo>
                    <a:pt x="5410196" y="0"/>
                  </a:lnTo>
                  <a:lnTo>
                    <a:pt x="5410196" y="85761"/>
                  </a:lnTo>
                  <a:close/>
                </a:path>
                <a:path w="17926050" h="9867900">
                  <a:moveTo>
                    <a:pt x="5581646" y="85761"/>
                  </a:moveTo>
                  <a:lnTo>
                    <a:pt x="5495921" y="85761"/>
                  </a:lnTo>
                  <a:lnTo>
                    <a:pt x="5495921" y="0"/>
                  </a:lnTo>
                  <a:lnTo>
                    <a:pt x="5581646" y="0"/>
                  </a:lnTo>
                  <a:lnTo>
                    <a:pt x="5581646" y="85761"/>
                  </a:lnTo>
                  <a:close/>
                </a:path>
                <a:path w="17926050" h="9867900">
                  <a:moveTo>
                    <a:pt x="5753096" y="85761"/>
                  </a:moveTo>
                  <a:lnTo>
                    <a:pt x="5667371" y="85761"/>
                  </a:lnTo>
                  <a:lnTo>
                    <a:pt x="5667371" y="0"/>
                  </a:lnTo>
                  <a:lnTo>
                    <a:pt x="5753096" y="0"/>
                  </a:lnTo>
                  <a:lnTo>
                    <a:pt x="5753096" y="85761"/>
                  </a:lnTo>
                  <a:close/>
                </a:path>
                <a:path w="17926050" h="9867900">
                  <a:moveTo>
                    <a:pt x="5924546" y="85761"/>
                  </a:moveTo>
                  <a:lnTo>
                    <a:pt x="5838821" y="85761"/>
                  </a:lnTo>
                  <a:lnTo>
                    <a:pt x="5838821" y="0"/>
                  </a:lnTo>
                  <a:lnTo>
                    <a:pt x="5924546" y="0"/>
                  </a:lnTo>
                  <a:lnTo>
                    <a:pt x="5924546" y="85761"/>
                  </a:lnTo>
                  <a:close/>
                </a:path>
                <a:path w="17926050" h="9867900">
                  <a:moveTo>
                    <a:pt x="6095996" y="85761"/>
                  </a:moveTo>
                  <a:lnTo>
                    <a:pt x="6010271" y="85761"/>
                  </a:lnTo>
                  <a:lnTo>
                    <a:pt x="6010271" y="0"/>
                  </a:lnTo>
                  <a:lnTo>
                    <a:pt x="6095996" y="0"/>
                  </a:lnTo>
                  <a:lnTo>
                    <a:pt x="6095996" y="85761"/>
                  </a:lnTo>
                  <a:close/>
                </a:path>
                <a:path w="17926050" h="9867900">
                  <a:moveTo>
                    <a:pt x="6267446" y="85761"/>
                  </a:moveTo>
                  <a:lnTo>
                    <a:pt x="6181721" y="85761"/>
                  </a:lnTo>
                  <a:lnTo>
                    <a:pt x="6181721" y="0"/>
                  </a:lnTo>
                  <a:lnTo>
                    <a:pt x="6267446" y="0"/>
                  </a:lnTo>
                  <a:lnTo>
                    <a:pt x="6267446" y="85761"/>
                  </a:lnTo>
                  <a:close/>
                </a:path>
                <a:path w="17926050" h="9867900">
                  <a:moveTo>
                    <a:pt x="6438896" y="85761"/>
                  </a:moveTo>
                  <a:lnTo>
                    <a:pt x="6353171" y="85761"/>
                  </a:lnTo>
                  <a:lnTo>
                    <a:pt x="6353171" y="0"/>
                  </a:lnTo>
                  <a:lnTo>
                    <a:pt x="6438896" y="0"/>
                  </a:lnTo>
                  <a:lnTo>
                    <a:pt x="6438896" y="85761"/>
                  </a:lnTo>
                  <a:close/>
                </a:path>
                <a:path w="17926050" h="9867900">
                  <a:moveTo>
                    <a:pt x="6610346" y="85761"/>
                  </a:moveTo>
                  <a:lnTo>
                    <a:pt x="6524621" y="85761"/>
                  </a:lnTo>
                  <a:lnTo>
                    <a:pt x="6524621" y="0"/>
                  </a:lnTo>
                  <a:lnTo>
                    <a:pt x="6610346" y="0"/>
                  </a:lnTo>
                  <a:lnTo>
                    <a:pt x="6610346" y="85761"/>
                  </a:lnTo>
                  <a:close/>
                </a:path>
                <a:path w="17926050" h="9867900">
                  <a:moveTo>
                    <a:pt x="6781796" y="85761"/>
                  </a:moveTo>
                  <a:lnTo>
                    <a:pt x="6696071" y="85761"/>
                  </a:lnTo>
                  <a:lnTo>
                    <a:pt x="6696071" y="0"/>
                  </a:lnTo>
                  <a:lnTo>
                    <a:pt x="6781796" y="0"/>
                  </a:lnTo>
                  <a:lnTo>
                    <a:pt x="6781796" y="85761"/>
                  </a:lnTo>
                  <a:close/>
                </a:path>
                <a:path w="17926050" h="9867900">
                  <a:moveTo>
                    <a:pt x="6953246" y="85761"/>
                  </a:moveTo>
                  <a:lnTo>
                    <a:pt x="6867521" y="85761"/>
                  </a:lnTo>
                  <a:lnTo>
                    <a:pt x="6867521" y="0"/>
                  </a:lnTo>
                  <a:lnTo>
                    <a:pt x="6953246" y="0"/>
                  </a:lnTo>
                  <a:lnTo>
                    <a:pt x="6953246" y="85761"/>
                  </a:lnTo>
                  <a:close/>
                </a:path>
                <a:path w="17926050" h="9867900">
                  <a:moveTo>
                    <a:pt x="7124696" y="85761"/>
                  </a:moveTo>
                  <a:lnTo>
                    <a:pt x="7038971" y="85761"/>
                  </a:lnTo>
                  <a:lnTo>
                    <a:pt x="7038971" y="0"/>
                  </a:lnTo>
                  <a:lnTo>
                    <a:pt x="7124696" y="0"/>
                  </a:lnTo>
                  <a:lnTo>
                    <a:pt x="7124696" y="85761"/>
                  </a:lnTo>
                  <a:close/>
                </a:path>
                <a:path w="17926050" h="9867900">
                  <a:moveTo>
                    <a:pt x="7296146" y="85761"/>
                  </a:moveTo>
                  <a:lnTo>
                    <a:pt x="7210421" y="85761"/>
                  </a:lnTo>
                  <a:lnTo>
                    <a:pt x="7210421" y="0"/>
                  </a:lnTo>
                  <a:lnTo>
                    <a:pt x="7296146" y="0"/>
                  </a:lnTo>
                  <a:lnTo>
                    <a:pt x="7296146" y="85761"/>
                  </a:lnTo>
                  <a:close/>
                </a:path>
                <a:path w="17926050" h="9867900">
                  <a:moveTo>
                    <a:pt x="7467596" y="85761"/>
                  </a:moveTo>
                  <a:lnTo>
                    <a:pt x="7381871" y="85761"/>
                  </a:lnTo>
                  <a:lnTo>
                    <a:pt x="7381871" y="0"/>
                  </a:lnTo>
                  <a:lnTo>
                    <a:pt x="7467596" y="0"/>
                  </a:lnTo>
                  <a:lnTo>
                    <a:pt x="7467596" y="85761"/>
                  </a:lnTo>
                  <a:close/>
                </a:path>
                <a:path w="17926050" h="9867900">
                  <a:moveTo>
                    <a:pt x="7639046" y="85761"/>
                  </a:moveTo>
                  <a:lnTo>
                    <a:pt x="7553321" y="85761"/>
                  </a:lnTo>
                  <a:lnTo>
                    <a:pt x="7553321" y="0"/>
                  </a:lnTo>
                  <a:lnTo>
                    <a:pt x="7639046" y="0"/>
                  </a:lnTo>
                  <a:lnTo>
                    <a:pt x="7639046" y="85761"/>
                  </a:lnTo>
                  <a:close/>
                </a:path>
                <a:path w="17926050" h="9867900">
                  <a:moveTo>
                    <a:pt x="7810496" y="85761"/>
                  </a:moveTo>
                  <a:lnTo>
                    <a:pt x="7724771" y="85761"/>
                  </a:lnTo>
                  <a:lnTo>
                    <a:pt x="7724771" y="0"/>
                  </a:lnTo>
                  <a:lnTo>
                    <a:pt x="7810496" y="0"/>
                  </a:lnTo>
                  <a:lnTo>
                    <a:pt x="7810496" y="85761"/>
                  </a:lnTo>
                  <a:close/>
                </a:path>
                <a:path w="17926050" h="9867900">
                  <a:moveTo>
                    <a:pt x="7981946" y="85761"/>
                  </a:moveTo>
                  <a:lnTo>
                    <a:pt x="7896221" y="85761"/>
                  </a:lnTo>
                  <a:lnTo>
                    <a:pt x="7896221" y="0"/>
                  </a:lnTo>
                  <a:lnTo>
                    <a:pt x="7981946" y="0"/>
                  </a:lnTo>
                  <a:lnTo>
                    <a:pt x="7981946" y="85761"/>
                  </a:lnTo>
                  <a:close/>
                </a:path>
                <a:path w="17926050" h="9867900">
                  <a:moveTo>
                    <a:pt x="8153396" y="85761"/>
                  </a:moveTo>
                  <a:lnTo>
                    <a:pt x="8067671" y="85761"/>
                  </a:lnTo>
                  <a:lnTo>
                    <a:pt x="8067671" y="0"/>
                  </a:lnTo>
                  <a:lnTo>
                    <a:pt x="8153396" y="0"/>
                  </a:lnTo>
                  <a:lnTo>
                    <a:pt x="8153396" y="85761"/>
                  </a:lnTo>
                  <a:close/>
                </a:path>
                <a:path w="17926050" h="9867900">
                  <a:moveTo>
                    <a:pt x="8324846" y="85761"/>
                  </a:moveTo>
                  <a:lnTo>
                    <a:pt x="8239121" y="85761"/>
                  </a:lnTo>
                  <a:lnTo>
                    <a:pt x="8239121" y="0"/>
                  </a:lnTo>
                  <a:lnTo>
                    <a:pt x="8324846" y="0"/>
                  </a:lnTo>
                  <a:lnTo>
                    <a:pt x="8324846" y="85761"/>
                  </a:lnTo>
                  <a:close/>
                </a:path>
                <a:path w="17926050" h="9867900">
                  <a:moveTo>
                    <a:pt x="8496296" y="85761"/>
                  </a:moveTo>
                  <a:lnTo>
                    <a:pt x="8410571" y="85761"/>
                  </a:lnTo>
                  <a:lnTo>
                    <a:pt x="8410571" y="0"/>
                  </a:lnTo>
                  <a:lnTo>
                    <a:pt x="8496296" y="0"/>
                  </a:lnTo>
                  <a:lnTo>
                    <a:pt x="8496296" y="85761"/>
                  </a:lnTo>
                  <a:close/>
                </a:path>
                <a:path w="17926050" h="9867900">
                  <a:moveTo>
                    <a:pt x="8667746" y="85761"/>
                  </a:moveTo>
                  <a:lnTo>
                    <a:pt x="8582021" y="85761"/>
                  </a:lnTo>
                  <a:lnTo>
                    <a:pt x="8582021" y="0"/>
                  </a:lnTo>
                  <a:lnTo>
                    <a:pt x="8667746" y="0"/>
                  </a:lnTo>
                  <a:lnTo>
                    <a:pt x="8667746" y="85761"/>
                  </a:lnTo>
                  <a:close/>
                </a:path>
                <a:path w="17926050" h="9867900">
                  <a:moveTo>
                    <a:pt x="8839196" y="85761"/>
                  </a:moveTo>
                  <a:lnTo>
                    <a:pt x="8753471" y="85761"/>
                  </a:lnTo>
                  <a:lnTo>
                    <a:pt x="8753471" y="0"/>
                  </a:lnTo>
                  <a:lnTo>
                    <a:pt x="8839196" y="0"/>
                  </a:lnTo>
                  <a:lnTo>
                    <a:pt x="8839196" y="85761"/>
                  </a:lnTo>
                  <a:close/>
                </a:path>
                <a:path w="17926050" h="9867900">
                  <a:moveTo>
                    <a:pt x="9010647" y="85761"/>
                  </a:moveTo>
                  <a:lnTo>
                    <a:pt x="8924921" y="85761"/>
                  </a:lnTo>
                  <a:lnTo>
                    <a:pt x="8924921" y="0"/>
                  </a:lnTo>
                  <a:lnTo>
                    <a:pt x="9010647" y="0"/>
                  </a:lnTo>
                  <a:lnTo>
                    <a:pt x="9010647" y="85761"/>
                  </a:lnTo>
                  <a:close/>
                </a:path>
                <a:path w="17926050" h="9867900">
                  <a:moveTo>
                    <a:pt x="9182097" y="85761"/>
                  </a:moveTo>
                  <a:lnTo>
                    <a:pt x="9096371" y="85761"/>
                  </a:lnTo>
                  <a:lnTo>
                    <a:pt x="9096371" y="0"/>
                  </a:lnTo>
                  <a:lnTo>
                    <a:pt x="9182097" y="0"/>
                  </a:lnTo>
                  <a:lnTo>
                    <a:pt x="9182097" y="85761"/>
                  </a:lnTo>
                  <a:close/>
                </a:path>
                <a:path w="17926050" h="9867900">
                  <a:moveTo>
                    <a:pt x="9353546" y="85761"/>
                  </a:moveTo>
                  <a:lnTo>
                    <a:pt x="9267821" y="85761"/>
                  </a:lnTo>
                  <a:lnTo>
                    <a:pt x="9267821" y="0"/>
                  </a:lnTo>
                  <a:lnTo>
                    <a:pt x="9353546" y="0"/>
                  </a:lnTo>
                  <a:lnTo>
                    <a:pt x="9353546" y="85761"/>
                  </a:lnTo>
                  <a:close/>
                </a:path>
                <a:path w="17926050" h="9867900">
                  <a:moveTo>
                    <a:pt x="9524996" y="85761"/>
                  </a:moveTo>
                  <a:lnTo>
                    <a:pt x="9439271" y="85761"/>
                  </a:lnTo>
                  <a:lnTo>
                    <a:pt x="9439271" y="0"/>
                  </a:lnTo>
                  <a:lnTo>
                    <a:pt x="9524996" y="0"/>
                  </a:lnTo>
                  <a:lnTo>
                    <a:pt x="9524996" y="85761"/>
                  </a:lnTo>
                  <a:close/>
                </a:path>
                <a:path w="17926050" h="9867900">
                  <a:moveTo>
                    <a:pt x="9696446" y="85761"/>
                  </a:moveTo>
                  <a:lnTo>
                    <a:pt x="9610721" y="85761"/>
                  </a:lnTo>
                  <a:lnTo>
                    <a:pt x="9610721" y="0"/>
                  </a:lnTo>
                  <a:lnTo>
                    <a:pt x="9696446" y="0"/>
                  </a:lnTo>
                  <a:lnTo>
                    <a:pt x="9696446" y="85761"/>
                  </a:lnTo>
                  <a:close/>
                </a:path>
                <a:path w="17926050" h="9867900">
                  <a:moveTo>
                    <a:pt x="9867896" y="85761"/>
                  </a:moveTo>
                  <a:lnTo>
                    <a:pt x="9782172" y="85761"/>
                  </a:lnTo>
                  <a:lnTo>
                    <a:pt x="9782172" y="0"/>
                  </a:lnTo>
                  <a:lnTo>
                    <a:pt x="9867896" y="0"/>
                  </a:lnTo>
                  <a:lnTo>
                    <a:pt x="9867896" y="85761"/>
                  </a:lnTo>
                  <a:close/>
                </a:path>
                <a:path w="17926050" h="9867900">
                  <a:moveTo>
                    <a:pt x="10039346" y="85761"/>
                  </a:moveTo>
                  <a:lnTo>
                    <a:pt x="9953621" y="85761"/>
                  </a:lnTo>
                  <a:lnTo>
                    <a:pt x="9953621" y="0"/>
                  </a:lnTo>
                  <a:lnTo>
                    <a:pt x="10039346" y="0"/>
                  </a:lnTo>
                  <a:lnTo>
                    <a:pt x="10039346" y="85761"/>
                  </a:lnTo>
                  <a:close/>
                </a:path>
                <a:path w="17926050" h="9867900">
                  <a:moveTo>
                    <a:pt x="10210796" y="85761"/>
                  </a:moveTo>
                  <a:lnTo>
                    <a:pt x="10125071" y="85761"/>
                  </a:lnTo>
                  <a:lnTo>
                    <a:pt x="10125071" y="0"/>
                  </a:lnTo>
                  <a:lnTo>
                    <a:pt x="10210796" y="0"/>
                  </a:lnTo>
                  <a:lnTo>
                    <a:pt x="10210796" y="85761"/>
                  </a:lnTo>
                  <a:close/>
                </a:path>
                <a:path w="17926050" h="9867900">
                  <a:moveTo>
                    <a:pt x="10382246" y="85761"/>
                  </a:moveTo>
                  <a:lnTo>
                    <a:pt x="10296521" y="85761"/>
                  </a:lnTo>
                  <a:lnTo>
                    <a:pt x="10296521" y="0"/>
                  </a:lnTo>
                  <a:lnTo>
                    <a:pt x="10382246" y="0"/>
                  </a:lnTo>
                  <a:lnTo>
                    <a:pt x="10382246" y="85761"/>
                  </a:lnTo>
                  <a:close/>
                </a:path>
                <a:path w="17926050" h="9867900">
                  <a:moveTo>
                    <a:pt x="10553696" y="85761"/>
                  </a:moveTo>
                  <a:lnTo>
                    <a:pt x="10467971" y="85761"/>
                  </a:lnTo>
                  <a:lnTo>
                    <a:pt x="10467971" y="0"/>
                  </a:lnTo>
                  <a:lnTo>
                    <a:pt x="10553696" y="0"/>
                  </a:lnTo>
                  <a:lnTo>
                    <a:pt x="10553696" y="85761"/>
                  </a:lnTo>
                  <a:close/>
                </a:path>
                <a:path w="17926050" h="9867900">
                  <a:moveTo>
                    <a:pt x="10725146" y="85761"/>
                  </a:moveTo>
                  <a:lnTo>
                    <a:pt x="10639421" y="85761"/>
                  </a:lnTo>
                  <a:lnTo>
                    <a:pt x="10639421" y="0"/>
                  </a:lnTo>
                  <a:lnTo>
                    <a:pt x="10725146" y="0"/>
                  </a:lnTo>
                  <a:lnTo>
                    <a:pt x="10725146" y="85761"/>
                  </a:lnTo>
                  <a:close/>
                </a:path>
                <a:path w="17926050" h="9867900">
                  <a:moveTo>
                    <a:pt x="10896596" y="85761"/>
                  </a:moveTo>
                  <a:lnTo>
                    <a:pt x="10810871" y="85761"/>
                  </a:lnTo>
                  <a:lnTo>
                    <a:pt x="10810871" y="0"/>
                  </a:lnTo>
                  <a:lnTo>
                    <a:pt x="10896596" y="0"/>
                  </a:lnTo>
                  <a:lnTo>
                    <a:pt x="10896596" y="85761"/>
                  </a:lnTo>
                  <a:close/>
                </a:path>
                <a:path w="17926050" h="9867900">
                  <a:moveTo>
                    <a:pt x="11068046" y="85761"/>
                  </a:moveTo>
                  <a:lnTo>
                    <a:pt x="10982321" y="85761"/>
                  </a:lnTo>
                  <a:lnTo>
                    <a:pt x="10982321" y="0"/>
                  </a:lnTo>
                  <a:lnTo>
                    <a:pt x="11068046" y="0"/>
                  </a:lnTo>
                  <a:lnTo>
                    <a:pt x="11068046" y="85761"/>
                  </a:lnTo>
                  <a:close/>
                </a:path>
                <a:path w="17926050" h="9867900">
                  <a:moveTo>
                    <a:pt x="11239496" y="85761"/>
                  </a:moveTo>
                  <a:lnTo>
                    <a:pt x="11153771" y="85761"/>
                  </a:lnTo>
                  <a:lnTo>
                    <a:pt x="11153771" y="0"/>
                  </a:lnTo>
                  <a:lnTo>
                    <a:pt x="11239496" y="0"/>
                  </a:lnTo>
                  <a:lnTo>
                    <a:pt x="11239496" y="85761"/>
                  </a:lnTo>
                  <a:close/>
                </a:path>
                <a:path w="17926050" h="9867900">
                  <a:moveTo>
                    <a:pt x="11410946" y="85761"/>
                  </a:moveTo>
                  <a:lnTo>
                    <a:pt x="11325221" y="85761"/>
                  </a:lnTo>
                  <a:lnTo>
                    <a:pt x="11325221" y="0"/>
                  </a:lnTo>
                  <a:lnTo>
                    <a:pt x="11410946" y="0"/>
                  </a:lnTo>
                  <a:lnTo>
                    <a:pt x="11410946" y="85761"/>
                  </a:lnTo>
                  <a:close/>
                </a:path>
                <a:path w="17926050" h="9867900">
                  <a:moveTo>
                    <a:pt x="11582396" y="85761"/>
                  </a:moveTo>
                  <a:lnTo>
                    <a:pt x="11496671" y="85761"/>
                  </a:lnTo>
                  <a:lnTo>
                    <a:pt x="11496671" y="0"/>
                  </a:lnTo>
                  <a:lnTo>
                    <a:pt x="11582396" y="0"/>
                  </a:lnTo>
                  <a:lnTo>
                    <a:pt x="11582396" y="85761"/>
                  </a:lnTo>
                  <a:close/>
                </a:path>
                <a:path w="17926050" h="9867900">
                  <a:moveTo>
                    <a:pt x="11753846" y="85761"/>
                  </a:moveTo>
                  <a:lnTo>
                    <a:pt x="11668121" y="85761"/>
                  </a:lnTo>
                  <a:lnTo>
                    <a:pt x="11668121" y="0"/>
                  </a:lnTo>
                  <a:lnTo>
                    <a:pt x="11753846" y="0"/>
                  </a:lnTo>
                  <a:lnTo>
                    <a:pt x="11753846" y="85761"/>
                  </a:lnTo>
                  <a:close/>
                </a:path>
                <a:path w="17926050" h="9867900">
                  <a:moveTo>
                    <a:pt x="11925295" y="85761"/>
                  </a:moveTo>
                  <a:lnTo>
                    <a:pt x="11839570" y="85761"/>
                  </a:lnTo>
                  <a:lnTo>
                    <a:pt x="11839570" y="0"/>
                  </a:lnTo>
                  <a:lnTo>
                    <a:pt x="11925295" y="0"/>
                  </a:lnTo>
                  <a:lnTo>
                    <a:pt x="11925295" y="85761"/>
                  </a:lnTo>
                  <a:close/>
                </a:path>
                <a:path w="17926050" h="9867900">
                  <a:moveTo>
                    <a:pt x="12096745" y="85761"/>
                  </a:moveTo>
                  <a:lnTo>
                    <a:pt x="12011020" y="85761"/>
                  </a:lnTo>
                  <a:lnTo>
                    <a:pt x="12011020" y="0"/>
                  </a:lnTo>
                  <a:lnTo>
                    <a:pt x="12096745" y="0"/>
                  </a:lnTo>
                  <a:lnTo>
                    <a:pt x="12096745" y="85761"/>
                  </a:lnTo>
                  <a:close/>
                </a:path>
                <a:path w="17926050" h="9867900">
                  <a:moveTo>
                    <a:pt x="12268195" y="85761"/>
                  </a:moveTo>
                  <a:lnTo>
                    <a:pt x="12182470" y="85761"/>
                  </a:lnTo>
                  <a:lnTo>
                    <a:pt x="12182470" y="0"/>
                  </a:lnTo>
                  <a:lnTo>
                    <a:pt x="12268195" y="0"/>
                  </a:lnTo>
                  <a:lnTo>
                    <a:pt x="12268195" y="85761"/>
                  </a:lnTo>
                  <a:close/>
                </a:path>
                <a:path w="17926050" h="9867900">
                  <a:moveTo>
                    <a:pt x="12439645" y="85761"/>
                  </a:moveTo>
                  <a:lnTo>
                    <a:pt x="12353920" y="85761"/>
                  </a:lnTo>
                  <a:lnTo>
                    <a:pt x="12353920" y="0"/>
                  </a:lnTo>
                  <a:lnTo>
                    <a:pt x="12439645" y="0"/>
                  </a:lnTo>
                  <a:lnTo>
                    <a:pt x="12439645" y="85761"/>
                  </a:lnTo>
                  <a:close/>
                </a:path>
                <a:path w="17926050" h="9867900">
                  <a:moveTo>
                    <a:pt x="12611095" y="85761"/>
                  </a:moveTo>
                  <a:lnTo>
                    <a:pt x="12525370" y="85761"/>
                  </a:lnTo>
                  <a:lnTo>
                    <a:pt x="12525370" y="0"/>
                  </a:lnTo>
                  <a:lnTo>
                    <a:pt x="12611095" y="0"/>
                  </a:lnTo>
                  <a:lnTo>
                    <a:pt x="12611095" y="85761"/>
                  </a:lnTo>
                  <a:close/>
                </a:path>
                <a:path w="17926050" h="9867900">
                  <a:moveTo>
                    <a:pt x="12782545" y="85761"/>
                  </a:moveTo>
                  <a:lnTo>
                    <a:pt x="12696820" y="85761"/>
                  </a:lnTo>
                  <a:lnTo>
                    <a:pt x="12696820" y="0"/>
                  </a:lnTo>
                  <a:lnTo>
                    <a:pt x="12782545" y="0"/>
                  </a:lnTo>
                  <a:lnTo>
                    <a:pt x="12782545" y="85761"/>
                  </a:lnTo>
                  <a:close/>
                </a:path>
                <a:path w="17926050" h="9867900">
                  <a:moveTo>
                    <a:pt x="12953995" y="85761"/>
                  </a:moveTo>
                  <a:lnTo>
                    <a:pt x="12868270" y="85761"/>
                  </a:lnTo>
                  <a:lnTo>
                    <a:pt x="12868270" y="0"/>
                  </a:lnTo>
                  <a:lnTo>
                    <a:pt x="12953995" y="0"/>
                  </a:lnTo>
                  <a:lnTo>
                    <a:pt x="12953995" y="85761"/>
                  </a:lnTo>
                  <a:close/>
                </a:path>
                <a:path w="17926050" h="9867900">
                  <a:moveTo>
                    <a:pt x="13125445" y="85761"/>
                  </a:moveTo>
                  <a:lnTo>
                    <a:pt x="13039720" y="85761"/>
                  </a:lnTo>
                  <a:lnTo>
                    <a:pt x="13039720" y="0"/>
                  </a:lnTo>
                  <a:lnTo>
                    <a:pt x="13125445" y="0"/>
                  </a:lnTo>
                  <a:lnTo>
                    <a:pt x="13125445" y="85761"/>
                  </a:lnTo>
                  <a:close/>
                </a:path>
                <a:path w="17926050" h="9867900">
                  <a:moveTo>
                    <a:pt x="13296895" y="85761"/>
                  </a:moveTo>
                  <a:lnTo>
                    <a:pt x="13211170" y="85761"/>
                  </a:lnTo>
                  <a:lnTo>
                    <a:pt x="13211170" y="0"/>
                  </a:lnTo>
                  <a:lnTo>
                    <a:pt x="13296895" y="0"/>
                  </a:lnTo>
                  <a:lnTo>
                    <a:pt x="13296895" y="85761"/>
                  </a:lnTo>
                  <a:close/>
                </a:path>
                <a:path w="17926050" h="9867900">
                  <a:moveTo>
                    <a:pt x="13468345" y="85761"/>
                  </a:moveTo>
                  <a:lnTo>
                    <a:pt x="13382620" y="85761"/>
                  </a:lnTo>
                  <a:lnTo>
                    <a:pt x="13382620" y="0"/>
                  </a:lnTo>
                  <a:lnTo>
                    <a:pt x="13468345" y="0"/>
                  </a:lnTo>
                  <a:lnTo>
                    <a:pt x="13468345" y="85761"/>
                  </a:lnTo>
                  <a:close/>
                </a:path>
                <a:path w="17926050" h="9867900">
                  <a:moveTo>
                    <a:pt x="13639795" y="85761"/>
                  </a:moveTo>
                  <a:lnTo>
                    <a:pt x="13554070" y="85761"/>
                  </a:lnTo>
                  <a:lnTo>
                    <a:pt x="13554070" y="0"/>
                  </a:lnTo>
                  <a:lnTo>
                    <a:pt x="13639795" y="0"/>
                  </a:lnTo>
                  <a:lnTo>
                    <a:pt x="13639795" y="85761"/>
                  </a:lnTo>
                  <a:close/>
                </a:path>
                <a:path w="17926050" h="9867900">
                  <a:moveTo>
                    <a:pt x="13811245" y="85761"/>
                  </a:moveTo>
                  <a:lnTo>
                    <a:pt x="13725520" y="85761"/>
                  </a:lnTo>
                  <a:lnTo>
                    <a:pt x="13725520" y="0"/>
                  </a:lnTo>
                  <a:lnTo>
                    <a:pt x="13811245" y="0"/>
                  </a:lnTo>
                  <a:lnTo>
                    <a:pt x="13811245" y="85761"/>
                  </a:lnTo>
                  <a:close/>
                </a:path>
                <a:path w="17926050" h="9867900">
                  <a:moveTo>
                    <a:pt x="13982695" y="85761"/>
                  </a:moveTo>
                  <a:lnTo>
                    <a:pt x="13896970" y="85761"/>
                  </a:lnTo>
                  <a:lnTo>
                    <a:pt x="13896970" y="0"/>
                  </a:lnTo>
                  <a:lnTo>
                    <a:pt x="13982695" y="0"/>
                  </a:lnTo>
                  <a:lnTo>
                    <a:pt x="13982695" y="85761"/>
                  </a:lnTo>
                  <a:close/>
                </a:path>
                <a:path w="17926050" h="9867900">
                  <a:moveTo>
                    <a:pt x="14154145" y="85761"/>
                  </a:moveTo>
                  <a:lnTo>
                    <a:pt x="14068420" y="85761"/>
                  </a:lnTo>
                  <a:lnTo>
                    <a:pt x="14068420" y="0"/>
                  </a:lnTo>
                  <a:lnTo>
                    <a:pt x="14154145" y="0"/>
                  </a:lnTo>
                  <a:lnTo>
                    <a:pt x="14154145" y="85761"/>
                  </a:lnTo>
                  <a:close/>
                </a:path>
                <a:path w="17926050" h="9867900">
                  <a:moveTo>
                    <a:pt x="14325595" y="85761"/>
                  </a:moveTo>
                  <a:lnTo>
                    <a:pt x="14239870" y="85761"/>
                  </a:lnTo>
                  <a:lnTo>
                    <a:pt x="14239870" y="0"/>
                  </a:lnTo>
                  <a:lnTo>
                    <a:pt x="14325595" y="0"/>
                  </a:lnTo>
                  <a:lnTo>
                    <a:pt x="14325595" y="85761"/>
                  </a:lnTo>
                  <a:close/>
                </a:path>
                <a:path w="17926050" h="9867900">
                  <a:moveTo>
                    <a:pt x="14497045" y="85761"/>
                  </a:moveTo>
                  <a:lnTo>
                    <a:pt x="14411320" y="85761"/>
                  </a:lnTo>
                  <a:lnTo>
                    <a:pt x="14411320" y="0"/>
                  </a:lnTo>
                  <a:lnTo>
                    <a:pt x="14497045" y="0"/>
                  </a:lnTo>
                  <a:lnTo>
                    <a:pt x="14497045" y="85761"/>
                  </a:lnTo>
                  <a:close/>
                </a:path>
                <a:path w="17926050" h="9867900">
                  <a:moveTo>
                    <a:pt x="14668495" y="85761"/>
                  </a:moveTo>
                  <a:lnTo>
                    <a:pt x="14582770" y="85761"/>
                  </a:lnTo>
                  <a:lnTo>
                    <a:pt x="14582770" y="0"/>
                  </a:lnTo>
                  <a:lnTo>
                    <a:pt x="14668495" y="0"/>
                  </a:lnTo>
                  <a:lnTo>
                    <a:pt x="14668495" y="85761"/>
                  </a:lnTo>
                  <a:close/>
                </a:path>
                <a:path w="17926050" h="9867900">
                  <a:moveTo>
                    <a:pt x="14839945" y="85761"/>
                  </a:moveTo>
                  <a:lnTo>
                    <a:pt x="14754220" y="85761"/>
                  </a:lnTo>
                  <a:lnTo>
                    <a:pt x="14754220" y="0"/>
                  </a:lnTo>
                  <a:lnTo>
                    <a:pt x="14839945" y="0"/>
                  </a:lnTo>
                  <a:lnTo>
                    <a:pt x="14839945" y="85761"/>
                  </a:lnTo>
                  <a:close/>
                </a:path>
                <a:path w="17926050" h="9867900">
                  <a:moveTo>
                    <a:pt x="15011395" y="85761"/>
                  </a:moveTo>
                  <a:lnTo>
                    <a:pt x="14925670" y="85761"/>
                  </a:lnTo>
                  <a:lnTo>
                    <a:pt x="14925670" y="0"/>
                  </a:lnTo>
                  <a:lnTo>
                    <a:pt x="15011395" y="0"/>
                  </a:lnTo>
                  <a:lnTo>
                    <a:pt x="15011395" y="85761"/>
                  </a:lnTo>
                  <a:close/>
                </a:path>
                <a:path w="17926050" h="9867900">
                  <a:moveTo>
                    <a:pt x="15182845" y="85761"/>
                  </a:moveTo>
                  <a:lnTo>
                    <a:pt x="15097120" y="85761"/>
                  </a:lnTo>
                  <a:lnTo>
                    <a:pt x="15097120" y="0"/>
                  </a:lnTo>
                  <a:lnTo>
                    <a:pt x="15182845" y="0"/>
                  </a:lnTo>
                  <a:lnTo>
                    <a:pt x="15182845" y="85761"/>
                  </a:lnTo>
                  <a:close/>
                </a:path>
                <a:path w="17926050" h="9867900">
                  <a:moveTo>
                    <a:pt x="15354295" y="85761"/>
                  </a:moveTo>
                  <a:lnTo>
                    <a:pt x="15268570" y="85761"/>
                  </a:lnTo>
                  <a:lnTo>
                    <a:pt x="15268570" y="0"/>
                  </a:lnTo>
                  <a:lnTo>
                    <a:pt x="15354295" y="0"/>
                  </a:lnTo>
                  <a:lnTo>
                    <a:pt x="15354295" y="85761"/>
                  </a:lnTo>
                  <a:close/>
                </a:path>
                <a:path w="17926050" h="9867900">
                  <a:moveTo>
                    <a:pt x="15525745" y="85761"/>
                  </a:moveTo>
                  <a:lnTo>
                    <a:pt x="15440020" y="85761"/>
                  </a:lnTo>
                  <a:lnTo>
                    <a:pt x="15440020" y="0"/>
                  </a:lnTo>
                  <a:lnTo>
                    <a:pt x="15525745" y="0"/>
                  </a:lnTo>
                  <a:lnTo>
                    <a:pt x="15525745" y="85761"/>
                  </a:lnTo>
                  <a:close/>
                </a:path>
                <a:path w="17926050" h="9867900">
                  <a:moveTo>
                    <a:pt x="15697195" y="85761"/>
                  </a:moveTo>
                  <a:lnTo>
                    <a:pt x="15611470" y="85761"/>
                  </a:lnTo>
                  <a:lnTo>
                    <a:pt x="15611470" y="0"/>
                  </a:lnTo>
                  <a:lnTo>
                    <a:pt x="15697195" y="0"/>
                  </a:lnTo>
                  <a:lnTo>
                    <a:pt x="15697195" y="85761"/>
                  </a:lnTo>
                  <a:close/>
                </a:path>
                <a:path w="17926050" h="9867900">
                  <a:moveTo>
                    <a:pt x="15868645" y="85761"/>
                  </a:moveTo>
                  <a:lnTo>
                    <a:pt x="15782920" y="85761"/>
                  </a:lnTo>
                  <a:lnTo>
                    <a:pt x="15782920" y="0"/>
                  </a:lnTo>
                  <a:lnTo>
                    <a:pt x="15868645" y="0"/>
                  </a:lnTo>
                  <a:lnTo>
                    <a:pt x="15868645" y="85761"/>
                  </a:lnTo>
                  <a:close/>
                </a:path>
                <a:path w="17926050" h="9867900">
                  <a:moveTo>
                    <a:pt x="16040095" y="85761"/>
                  </a:moveTo>
                  <a:lnTo>
                    <a:pt x="15954370" y="85761"/>
                  </a:lnTo>
                  <a:lnTo>
                    <a:pt x="15954370" y="0"/>
                  </a:lnTo>
                  <a:lnTo>
                    <a:pt x="16040095" y="0"/>
                  </a:lnTo>
                  <a:lnTo>
                    <a:pt x="16040095" y="85761"/>
                  </a:lnTo>
                  <a:close/>
                </a:path>
                <a:path w="17926050" h="9867900">
                  <a:moveTo>
                    <a:pt x="16211545" y="85761"/>
                  </a:moveTo>
                  <a:lnTo>
                    <a:pt x="16125820" y="85761"/>
                  </a:lnTo>
                  <a:lnTo>
                    <a:pt x="16125820" y="0"/>
                  </a:lnTo>
                  <a:lnTo>
                    <a:pt x="16211545" y="0"/>
                  </a:lnTo>
                  <a:lnTo>
                    <a:pt x="16211545" y="85761"/>
                  </a:lnTo>
                  <a:close/>
                </a:path>
                <a:path w="17926050" h="9867900">
                  <a:moveTo>
                    <a:pt x="16382995" y="85761"/>
                  </a:moveTo>
                  <a:lnTo>
                    <a:pt x="16297270" y="85761"/>
                  </a:lnTo>
                  <a:lnTo>
                    <a:pt x="16297270" y="0"/>
                  </a:lnTo>
                  <a:lnTo>
                    <a:pt x="16382995" y="0"/>
                  </a:lnTo>
                  <a:lnTo>
                    <a:pt x="16382995" y="85761"/>
                  </a:lnTo>
                  <a:close/>
                </a:path>
                <a:path w="17926050" h="9867900">
                  <a:moveTo>
                    <a:pt x="16554445" y="85761"/>
                  </a:moveTo>
                  <a:lnTo>
                    <a:pt x="16468720" y="85761"/>
                  </a:lnTo>
                  <a:lnTo>
                    <a:pt x="16468720" y="0"/>
                  </a:lnTo>
                  <a:lnTo>
                    <a:pt x="16554445" y="0"/>
                  </a:lnTo>
                  <a:lnTo>
                    <a:pt x="16554445" y="85761"/>
                  </a:lnTo>
                  <a:close/>
                </a:path>
                <a:path w="17926050" h="9867900">
                  <a:moveTo>
                    <a:pt x="16725895" y="85761"/>
                  </a:moveTo>
                  <a:lnTo>
                    <a:pt x="16640170" y="85761"/>
                  </a:lnTo>
                  <a:lnTo>
                    <a:pt x="16640170" y="0"/>
                  </a:lnTo>
                  <a:lnTo>
                    <a:pt x="16725895" y="0"/>
                  </a:lnTo>
                  <a:lnTo>
                    <a:pt x="16725895" y="85761"/>
                  </a:lnTo>
                  <a:close/>
                </a:path>
                <a:path w="17926050" h="9867900">
                  <a:moveTo>
                    <a:pt x="16897345" y="85761"/>
                  </a:moveTo>
                  <a:lnTo>
                    <a:pt x="16811620" y="85761"/>
                  </a:lnTo>
                  <a:lnTo>
                    <a:pt x="16811620" y="0"/>
                  </a:lnTo>
                  <a:lnTo>
                    <a:pt x="16897345" y="0"/>
                  </a:lnTo>
                  <a:lnTo>
                    <a:pt x="16897345" y="85761"/>
                  </a:lnTo>
                  <a:close/>
                </a:path>
                <a:path w="17926050" h="9867900">
                  <a:moveTo>
                    <a:pt x="17068795" y="85761"/>
                  </a:moveTo>
                  <a:lnTo>
                    <a:pt x="16983070" y="85761"/>
                  </a:lnTo>
                  <a:lnTo>
                    <a:pt x="16983070" y="0"/>
                  </a:lnTo>
                  <a:lnTo>
                    <a:pt x="17068795" y="0"/>
                  </a:lnTo>
                  <a:lnTo>
                    <a:pt x="17068795" y="85761"/>
                  </a:lnTo>
                  <a:close/>
                </a:path>
                <a:path w="17926050" h="9867900">
                  <a:moveTo>
                    <a:pt x="17240245" y="85761"/>
                  </a:moveTo>
                  <a:lnTo>
                    <a:pt x="17154520" y="85761"/>
                  </a:lnTo>
                  <a:lnTo>
                    <a:pt x="17154520" y="0"/>
                  </a:lnTo>
                  <a:lnTo>
                    <a:pt x="17240245" y="0"/>
                  </a:lnTo>
                  <a:lnTo>
                    <a:pt x="17240245" y="85761"/>
                  </a:lnTo>
                  <a:close/>
                </a:path>
                <a:path w="17926050" h="9867900">
                  <a:moveTo>
                    <a:pt x="17411695" y="85761"/>
                  </a:moveTo>
                  <a:lnTo>
                    <a:pt x="17325970" y="85761"/>
                  </a:lnTo>
                  <a:lnTo>
                    <a:pt x="17325970" y="0"/>
                  </a:lnTo>
                  <a:lnTo>
                    <a:pt x="17411695" y="0"/>
                  </a:lnTo>
                  <a:lnTo>
                    <a:pt x="17411695" y="85761"/>
                  </a:lnTo>
                  <a:close/>
                </a:path>
                <a:path w="17926050" h="9867900">
                  <a:moveTo>
                    <a:pt x="17580986" y="85863"/>
                  </a:moveTo>
                  <a:lnTo>
                    <a:pt x="17578497" y="85795"/>
                  </a:lnTo>
                  <a:lnTo>
                    <a:pt x="17576005" y="85761"/>
                  </a:lnTo>
                  <a:lnTo>
                    <a:pt x="17497420" y="85761"/>
                  </a:lnTo>
                  <a:lnTo>
                    <a:pt x="17497420" y="0"/>
                  </a:lnTo>
                  <a:lnTo>
                    <a:pt x="17573513" y="0"/>
                  </a:lnTo>
                  <a:lnTo>
                    <a:pt x="17583315" y="659"/>
                  </a:lnTo>
                  <a:lnTo>
                    <a:pt x="17580986" y="85863"/>
                  </a:lnTo>
                  <a:close/>
                </a:path>
                <a:path w="17926050" h="9867900">
                  <a:moveTo>
                    <a:pt x="17704794" y="120255"/>
                  </a:moveTo>
                  <a:lnTo>
                    <a:pt x="17690428" y="112672"/>
                  </a:lnTo>
                  <a:lnTo>
                    <a:pt x="17675692" y="106013"/>
                  </a:lnTo>
                  <a:lnTo>
                    <a:pt x="17660586" y="100276"/>
                  </a:lnTo>
                  <a:lnTo>
                    <a:pt x="17645111" y="95463"/>
                  </a:lnTo>
                  <a:lnTo>
                    <a:pt x="17668041" y="12885"/>
                  </a:lnTo>
                  <a:lnTo>
                    <a:pt x="17710692" y="27706"/>
                  </a:lnTo>
                  <a:lnTo>
                    <a:pt x="17746932" y="45899"/>
                  </a:lnTo>
                  <a:lnTo>
                    <a:pt x="17704794" y="120255"/>
                  </a:lnTo>
                  <a:close/>
                </a:path>
                <a:path w="17926050" h="9867900">
                  <a:moveTo>
                    <a:pt x="17798250" y="208833"/>
                  </a:moveTo>
                  <a:lnTo>
                    <a:pt x="17789060" y="195400"/>
                  </a:lnTo>
                  <a:lnTo>
                    <a:pt x="17779103" y="182590"/>
                  </a:lnTo>
                  <a:lnTo>
                    <a:pt x="17768380" y="170403"/>
                  </a:lnTo>
                  <a:lnTo>
                    <a:pt x="17756890" y="158838"/>
                  </a:lnTo>
                  <a:lnTo>
                    <a:pt x="17815517" y="96928"/>
                  </a:lnTo>
                  <a:lnTo>
                    <a:pt x="17822714" y="103265"/>
                  </a:lnTo>
                  <a:lnTo>
                    <a:pt x="17852505" y="137125"/>
                  </a:lnTo>
                  <a:lnTo>
                    <a:pt x="17869897" y="162886"/>
                  </a:lnTo>
                  <a:lnTo>
                    <a:pt x="17798250" y="208833"/>
                  </a:lnTo>
                  <a:close/>
                </a:path>
                <a:path w="17926050" h="9867900">
                  <a:moveTo>
                    <a:pt x="17839307" y="330416"/>
                  </a:moveTo>
                  <a:lnTo>
                    <a:pt x="17837492" y="314249"/>
                  </a:lnTo>
                  <a:lnTo>
                    <a:pt x="17834712" y="298306"/>
                  </a:lnTo>
                  <a:lnTo>
                    <a:pt x="17830966" y="282589"/>
                  </a:lnTo>
                  <a:lnTo>
                    <a:pt x="17826254" y="267097"/>
                  </a:lnTo>
                  <a:lnTo>
                    <a:pt x="17906765" y="239884"/>
                  </a:lnTo>
                  <a:lnTo>
                    <a:pt x="17913348" y="258843"/>
                  </a:lnTo>
                  <a:lnTo>
                    <a:pt x="17922719" y="304729"/>
                  </a:lnTo>
                  <a:lnTo>
                    <a:pt x="17923980" y="323483"/>
                  </a:lnTo>
                  <a:lnTo>
                    <a:pt x="17839307" y="330416"/>
                  </a:lnTo>
                  <a:close/>
                </a:path>
                <a:path w="17926050" h="9867900">
                  <a:moveTo>
                    <a:pt x="17925936" y="495293"/>
                  </a:moveTo>
                  <a:lnTo>
                    <a:pt x="17840209" y="495293"/>
                  </a:lnTo>
                  <a:lnTo>
                    <a:pt x="17840209" y="409532"/>
                  </a:lnTo>
                  <a:lnTo>
                    <a:pt x="17925936" y="409532"/>
                  </a:lnTo>
                  <a:lnTo>
                    <a:pt x="17925936" y="495293"/>
                  </a:lnTo>
                  <a:close/>
                </a:path>
                <a:path w="17926050" h="9867900">
                  <a:moveTo>
                    <a:pt x="17925936" y="666816"/>
                  </a:moveTo>
                  <a:lnTo>
                    <a:pt x="17840209" y="666816"/>
                  </a:lnTo>
                  <a:lnTo>
                    <a:pt x="17840209" y="581054"/>
                  </a:lnTo>
                  <a:lnTo>
                    <a:pt x="17925936" y="581054"/>
                  </a:lnTo>
                  <a:lnTo>
                    <a:pt x="17925936" y="666816"/>
                  </a:lnTo>
                  <a:close/>
                </a:path>
                <a:path w="17926050" h="9867900">
                  <a:moveTo>
                    <a:pt x="17925936" y="838338"/>
                  </a:moveTo>
                  <a:lnTo>
                    <a:pt x="17840209" y="838338"/>
                  </a:lnTo>
                  <a:lnTo>
                    <a:pt x="17840209" y="752577"/>
                  </a:lnTo>
                  <a:lnTo>
                    <a:pt x="17925936" y="752577"/>
                  </a:lnTo>
                  <a:lnTo>
                    <a:pt x="17925936" y="838338"/>
                  </a:lnTo>
                  <a:close/>
                </a:path>
                <a:path w="17926050" h="9867900">
                  <a:moveTo>
                    <a:pt x="17925936" y="1009860"/>
                  </a:moveTo>
                  <a:lnTo>
                    <a:pt x="17840209" y="1009860"/>
                  </a:lnTo>
                  <a:lnTo>
                    <a:pt x="17840209" y="924099"/>
                  </a:lnTo>
                  <a:lnTo>
                    <a:pt x="17925936" y="924099"/>
                  </a:lnTo>
                  <a:lnTo>
                    <a:pt x="17925936" y="1009860"/>
                  </a:lnTo>
                  <a:close/>
                </a:path>
                <a:path w="17926050" h="9867900">
                  <a:moveTo>
                    <a:pt x="17925936" y="1181383"/>
                  </a:moveTo>
                  <a:lnTo>
                    <a:pt x="17840209" y="1181383"/>
                  </a:lnTo>
                  <a:lnTo>
                    <a:pt x="17840209" y="1095622"/>
                  </a:lnTo>
                  <a:lnTo>
                    <a:pt x="17925936" y="1095622"/>
                  </a:lnTo>
                  <a:lnTo>
                    <a:pt x="17925936" y="1181383"/>
                  </a:lnTo>
                  <a:close/>
                </a:path>
                <a:path w="17926050" h="9867900">
                  <a:moveTo>
                    <a:pt x="17925936" y="1352905"/>
                  </a:moveTo>
                  <a:lnTo>
                    <a:pt x="17840209" y="1352905"/>
                  </a:lnTo>
                  <a:lnTo>
                    <a:pt x="17840209" y="1267144"/>
                  </a:lnTo>
                  <a:lnTo>
                    <a:pt x="17925936" y="1267144"/>
                  </a:lnTo>
                  <a:lnTo>
                    <a:pt x="17925936" y="1352905"/>
                  </a:lnTo>
                  <a:close/>
                </a:path>
                <a:path w="17926050" h="9867900">
                  <a:moveTo>
                    <a:pt x="17925936" y="1524428"/>
                  </a:moveTo>
                  <a:lnTo>
                    <a:pt x="17840209" y="1524428"/>
                  </a:lnTo>
                  <a:lnTo>
                    <a:pt x="17840209" y="1438666"/>
                  </a:lnTo>
                  <a:lnTo>
                    <a:pt x="17925936" y="1438666"/>
                  </a:lnTo>
                  <a:lnTo>
                    <a:pt x="17925936" y="1524428"/>
                  </a:lnTo>
                  <a:close/>
                </a:path>
                <a:path w="17926050" h="9867900">
                  <a:moveTo>
                    <a:pt x="17925936" y="1695950"/>
                  </a:moveTo>
                  <a:lnTo>
                    <a:pt x="17840209" y="1695950"/>
                  </a:lnTo>
                  <a:lnTo>
                    <a:pt x="17840209" y="1610189"/>
                  </a:lnTo>
                  <a:lnTo>
                    <a:pt x="17925936" y="1610189"/>
                  </a:lnTo>
                  <a:lnTo>
                    <a:pt x="17925936" y="1695950"/>
                  </a:lnTo>
                  <a:close/>
                </a:path>
                <a:path w="17926050" h="9867900">
                  <a:moveTo>
                    <a:pt x="17925936" y="1867473"/>
                  </a:moveTo>
                  <a:lnTo>
                    <a:pt x="17840209" y="1867473"/>
                  </a:lnTo>
                  <a:lnTo>
                    <a:pt x="17840209" y="1781711"/>
                  </a:lnTo>
                  <a:lnTo>
                    <a:pt x="17925936" y="1781711"/>
                  </a:lnTo>
                  <a:lnTo>
                    <a:pt x="17925936" y="1867473"/>
                  </a:lnTo>
                  <a:close/>
                </a:path>
                <a:path w="17926050" h="9867900">
                  <a:moveTo>
                    <a:pt x="17925936" y="2038995"/>
                  </a:moveTo>
                  <a:lnTo>
                    <a:pt x="17840209" y="2038995"/>
                  </a:lnTo>
                  <a:lnTo>
                    <a:pt x="17840209" y="1953234"/>
                  </a:lnTo>
                  <a:lnTo>
                    <a:pt x="17925936" y="1953234"/>
                  </a:lnTo>
                  <a:lnTo>
                    <a:pt x="17925936" y="2038995"/>
                  </a:lnTo>
                  <a:close/>
                </a:path>
                <a:path w="17926050" h="9867900">
                  <a:moveTo>
                    <a:pt x="17925936" y="2210517"/>
                  </a:moveTo>
                  <a:lnTo>
                    <a:pt x="17840209" y="2210517"/>
                  </a:lnTo>
                  <a:lnTo>
                    <a:pt x="17840209" y="2124756"/>
                  </a:lnTo>
                  <a:lnTo>
                    <a:pt x="17925936" y="2124756"/>
                  </a:lnTo>
                  <a:lnTo>
                    <a:pt x="17925936" y="2210517"/>
                  </a:lnTo>
                  <a:close/>
                </a:path>
                <a:path w="17926050" h="9867900">
                  <a:moveTo>
                    <a:pt x="17925936" y="2382040"/>
                  </a:moveTo>
                  <a:lnTo>
                    <a:pt x="17840209" y="2382040"/>
                  </a:lnTo>
                  <a:lnTo>
                    <a:pt x="17840209" y="2296279"/>
                  </a:lnTo>
                  <a:lnTo>
                    <a:pt x="17925936" y="2296279"/>
                  </a:lnTo>
                  <a:lnTo>
                    <a:pt x="17925936" y="2382040"/>
                  </a:lnTo>
                  <a:close/>
                </a:path>
                <a:path w="17926050" h="9867900">
                  <a:moveTo>
                    <a:pt x="17925936" y="2553562"/>
                  </a:moveTo>
                  <a:lnTo>
                    <a:pt x="17840209" y="2553562"/>
                  </a:lnTo>
                  <a:lnTo>
                    <a:pt x="17840209" y="2467801"/>
                  </a:lnTo>
                  <a:lnTo>
                    <a:pt x="17925936" y="2467801"/>
                  </a:lnTo>
                  <a:lnTo>
                    <a:pt x="17925936" y="2553562"/>
                  </a:lnTo>
                  <a:close/>
                </a:path>
                <a:path w="17926050" h="9867900">
                  <a:moveTo>
                    <a:pt x="17925936" y="2725084"/>
                  </a:moveTo>
                  <a:lnTo>
                    <a:pt x="17840209" y="2725084"/>
                  </a:lnTo>
                  <a:lnTo>
                    <a:pt x="17840209" y="2639324"/>
                  </a:lnTo>
                  <a:lnTo>
                    <a:pt x="17925936" y="2639324"/>
                  </a:lnTo>
                  <a:lnTo>
                    <a:pt x="17925936" y="2725084"/>
                  </a:lnTo>
                  <a:close/>
                </a:path>
                <a:path w="17926050" h="9867900">
                  <a:moveTo>
                    <a:pt x="17925936" y="2896607"/>
                  </a:moveTo>
                  <a:lnTo>
                    <a:pt x="17840209" y="2896607"/>
                  </a:lnTo>
                  <a:lnTo>
                    <a:pt x="17840209" y="2810846"/>
                  </a:lnTo>
                  <a:lnTo>
                    <a:pt x="17925936" y="2810846"/>
                  </a:lnTo>
                  <a:lnTo>
                    <a:pt x="17925936" y="2896607"/>
                  </a:lnTo>
                  <a:close/>
                </a:path>
                <a:path w="17926050" h="9867900">
                  <a:moveTo>
                    <a:pt x="17925936" y="3068130"/>
                  </a:moveTo>
                  <a:lnTo>
                    <a:pt x="17840209" y="3068130"/>
                  </a:lnTo>
                  <a:lnTo>
                    <a:pt x="17840209" y="2982368"/>
                  </a:lnTo>
                  <a:lnTo>
                    <a:pt x="17925936" y="2982368"/>
                  </a:lnTo>
                  <a:lnTo>
                    <a:pt x="17925936" y="3068130"/>
                  </a:lnTo>
                  <a:close/>
                </a:path>
                <a:path w="17926050" h="9867900">
                  <a:moveTo>
                    <a:pt x="17925936" y="3239652"/>
                  </a:moveTo>
                  <a:lnTo>
                    <a:pt x="17840209" y="3239652"/>
                  </a:lnTo>
                  <a:lnTo>
                    <a:pt x="17840209" y="3153891"/>
                  </a:lnTo>
                  <a:lnTo>
                    <a:pt x="17925936" y="3153891"/>
                  </a:lnTo>
                  <a:lnTo>
                    <a:pt x="17925936" y="3239652"/>
                  </a:lnTo>
                  <a:close/>
                </a:path>
                <a:path w="17926050" h="9867900">
                  <a:moveTo>
                    <a:pt x="17925936" y="3411174"/>
                  </a:moveTo>
                  <a:lnTo>
                    <a:pt x="17840209" y="3411174"/>
                  </a:lnTo>
                  <a:lnTo>
                    <a:pt x="17840209" y="3325413"/>
                  </a:lnTo>
                  <a:lnTo>
                    <a:pt x="17925936" y="3325413"/>
                  </a:lnTo>
                  <a:lnTo>
                    <a:pt x="17925936" y="3411174"/>
                  </a:lnTo>
                  <a:close/>
                </a:path>
                <a:path w="17926050" h="9867900">
                  <a:moveTo>
                    <a:pt x="17925936" y="3582697"/>
                  </a:moveTo>
                  <a:lnTo>
                    <a:pt x="17840209" y="3582697"/>
                  </a:lnTo>
                  <a:lnTo>
                    <a:pt x="17840209" y="3496936"/>
                  </a:lnTo>
                  <a:lnTo>
                    <a:pt x="17925936" y="3496936"/>
                  </a:lnTo>
                  <a:lnTo>
                    <a:pt x="17925936" y="3582697"/>
                  </a:lnTo>
                  <a:close/>
                </a:path>
                <a:path w="17926050" h="9867900">
                  <a:moveTo>
                    <a:pt x="17925936" y="3754219"/>
                  </a:moveTo>
                  <a:lnTo>
                    <a:pt x="17840209" y="3754219"/>
                  </a:lnTo>
                  <a:lnTo>
                    <a:pt x="17840209" y="3668458"/>
                  </a:lnTo>
                  <a:lnTo>
                    <a:pt x="17925936" y="3668458"/>
                  </a:lnTo>
                  <a:lnTo>
                    <a:pt x="17925936" y="3754219"/>
                  </a:lnTo>
                  <a:close/>
                </a:path>
                <a:path w="17926050" h="9867900">
                  <a:moveTo>
                    <a:pt x="17925936" y="3925742"/>
                  </a:moveTo>
                  <a:lnTo>
                    <a:pt x="17840209" y="3925742"/>
                  </a:lnTo>
                  <a:lnTo>
                    <a:pt x="17840209" y="3839981"/>
                  </a:lnTo>
                  <a:lnTo>
                    <a:pt x="17925936" y="3839981"/>
                  </a:lnTo>
                  <a:lnTo>
                    <a:pt x="17925936" y="3925742"/>
                  </a:lnTo>
                  <a:close/>
                </a:path>
                <a:path w="17926050" h="9867900">
                  <a:moveTo>
                    <a:pt x="17925936" y="4097264"/>
                  </a:moveTo>
                  <a:lnTo>
                    <a:pt x="17840209" y="4097264"/>
                  </a:lnTo>
                  <a:lnTo>
                    <a:pt x="17840209" y="4011503"/>
                  </a:lnTo>
                  <a:lnTo>
                    <a:pt x="17925936" y="4011503"/>
                  </a:lnTo>
                  <a:lnTo>
                    <a:pt x="17925936" y="4097264"/>
                  </a:lnTo>
                  <a:close/>
                </a:path>
                <a:path w="17926050" h="9867900">
                  <a:moveTo>
                    <a:pt x="17925936" y="4268787"/>
                  </a:moveTo>
                  <a:lnTo>
                    <a:pt x="17840209" y="4268787"/>
                  </a:lnTo>
                  <a:lnTo>
                    <a:pt x="17840209" y="4183025"/>
                  </a:lnTo>
                  <a:lnTo>
                    <a:pt x="17925936" y="4183025"/>
                  </a:lnTo>
                  <a:lnTo>
                    <a:pt x="17925936" y="4268787"/>
                  </a:lnTo>
                  <a:close/>
                </a:path>
                <a:path w="17926050" h="9867900">
                  <a:moveTo>
                    <a:pt x="17925936" y="4440309"/>
                  </a:moveTo>
                  <a:lnTo>
                    <a:pt x="17840209" y="4440309"/>
                  </a:lnTo>
                  <a:lnTo>
                    <a:pt x="17840209" y="4354548"/>
                  </a:lnTo>
                  <a:lnTo>
                    <a:pt x="17925936" y="4354548"/>
                  </a:lnTo>
                  <a:lnTo>
                    <a:pt x="17925936" y="4440309"/>
                  </a:lnTo>
                  <a:close/>
                </a:path>
                <a:path w="17926050" h="9867900">
                  <a:moveTo>
                    <a:pt x="17925936" y="4611831"/>
                  </a:moveTo>
                  <a:lnTo>
                    <a:pt x="17840209" y="4611831"/>
                  </a:lnTo>
                  <a:lnTo>
                    <a:pt x="17840209" y="4526070"/>
                  </a:lnTo>
                  <a:lnTo>
                    <a:pt x="17925936" y="4526070"/>
                  </a:lnTo>
                  <a:lnTo>
                    <a:pt x="17925936" y="4611831"/>
                  </a:lnTo>
                  <a:close/>
                </a:path>
                <a:path w="17926050" h="9867900">
                  <a:moveTo>
                    <a:pt x="17925936" y="4783354"/>
                  </a:moveTo>
                  <a:lnTo>
                    <a:pt x="17840209" y="4783354"/>
                  </a:lnTo>
                  <a:lnTo>
                    <a:pt x="17840209" y="4697593"/>
                  </a:lnTo>
                  <a:lnTo>
                    <a:pt x="17925936" y="4697593"/>
                  </a:lnTo>
                  <a:lnTo>
                    <a:pt x="17925936" y="4783354"/>
                  </a:lnTo>
                  <a:close/>
                </a:path>
                <a:path w="17926050" h="9867900">
                  <a:moveTo>
                    <a:pt x="17925936" y="4954876"/>
                  </a:moveTo>
                  <a:lnTo>
                    <a:pt x="17840209" y="4954876"/>
                  </a:lnTo>
                  <a:lnTo>
                    <a:pt x="17840209" y="4869115"/>
                  </a:lnTo>
                  <a:lnTo>
                    <a:pt x="17925936" y="4869115"/>
                  </a:lnTo>
                  <a:lnTo>
                    <a:pt x="17925936" y="4954876"/>
                  </a:lnTo>
                  <a:close/>
                </a:path>
                <a:path w="17926050" h="9867900">
                  <a:moveTo>
                    <a:pt x="17925936" y="5126399"/>
                  </a:moveTo>
                  <a:lnTo>
                    <a:pt x="17840209" y="5126399"/>
                  </a:lnTo>
                  <a:lnTo>
                    <a:pt x="17840209" y="5040638"/>
                  </a:lnTo>
                  <a:lnTo>
                    <a:pt x="17925936" y="5040638"/>
                  </a:lnTo>
                  <a:lnTo>
                    <a:pt x="17925936" y="5126399"/>
                  </a:lnTo>
                  <a:close/>
                </a:path>
                <a:path w="17926050" h="9867900">
                  <a:moveTo>
                    <a:pt x="17925936" y="5297921"/>
                  </a:moveTo>
                  <a:lnTo>
                    <a:pt x="17840209" y="5297921"/>
                  </a:lnTo>
                  <a:lnTo>
                    <a:pt x="17840209" y="5212159"/>
                  </a:lnTo>
                  <a:lnTo>
                    <a:pt x="17925936" y="5212159"/>
                  </a:lnTo>
                  <a:lnTo>
                    <a:pt x="17925936" y="5297921"/>
                  </a:lnTo>
                  <a:close/>
                </a:path>
                <a:path w="17926050" h="9867900">
                  <a:moveTo>
                    <a:pt x="17925936" y="5469444"/>
                  </a:moveTo>
                  <a:lnTo>
                    <a:pt x="17840209" y="5469444"/>
                  </a:lnTo>
                  <a:lnTo>
                    <a:pt x="17840209" y="5383682"/>
                  </a:lnTo>
                  <a:lnTo>
                    <a:pt x="17925936" y="5383682"/>
                  </a:lnTo>
                  <a:lnTo>
                    <a:pt x="17925936" y="5469444"/>
                  </a:lnTo>
                  <a:close/>
                </a:path>
                <a:path w="17926050" h="9867900">
                  <a:moveTo>
                    <a:pt x="17925936" y="5640966"/>
                  </a:moveTo>
                  <a:lnTo>
                    <a:pt x="17840209" y="5640966"/>
                  </a:lnTo>
                  <a:lnTo>
                    <a:pt x="17840209" y="5555205"/>
                  </a:lnTo>
                  <a:lnTo>
                    <a:pt x="17925936" y="5555205"/>
                  </a:lnTo>
                  <a:lnTo>
                    <a:pt x="17925936" y="5640966"/>
                  </a:lnTo>
                  <a:close/>
                </a:path>
                <a:path w="17926050" h="9867900">
                  <a:moveTo>
                    <a:pt x="17925936" y="5812488"/>
                  </a:moveTo>
                  <a:lnTo>
                    <a:pt x="17840209" y="5812488"/>
                  </a:lnTo>
                  <a:lnTo>
                    <a:pt x="17840209" y="5726727"/>
                  </a:lnTo>
                  <a:lnTo>
                    <a:pt x="17925936" y="5726727"/>
                  </a:lnTo>
                  <a:lnTo>
                    <a:pt x="17925936" y="5812488"/>
                  </a:lnTo>
                  <a:close/>
                </a:path>
                <a:path w="17926050" h="9867900">
                  <a:moveTo>
                    <a:pt x="17925936" y="5984011"/>
                  </a:moveTo>
                  <a:lnTo>
                    <a:pt x="17840209" y="5984011"/>
                  </a:lnTo>
                  <a:lnTo>
                    <a:pt x="17840209" y="5898250"/>
                  </a:lnTo>
                  <a:lnTo>
                    <a:pt x="17925936" y="5898250"/>
                  </a:lnTo>
                  <a:lnTo>
                    <a:pt x="17925936" y="5984011"/>
                  </a:lnTo>
                  <a:close/>
                </a:path>
                <a:path w="17926050" h="9867900">
                  <a:moveTo>
                    <a:pt x="17925936" y="6155533"/>
                  </a:moveTo>
                  <a:lnTo>
                    <a:pt x="17840209" y="6155533"/>
                  </a:lnTo>
                  <a:lnTo>
                    <a:pt x="17840209" y="6069772"/>
                  </a:lnTo>
                  <a:lnTo>
                    <a:pt x="17925936" y="6069772"/>
                  </a:lnTo>
                  <a:lnTo>
                    <a:pt x="17925936" y="6155533"/>
                  </a:lnTo>
                  <a:close/>
                </a:path>
                <a:path w="17926050" h="9867900">
                  <a:moveTo>
                    <a:pt x="17925936" y="6327056"/>
                  </a:moveTo>
                  <a:lnTo>
                    <a:pt x="17840209" y="6327056"/>
                  </a:lnTo>
                  <a:lnTo>
                    <a:pt x="17840209" y="6241295"/>
                  </a:lnTo>
                  <a:lnTo>
                    <a:pt x="17925936" y="6241295"/>
                  </a:lnTo>
                  <a:lnTo>
                    <a:pt x="17925936" y="6327056"/>
                  </a:lnTo>
                  <a:close/>
                </a:path>
                <a:path w="17926050" h="9867900">
                  <a:moveTo>
                    <a:pt x="17925936" y="6498578"/>
                  </a:moveTo>
                  <a:lnTo>
                    <a:pt x="17840209" y="6498578"/>
                  </a:lnTo>
                  <a:lnTo>
                    <a:pt x="17840209" y="6412817"/>
                  </a:lnTo>
                  <a:lnTo>
                    <a:pt x="17925936" y="6412817"/>
                  </a:lnTo>
                  <a:lnTo>
                    <a:pt x="17925936" y="6498578"/>
                  </a:lnTo>
                  <a:close/>
                </a:path>
                <a:path w="17926050" h="9867900">
                  <a:moveTo>
                    <a:pt x="17925936" y="6670101"/>
                  </a:moveTo>
                  <a:lnTo>
                    <a:pt x="17840209" y="6670101"/>
                  </a:lnTo>
                  <a:lnTo>
                    <a:pt x="17840209" y="6584339"/>
                  </a:lnTo>
                  <a:lnTo>
                    <a:pt x="17925936" y="6584339"/>
                  </a:lnTo>
                  <a:lnTo>
                    <a:pt x="17925936" y="6670101"/>
                  </a:lnTo>
                  <a:close/>
                </a:path>
                <a:path w="17926050" h="9867900">
                  <a:moveTo>
                    <a:pt x="17925936" y="6841623"/>
                  </a:moveTo>
                  <a:lnTo>
                    <a:pt x="17840209" y="6841623"/>
                  </a:lnTo>
                  <a:lnTo>
                    <a:pt x="17840209" y="6755862"/>
                  </a:lnTo>
                  <a:lnTo>
                    <a:pt x="17925936" y="6755862"/>
                  </a:lnTo>
                  <a:lnTo>
                    <a:pt x="17925936" y="6841623"/>
                  </a:lnTo>
                  <a:close/>
                </a:path>
                <a:path w="17926050" h="9867900">
                  <a:moveTo>
                    <a:pt x="17925936" y="7013145"/>
                  </a:moveTo>
                  <a:lnTo>
                    <a:pt x="17840209" y="7013145"/>
                  </a:lnTo>
                  <a:lnTo>
                    <a:pt x="17840209" y="6927384"/>
                  </a:lnTo>
                  <a:lnTo>
                    <a:pt x="17925936" y="6927384"/>
                  </a:lnTo>
                  <a:lnTo>
                    <a:pt x="17925936" y="7013145"/>
                  </a:lnTo>
                  <a:close/>
                </a:path>
                <a:path w="17926050" h="9867900">
                  <a:moveTo>
                    <a:pt x="17925936" y="7184668"/>
                  </a:moveTo>
                  <a:lnTo>
                    <a:pt x="17840209" y="7184668"/>
                  </a:lnTo>
                  <a:lnTo>
                    <a:pt x="17840209" y="7098907"/>
                  </a:lnTo>
                  <a:lnTo>
                    <a:pt x="17925936" y="7098907"/>
                  </a:lnTo>
                  <a:lnTo>
                    <a:pt x="17925936" y="7184668"/>
                  </a:lnTo>
                  <a:close/>
                </a:path>
                <a:path w="17926050" h="9867900">
                  <a:moveTo>
                    <a:pt x="17925936" y="7356190"/>
                  </a:moveTo>
                  <a:lnTo>
                    <a:pt x="17840209" y="7356190"/>
                  </a:lnTo>
                  <a:lnTo>
                    <a:pt x="17840209" y="7270429"/>
                  </a:lnTo>
                  <a:lnTo>
                    <a:pt x="17925936" y="7270429"/>
                  </a:lnTo>
                  <a:lnTo>
                    <a:pt x="17925936" y="7356190"/>
                  </a:lnTo>
                  <a:close/>
                </a:path>
                <a:path w="17926050" h="9867900">
                  <a:moveTo>
                    <a:pt x="17925936" y="7527713"/>
                  </a:moveTo>
                  <a:lnTo>
                    <a:pt x="17840209" y="7527713"/>
                  </a:lnTo>
                  <a:lnTo>
                    <a:pt x="17840209" y="7441952"/>
                  </a:lnTo>
                  <a:lnTo>
                    <a:pt x="17925936" y="7441952"/>
                  </a:lnTo>
                  <a:lnTo>
                    <a:pt x="17925936" y="7527713"/>
                  </a:lnTo>
                  <a:close/>
                </a:path>
                <a:path w="17926050" h="9867900">
                  <a:moveTo>
                    <a:pt x="17925936" y="7699235"/>
                  </a:moveTo>
                  <a:lnTo>
                    <a:pt x="17840209" y="7699235"/>
                  </a:lnTo>
                  <a:lnTo>
                    <a:pt x="17840209" y="7613474"/>
                  </a:lnTo>
                  <a:lnTo>
                    <a:pt x="17925936" y="7613474"/>
                  </a:lnTo>
                  <a:lnTo>
                    <a:pt x="17925936" y="7699235"/>
                  </a:lnTo>
                  <a:close/>
                </a:path>
                <a:path w="17926050" h="9867900">
                  <a:moveTo>
                    <a:pt x="17925936" y="7870758"/>
                  </a:moveTo>
                  <a:lnTo>
                    <a:pt x="17840209" y="7870758"/>
                  </a:lnTo>
                  <a:lnTo>
                    <a:pt x="17840209" y="7784996"/>
                  </a:lnTo>
                  <a:lnTo>
                    <a:pt x="17925936" y="7784996"/>
                  </a:lnTo>
                  <a:lnTo>
                    <a:pt x="17925936" y="7870758"/>
                  </a:lnTo>
                  <a:close/>
                </a:path>
                <a:path w="17926050" h="9867900">
                  <a:moveTo>
                    <a:pt x="17925936" y="8042280"/>
                  </a:moveTo>
                  <a:lnTo>
                    <a:pt x="17840209" y="8042280"/>
                  </a:lnTo>
                  <a:lnTo>
                    <a:pt x="17840209" y="7956519"/>
                  </a:lnTo>
                  <a:lnTo>
                    <a:pt x="17925936" y="7956519"/>
                  </a:lnTo>
                  <a:lnTo>
                    <a:pt x="17925936" y="8042280"/>
                  </a:lnTo>
                  <a:close/>
                </a:path>
                <a:path w="17926050" h="9867900">
                  <a:moveTo>
                    <a:pt x="17925936" y="8213802"/>
                  </a:moveTo>
                  <a:lnTo>
                    <a:pt x="17840209" y="8213802"/>
                  </a:lnTo>
                  <a:lnTo>
                    <a:pt x="17840209" y="8128041"/>
                  </a:lnTo>
                  <a:lnTo>
                    <a:pt x="17925936" y="8128041"/>
                  </a:lnTo>
                  <a:lnTo>
                    <a:pt x="17925936" y="8213802"/>
                  </a:lnTo>
                  <a:close/>
                </a:path>
                <a:path w="17926050" h="9867900">
                  <a:moveTo>
                    <a:pt x="17925936" y="8385325"/>
                  </a:moveTo>
                  <a:lnTo>
                    <a:pt x="17840209" y="8385325"/>
                  </a:lnTo>
                  <a:lnTo>
                    <a:pt x="17840209" y="8299564"/>
                  </a:lnTo>
                  <a:lnTo>
                    <a:pt x="17925936" y="8299564"/>
                  </a:lnTo>
                  <a:lnTo>
                    <a:pt x="17925936" y="8385325"/>
                  </a:lnTo>
                  <a:close/>
                </a:path>
                <a:path w="17926050" h="9867900">
                  <a:moveTo>
                    <a:pt x="17925936" y="8556847"/>
                  </a:moveTo>
                  <a:lnTo>
                    <a:pt x="17840209" y="8556847"/>
                  </a:lnTo>
                  <a:lnTo>
                    <a:pt x="17840209" y="8471086"/>
                  </a:lnTo>
                  <a:lnTo>
                    <a:pt x="17925936" y="8471086"/>
                  </a:lnTo>
                  <a:lnTo>
                    <a:pt x="17925936" y="8556847"/>
                  </a:lnTo>
                  <a:close/>
                </a:path>
                <a:path w="17926050" h="9867900">
                  <a:moveTo>
                    <a:pt x="17925936" y="8728370"/>
                  </a:moveTo>
                  <a:lnTo>
                    <a:pt x="17840209" y="8728370"/>
                  </a:lnTo>
                  <a:lnTo>
                    <a:pt x="17840209" y="8642609"/>
                  </a:lnTo>
                  <a:lnTo>
                    <a:pt x="17925936" y="8642609"/>
                  </a:lnTo>
                  <a:lnTo>
                    <a:pt x="17925936" y="8728370"/>
                  </a:lnTo>
                  <a:close/>
                </a:path>
                <a:path w="17926050" h="9867900">
                  <a:moveTo>
                    <a:pt x="17925936" y="8899892"/>
                  </a:moveTo>
                  <a:lnTo>
                    <a:pt x="17840209" y="8899892"/>
                  </a:lnTo>
                  <a:lnTo>
                    <a:pt x="17840209" y="8814131"/>
                  </a:lnTo>
                  <a:lnTo>
                    <a:pt x="17925936" y="8814131"/>
                  </a:lnTo>
                  <a:lnTo>
                    <a:pt x="17925936" y="8899892"/>
                  </a:lnTo>
                  <a:close/>
                </a:path>
                <a:path w="17926050" h="9867900">
                  <a:moveTo>
                    <a:pt x="17925936" y="9071415"/>
                  </a:moveTo>
                  <a:lnTo>
                    <a:pt x="17840209" y="9071415"/>
                  </a:lnTo>
                  <a:lnTo>
                    <a:pt x="17840209" y="8985653"/>
                  </a:lnTo>
                  <a:lnTo>
                    <a:pt x="17925936" y="8985653"/>
                  </a:lnTo>
                  <a:lnTo>
                    <a:pt x="17925936" y="9071415"/>
                  </a:lnTo>
                  <a:close/>
                </a:path>
                <a:path w="17926050" h="9867900">
                  <a:moveTo>
                    <a:pt x="17925936" y="9242937"/>
                  </a:moveTo>
                  <a:lnTo>
                    <a:pt x="17840209" y="9242937"/>
                  </a:lnTo>
                  <a:lnTo>
                    <a:pt x="17840209" y="9157176"/>
                  </a:lnTo>
                  <a:lnTo>
                    <a:pt x="17925936" y="9157176"/>
                  </a:lnTo>
                  <a:lnTo>
                    <a:pt x="17925936" y="9242937"/>
                  </a:lnTo>
                  <a:close/>
                </a:path>
                <a:path w="17926050" h="9867900">
                  <a:moveTo>
                    <a:pt x="17925936" y="9414459"/>
                  </a:moveTo>
                  <a:lnTo>
                    <a:pt x="17840209" y="9414459"/>
                  </a:lnTo>
                  <a:lnTo>
                    <a:pt x="17840209" y="9328698"/>
                  </a:lnTo>
                  <a:lnTo>
                    <a:pt x="17925936" y="9328698"/>
                  </a:lnTo>
                  <a:lnTo>
                    <a:pt x="17925936" y="9414459"/>
                  </a:lnTo>
                  <a:close/>
                </a:path>
                <a:path w="17926050" h="9867900">
                  <a:moveTo>
                    <a:pt x="17918160" y="9585493"/>
                  </a:moveTo>
                  <a:lnTo>
                    <a:pt x="17834902" y="9568634"/>
                  </a:lnTo>
                  <a:lnTo>
                    <a:pt x="17837224" y="9555466"/>
                  </a:lnTo>
                  <a:lnTo>
                    <a:pt x="17838882" y="9542192"/>
                  </a:lnTo>
                  <a:lnTo>
                    <a:pt x="17839877" y="9528813"/>
                  </a:lnTo>
                  <a:lnTo>
                    <a:pt x="17840209" y="9515329"/>
                  </a:lnTo>
                  <a:lnTo>
                    <a:pt x="17840209" y="9500221"/>
                  </a:lnTo>
                  <a:lnTo>
                    <a:pt x="17925936" y="9500221"/>
                  </a:lnTo>
                  <a:lnTo>
                    <a:pt x="17925936" y="9515329"/>
                  </a:lnTo>
                  <a:lnTo>
                    <a:pt x="17922719" y="9563171"/>
                  </a:lnTo>
                  <a:lnTo>
                    <a:pt x="17918160" y="9585493"/>
                  </a:lnTo>
                  <a:close/>
                </a:path>
                <a:path w="17926050" h="9867900">
                  <a:moveTo>
                    <a:pt x="17845377" y="9738875"/>
                  </a:moveTo>
                  <a:lnTo>
                    <a:pt x="17779585" y="9684713"/>
                  </a:lnTo>
                  <a:lnTo>
                    <a:pt x="17789554" y="9671821"/>
                  </a:lnTo>
                  <a:lnTo>
                    <a:pt x="17798678" y="9658411"/>
                  </a:lnTo>
                  <a:lnTo>
                    <a:pt x="17806957" y="9644485"/>
                  </a:lnTo>
                  <a:lnTo>
                    <a:pt x="17814392" y="9630042"/>
                  </a:lnTo>
                  <a:lnTo>
                    <a:pt x="17891158" y="9666687"/>
                  </a:lnTo>
                  <a:lnTo>
                    <a:pt x="17877820" y="9693278"/>
                  </a:lnTo>
                  <a:lnTo>
                    <a:pt x="17852505" y="9730775"/>
                  </a:lnTo>
                  <a:lnTo>
                    <a:pt x="17845377" y="9738875"/>
                  </a:lnTo>
                  <a:close/>
                </a:path>
                <a:path w="17926050" h="9867900">
                  <a:moveTo>
                    <a:pt x="17709375" y="9840651"/>
                  </a:moveTo>
                  <a:lnTo>
                    <a:pt x="17676327" y="9761613"/>
                  </a:lnTo>
                  <a:lnTo>
                    <a:pt x="17691111" y="9754891"/>
                  </a:lnTo>
                  <a:lnTo>
                    <a:pt x="17705419" y="9747296"/>
                  </a:lnTo>
                  <a:lnTo>
                    <a:pt x="17719252" y="9738830"/>
                  </a:lnTo>
                  <a:lnTo>
                    <a:pt x="17732608" y="9729492"/>
                  </a:lnTo>
                  <a:lnTo>
                    <a:pt x="17783604" y="9797995"/>
                  </a:lnTo>
                  <a:lnTo>
                    <a:pt x="17751388" y="9819763"/>
                  </a:lnTo>
                  <a:lnTo>
                    <a:pt x="17710692" y="9840193"/>
                  </a:lnTo>
                  <a:lnTo>
                    <a:pt x="17709375" y="9840651"/>
                  </a:lnTo>
                  <a:close/>
                </a:path>
                <a:path w="17926050" h="9867900">
                  <a:moveTo>
                    <a:pt x="17573513" y="9867900"/>
                  </a:moveTo>
                  <a:lnTo>
                    <a:pt x="17541310" y="9867900"/>
                  </a:lnTo>
                  <a:lnTo>
                    <a:pt x="17541310" y="9782138"/>
                  </a:lnTo>
                  <a:lnTo>
                    <a:pt x="17573511" y="9782138"/>
                  </a:lnTo>
                  <a:lnTo>
                    <a:pt x="17583774" y="9781946"/>
                  </a:lnTo>
                  <a:lnTo>
                    <a:pt x="17593979" y="9781369"/>
                  </a:lnTo>
                  <a:lnTo>
                    <a:pt x="17604128" y="9780407"/>
                  </a:lnTo>
                  <a:lnTo>
                    <a:pt x="17614220" y="9779061"/>
                  </a:lnTo>
                  <a:lnTo>
                    <a:pt x="17627116" y="9863499"/>
                  </a:lnTo>
                  <a:lnTo>
                    <a:pt x="17621335" y="9864681"/>
                  </a:lnTo>
                  <a:lnTo>
                    <a:pt x="17573513" y="9867900"/>
                  </a:lnTo>
                  <a:close/>
                </a:path>
                <a:path w="17926050" h="9867900">
                  <a:moveTo>
                    <a:pt x="17455585" y="9867900"/>
                  </a:moveTo>
                  <a:lnTo>
                    <a:pt x="17369860" y="9867900"/>
                  </a:lnTo>
                  <a:lnTo>
                    <a:pt x="17369860" y="9782138"/>
                  </a:lnTo>
                  <a:lnTo>
                    <a:pt x="17455585" y="9782138"/>
                  </a:lnTo>
                  <a:lnTo>
                    <a:pt x="17455585" y="9867900"/>
                  </a:lnTo>
                  <a:close/>
                </a:path>
                <a:path w="17926050" h="9867900">
                  <a:moveTo>
                    <a:pt x="17284135" y="9867900"/>
                  </a:moveTo>
                  <a:lnTo>
                    <a:pt x="17198410" y="9867900"/>
                  </a:lnTo>
                  <a:lnTo>
                    <a:pt x="17198410" y="9782138"/>
                  </a:lnTo>
                  <a:lnTo>
                    <a:pt x="17284135" y="9782138"/>
                  </a:lnTo>
                  <a:lnTo>
                    <a:pt x="17284135" y="9867900"/>
                  </a:lnTo>
                  <a:close/>
                </a:path>
                <a:path w="17926050" h="9867900">
                  <a:moveTo>
                    <a:pt x="17112685" y="9867900"/>
                  </a:moveTo>
                  <a:lnTo>
                    <a:pt x="17026960" y="9867900"/>
                  </a:lnTo>
                  <a:lnTo>
                    <a:pt x="17026960" y="9782138"/>
                  </a:lnTo>
                  <a:lnTo>
                    <a:pt x="17112685" y="9782138"/>
                  </a:lnTo>
                  <a:lnTo>
                    <a:pt x="17112685" y="9867900"/>
                  </a:lnTo>
                  <a:close/>
                </a:path>
                <a:path w="17926050" h="9867900">
                  <a:moveTo>
                    <a:pt x="16941235" y="9867900"/>
                  </a:moveTo>
                  <a:lnTo>
                    <a:pt x="16855510" y="9867900"/>
                  </a:lnTo>
                  <a:lnTo>
                    <a:pt x="16855510" y="9782138"/>
                  </a:lnTo>
                  <a:lnTo>
                    <a:pt x="16941235" y="9782138"/>
                  </a:lnTo>
                  <a:lnTo>
                    <a:pt x="16941235" y="9867900"/>
                  </a:lnTo>
                  <a:close/>
                </a:path>
                <a:path w="17926050" h="9867900">
                  <a:moveTo>
                    <a:pt x="16769785" y="9867900"/>
                  </a:moveTo>
                  <a:lnTo>
                    <a:pt x="16684060" y="9867900"/>
                  </a:lnTo>
                  <a:lnTo>
                    <a:pt x="16684060" y="9782138"/>
                  </a:lnTo>
                  <a:lnTo>
                    <a:pt x="16769785" y="9782138"/>
                  </a:lnTo>
                  <a:lnTo>
                    <a:pt x="16769785" y="9867900"/>
                  </a:lnTo>
                  <a:close/>
                </a:path>
                <a:path w="17926050" h="9867900">
                  <a:moveTo>
                    <a:pt x="16598335" y="9867900"/>
                  </a:moveTo>
                  <a:lnTo>
                    <a:pt x="16512610" y="9867900"/>
                  </a:lnTo>
                  <a:lnTo>
                    <a:pt x="16512610" y="9782138"/>
                  </a:lnTo>
                  <a:lnTo>
                    <a:pt x="16598335" y="9782138"/>
                  </a:lnTo>
                  <a:lnTo>
                    <a:pt x="16598335" y="9867900"/>
                  </a:lnTo>
                  <a:close/>
                </a:path>
                <a:path w="17926050" h="9867900">
                  <a:moveTo>
                    <a:pt x="16426885" y="9867900"/>
                  </a:moveTo>
                  <a:lnTo>
                    <a:pt x="16341160" y="9867900"/>
                  </a:lnTo>
                  <a:lnTo>
                    <a:pt x="16341160" y="9782138"/>
                  </a:lnTo>
                  <a:lnTo>
                    <a:pt x="16426885" y="9782138"/>
                  </a:lnTo>
                  <a:lnTo>
                    <a:pt x="16426885" y="9867900"/>
                  </a:lnTo>
                  <a:close/>
                </a:path>
                <a:path w="17926050" h="9867900">
                  <a:moveTo>
                    <a:pt x="16255435" y="9867900"/>
                  </a:moveTo>
                  <a:lnTo>
                    <a:pt x="16169710" y="9867900"/>
                  </a:lnTo>
                  <a:lnTo>
                    <a:pt x="16169710" y="9782138"/>
                  </a:lnTo>
                  <a:lnTo>
                    <a:pt x="16255435" y="9782138"/>
                  </a:lnTo>
                  <a:lnTo>
                    <a:pt x="16255435" y="9867900"/>
                  </a:lnTo>
                  <a:close/>
                </a:path>
                <a:path w="17926050" h="9867900">
                  <a:moveTo>
                    <a:pt x="16083985" y="9867900"/>
                  </a:moveTo>
                  <a:lnTo>
                    <a:pt x="15998260" y="9867900"/>
                  </a:lnTo>
                  <a:lnTo>
                    <a:pt x="15998260" y="9782138"/>
                  </a:lnTo>
                  <a:lnTo>
                    <a:pt x="16083985" y="9782138"/>
                  </a:lnTo>
                  <a:lnTo>
                    <a:pt x="16083985" y="9867900"/>
                  </a:lnTo>
                  <a:close/>
                </a:path>
                <a:path w="17926050" h="9867900">
                  <a:moveTo>
                    <a:pt x="15912536" y="9867900"/>
                  </a:moveTo>
                  <a:lnTo>
                    <a:pt x="15826811" y="9867900"/>
                  </a:lnTo>
                  <a:lnTo>
                    <a:pt x="15826811" y="9782138"/>
                  </a:lnTo>
                  <a:lnTo>
                    <a:pt x="15912536" y="9782138"/>
                  </a:lnTo>
                  <a:lnTo>
                    <a:pt x="15912536" y="9867900"/>
                  </a:lnTo>
                  <a:close/>
                </a:path>
                <a:path w="17926050" h="9867900">
                  <a:moveTo>
                    <a:pt x="15741086" y="9867900"/>
                  </a:moveTo>
                  <a:lnTo>
                    <a:pt x="15655361" y="9867900"/>
                  </a:lnTo>
                  <a:lnTo>
                    <a:pt x="15655361" y="9782138"/>
                  </a:lnTo>
                  <a:lnTo>
                    <a:pt x="15741086" y="9782138"/>
                  </a:lnTo>
                  <a:lnTo>
                    <a:pt x="15741086" y="9867900"/>
                  </a:lnTo>
                  <a:close/>
                </a:path>
                <a:path w="17926050" h="9867900">
                  <a:moveTo>
                    <a:pt x="15569636" y="9867900"/>
                  </a:moveTo>
                  <a:lnTo>
                    <a:pt x="15483911" y="9867900"/>
                  </a:lnTo>
                  <a:lnTo>
                    <a:pt x="15483911" y="9782138"/>
                  </a:lnTo>
                  <a:lnTo>
                    <a:pt x="15569636" y="9782138"/>
                  </a:lnTo>
                  <a:lnTo>
                    <a:pt x="15569636" y="9867900"/>
                  </a:lnTo>
                  <a:close/>
                </a:path>
                <a:path w="17926050" h="9867900">
                  <a:moveTo>
                    <a:pt x="15398186" y="9867900"/>
                  </a:moveTo>
                  <a:lnTo>
                    <a:pt x="15312461" y="9867900"/>
                  </a:lnTo>
                  <a:lnTo>
                    <a:pt x="15312461" y="9782138"/>
                  </a:lnTo>
                  <a:lnTo>
                    <a:pt x="15398186" y="9782138"/>
                  </a:lnTo>
                  <a:lnTo>
                    <a:pt x="15398186" y="9867900"/>
                  </a:lnTo>
                  <a:close/>
                </a:path>
                <a:path w="17926050" h="9867900">
                  <a:moveTo>
                    <a:pt x="15226736" y="9867900"/>
                  </a:moveTo>
                  <a:lnTo>
                    <a:pt x="15141011" y="9867900"/>
                  </a:lnTo>
                  <a:lnTo>
                    <a:pt x="15141011" y="9782138"/>
                  </a:lnTo>
                  <a:lnTo>
                    <a:pt x="15226736" y="9782138"/>
                  </a:lnTo>
                  <a:lnTo>
                    <a:pt x="15226736" y="9867900"/>
                  </a:lnTo>
                  <a:close/>
                </a:path>
                <a:path w="17926050" h="9867900">
                  <a:moveTo>
                    <a:pt x="15055286" y="9867900"/>
                  </a:moveTo>
                  <a:lnTo>
                    <a:pt x="14969561" y="9867900"/>
                  </a:lnTo>
                  <a:lnTo>
                    <a:pt x="14969561" y="9782138"/>
                  </a:lnTo>
                  <a:lnTo>
                    <a:pt x="15055286" y="9782138"/>
                  </a:lnTo>
                  <a:lnTo>
                    <a:pt x="15055286" y="9867900"/>
                  </a:lnTo>
                  <a:close/>
                </a:path>
                <a:path w="17926050" h="9867900">
                  <a:moveTo>
                    <a:pt x="14883836" y="9867900"/>
                  </a:moveTo>
                  <a:lnTo>
                    <a:pt x="14798111" y="9867900"/>
                  </a:lnTo>
                  <a:lnTo>
                    <a:pt x="14798111" y="9782138"/>
                  </a:lnTo>
                  <a:lnTo>
                    <a:pt x="14883836" y="9782138"/>
                  </a:lnTo>
                  <a:lnTo>
                    <a:pt x="14883836" y="9867900"/>
                  </a:lnTo>
                  <a:close/>
                </a:path>
                <a:path w="17926050" h="9867900">
                  <a:moveTo>
                    <a:pt x="14712386" y="9867900"/>
                  </a:moveTo>
                  <a:lnTo>
                    <a:pt x="14626661" y="9867900"/>
                  </a:lnTo>
                  <a:lnTo>
                    <a:pt x="14626661" y="9782138"/>
                  </a:lnTo>
                  <a:lnTo>
                    <a:pt x="14712386" y="9782138"/>
                  </a:lnTo>
                  <a:lnTo>
                    <a:pt x="14712386" y="9867900"/>
                  </a:lnTo>
                  <a:close/>
                </a:path>
                <a:path w="17926050" h="9867900">
                  <a:moveTo>
                    <a:pt x="14540936" y="9867900"/>
                  </a:moveTo>
                  <a:lnTo>
                    <a:pt x="14455211" y="9867900"/>
                  </a:lnTo>
                  <a:lnTo>
                    <a:pt x="14455211" y="9782138"/>
                  </a:lnTo>
                  <a:lnTo>
                    <a:pt x="14540936" y="9782138"/>
                  </a:lnTo>
                  <a:lnTo>
                    <a:pt x="14540936" y="9867900"/>
                  </a:lnTo>
                  <a:close/>
                </a:path>
                <a:path w="17926050" h="9867900">
                  <a:moveTo>
                    <a:pt x="14369486" y="9867900"/>
                  </a:moveTo>
                  <a:lnTo>
                    <a:pt x="14283761" y="9867900"/>
                  </a:lnTo>
                  <a:lnTo>
                    <a:pt x="14283761" y="9782138"/>
                  </a:lnTo>
                  <a:lnTo>
                    <a:pt x="14369486" y="9782138"/>
                  </a:lnTo>
                  <a:lnTo>
                    <a:pt x="14369486" y="9867900"/>
                  </a:lnTo>
                  <a:close/>
                </a:path>
                <a:path w="17926050" h="9867900">
                  <a:moveTo>
                    <a:pt x="14198036" y="9867900"/>
                  </a:moveTo>
                  <a:lnTo>
                    <a:pt x="14112311" y="9867900"/>
                  </a:lnTo>
                  <a:lnTo>
                    <a:pt x="14112311" y="9782138"/>
                  </a:lnTo>
                  <a:lnTo>
                    <a:pt x="14198036" y="9782138"/>
                  </a:lnTo>
                  <a:lnTo>
                    <a:pt x="14198036" y="9867900"/>
                  </a:lnTo>
                  <a:close/>
                </a:path>
                <a:path w="17926050" h="9867900">
                  <a:moveTo>
                    <a:pt x="14026586" y="9867900"/>
                  </a:moveTo>
                  <a:lnTo>
                    <a:pt x="13940861" y="9867900"/>
                  </a:lnTo>
                  <a:lnTo>
                    <a:pt x="13940861" y="9782138"/>
                  </a:lnTo>
                  <a:lnTo>
                    <a:pt x="14026586" y="9782138"/>
                  </a:lnTo>
                  <a:lnTo>
                    <a:pt x="14026586" y="9867900"/>
                  </a:lnTo>
                  <a:close/>
                </a:path>
                <a:path w="17926050" h="9867900">
                  <a:moveTo>
                    <a:pt x="13855136" y="9867900"/>
                  </a:moveTo>
                  <a:lnTo>
                    <a:pt x="13769411" y="9867900"/>
                  </a:lnTo>
                  <a:lnTo>
                    <a:pt x="13769411" y="9782138"/>
                  </a:lnTo>
                  <a:lnTo>
                    <a:pt x="13855136" y="9782138"/>
                  </a:lnTo>
                  <a:lnTo>
                    <a:pt x="13855136" y="9867900"/>
                  </a:lnTo>
                  <a:close/>
                </a:path>
                <a:path w="17926050" h="9867900">
                  <a:moveTo>
                    <a:pt x="13683686" y="9867900"/>
                  </a:moveTo>
                  <a:lnTo>
                    <a:pt x="13597961" y="9867900"/>
                  </a:lnTo>
                  <a:lnTo>
                    <a:pt x="13597961" y="9782138"/>
                  </a:lnTo>
                  <a:lnTo>
                    <a:pt x="13683686" y="9782138"/>
                  </a:lnTo>
                  <a:lnTo>
                    <a:pt x="13683686" y="9867900"/>
                  </a:lnTo>
                  <a:close/>
                </a:path>
                <a:path w="17926050" h="9867900">
                  <a:moveTo>
                    <a:pt x="13512236" y="9867900"/>
                  </a:moveTo>
                  <a:lnTo>
                    <a:pt x="13426511" y="9867900"/>
                  </a:lnTo>
                  <a:lnTo>
                    <a:pt x="13426511" y="9782138"/>
                  </a:lnTo>
                  <a:lnTo>
                    <a:pt x="13512236" y="9782138"/>
                  </a:lnTo>
                  <a:lnTo>
                    <a:pt x="13512236" y="9867900"/>
                  </a:lnTo>
                  <a:close/>
                </a:path>
                <a:path w="17926050" h="9867900">
                  <a:moveTo>
                    <a:pt x="13340786" y="9867900"/>
                  </a:moveTo>
                  <a:lnTo>
                    <a:pt x="13255061" y="9867900"/>
                  </a:lnTo>
                  <a:lnTo>
                    <a:pt x="13255061" y="9782138"/>
                  </a:lnTo>
                  <a:lnTo>
                    <a:pt x="13340786" y="9782138"/>
                  </a:lnTo>
                  <a:lnTo>
                    <a:pt x="13340786" y="9867900"/>
                  </a:lnTo>
                  <a:close/>
                </a:path>
                <a:path w="17926050" h="9867900">
                  <a:moveTo>
                    <a:pt x="13169336" y="9867900"/>
                  </a:moveTo>
                  <a:lnTo>
                    <a:pt x="13083611" y="9867900"/>
                  </a:lnTo>
                  <a:lnTo>
                    <a:pt x="13083611" y="9782138"/>
                  </a:lnTo>
                  <a:lnTo>
                    <a:pt x="13169336" y="9782138"/>
                  </a:lnTo>
                  <a:lnTo>
                    <a:pt x="13169336" y="9867900"/>
                  </a:lnTo>
                  <a:close/>
                </a:path>
                <a:path w="17926050" h="9867900">
                  <a:moveTo>
                    <a:pt x="12997886" y="9867900"/>
                  </a:moveTo>
                  <a:lnTo>
                    <a:pt x="12912161" y="9867900"/>
                  </a:lnTo>
                  <a:lnTo>
                    <a:pt x="12912161" y="9782138"/>
                  </a:lnTo>
                  <a:lnTo>
                    <a:pt x="12997886" y="9782138"/>
                  </a:lnTo>
                  <a:lnTo>
                    <a:pt x="12997886" y="9867900"/>
                  </a:lnTo>
                  <a:close/>
                </a:path>
                <a:path w="17926050" h="9867900">
                  <a:moveTo>
                    <a:pt x="12826436" y="9867900"/>
                  </a:moveTo>
                  <a:lnTo>
                    <a:pt x="12740711" y="9867900"/>
                  </a:lnTo>
                  <a:lnTo>
                    <a:pt x="12740711" y="9782138"/>
                  </a:lnTo>
                  <a:lnTo>
                    <a:pt x="12826436" y="9782138"/>
                  </a:lnTo>
                  <a:lnTo>
                    <a:pt x="12826436" y="9867900"/>
                  </a:lnTo>
                  <a:close/>
                </a:path>
                <a:path w="17926050" h="9867900">
                  <a:moveTo>
                    <a:pt x="12654986" y="9867900"/>
                  </a:moveTo>
                  <a:lnTo>
                    <a:pt x="12569261" y="9867900"/>
                  </a:lnTo>
                  <a:lnTo>
                    <a:pt x="12569261" y="9782138"/>
                  </a:lnTo>
                  <a:lnTo>
                    <a:pt x="12654986" y="9782138"/>
                  </a:lnTo>
                  <a:lnTo>
                    <a:pt x="12654986" y="9867900"/>
                  </a:lnTo>
                  <a:close/>
                </a:path>
                <a:path w="17926050" h="9867900">
                  <a:moveTo>
                    <a:pt x="12483536" y="9867900"/>
                  </a:moveTo>
                  <a:lnTo>
                    <a:pt x="12397811" y="9867900"/>
                  </a:lnTo>
                  <a:lnTo>
                    <a:pt x="12397811" y="9782138"/>
                  </a:lnTo>
                  <a:lnTo>
                    <a:pt x="12483536" y="9782138"/>
                  </a:lnTo>
                  <a:lnTo>
                    <a:pt x="12483536" y="9867900"/>
                  </a:lnTo>
                  <a:close/>
                </a:path>
                <a:path w="17926050" h="9867900">
                  <a:moveTo>
                    <a:pt x="12312086" y="9867900"/>
                  </a:moveTo>
                  <a:lnTo>
                    <a:pt x="12226361" y="9867900"/>
                  </a:lnTo>
                  <a:lnTo>
                    <a:pt x="12226361" y="9782138"/>
                  </a:lnTo>
                  <a:lnTo>
                    <a:pt x="12312086" y="9782138"/>
                  </a:lnTo>
                  <a:lnTo>
                    <a:pt x="12312086" y="9867900"/>
                  </a:lnTo>
                  <a:close/>
                </a:path>
                <a:path w="17926050" h="9867900">
                  <a:moveTo>
                    <a:pt x="12140636" y="9867900"/>
                  </a:moveTo>
                  <a:lnTo>
                    <a:pt x="12054911" y="9867900"/>
                  </a:lnTo>
                  <a:lnTo>
                    <a:pt x="12054911" y="9782138"/>
                  </a:lnTo>
                  <a:lnTo>
                    <a:pt x="12140636" y="9782138"/>
                  </a:lnTo>
                  <a:lnTo>
                    <a:pt x="12140636" y="9867900"/>
                  </a:lnTo>
                  <a:close/>
                </a:path>
                <a:path w="17926050" h="9867900">
                  <a:moveTo>
                    <a:pt x="11969186" y="9867900"/>
                  </a:moveTo>
                  <a:lnTo>
                    <a:pt x="11883461" y="9867900"/>
                  </a:lnTo>
                  <a:lnTo>
                    <a:pt x="11883461" y="9782138"/>
                  </a:lnTo>
                  <a:lnTo>
                    <a:pt x="11969186" y="9782138"/>
                  </a:lnTo>
                  <a:lnTo>
                    <a:pt x="11969186" y="9867900"/>
                  </a:lnTo>
                  <a:close/>
                </a:path>
                <a:path w="17926050" h="9867900">
                  <a:moveTo>
                    <a:pt x="11797736" y="9867900"/>
                  </a:moveTo>
                  <a:lnTo>
                    <a:pt x="11712011" y="9867900"/>
                  </a:lnTo>
                  <a:lnTo>
                    <a:pt x="11712011" y="9782138"/>
                  </a:lnTo>
                  <a:lnTo>
                    <a:pt x="11797736" y="9782138"/>
                  </a:lnTo>
                  <a:lnTo>
                    <a:pt x="11797736" y="9867900"/>
                  </a:lnTo>
                  <a:close/>
                </a:path>
                <a:path w="17926050" h="9867900">
                  <a:moveTo>
                    <a:pt x="11626286" y="9867900"/>
                  </a:moveTo>
                  <a:lnTo>
                    <a:pt x="11540561" y="9867900"/>
                  </a:lnTo>
                  <a:lnTo>
                    <a:pt x="11540561" y="9782138"/>
                  </a:lnTo>
                  <a:lnTo>
                    <a:pt x="11626286" y="9782138"/>
                  </a:lnTo>
                  <a:lnTo>
                    <a:pt x="11626286" y="9867900"/>
                  </a:lnTo>
                  <a:close/>
                </a:path>
                <a:path w="17926050" h="9867900">
                  <a:moveTo>
                    <a:pt x="11454836" y="9867900"/>
                  </a:moveTo>
                  <a:lnTo>
                    <a:pt x="11369111" y="9867900"/>
                  </a:lnTo>
                  <a:lnTo>
                    <a:pt x="11369111" y="9782138"/>
                  </a:lnTo>
                  <a:lnTo>
                    <a:pt x="11454836" y="9782138"/>
                  </a:lnTo>
                  <a:lnTo>
                    <a:pt x="11454836" y="9867900"/>
                  </a:lnTo>
                  <a:close/>
                </a:path>
                <a:path w="17926050" h="9867900">
                  <a:moveTo>
                    <a:pt x="11283386" y="9867900"/>
                  </a:moveTo>
                  <a:lnTo>
                    <a:pt x="11197661" y="9867900"/>
                  </a:lnTo>
                  <a:lnTo>
                    <a:pt x="11197661" y="9782138"/>
                  </a:lnTo>
                  <a:lnTo>
                    <a:pt x="11283386" y="9782138"/>
                  </a:lnTo>
                  <a:lnTo>
                    <a:pt x="11283386" y="9867900"/>
                  </a:lnTo>
                  <a:close/>
                </a:path>
                <a:path w="17926050" h="9867900">
                  <a:moveTo>
                    <a:pt x="11111936" y="9867900"/>
                  </a:moveTo>
                  <a:lnTo>
                    <a:pt x="11026211" y="9867900"/>
                  </a:lnTo>
                  <a:lnTo>
                    <a:pt x="11026211" y="9782138"/>
                  </a:lnTo>
                  <a:lnTo>
                    <a:pt x="11111936" y="9782138"/>
                  </a:lnTo>
                  <a:lnTo>
                    <a:pt x="11111936" y="9867900"/>
                  </a:lnTo>
                  <a:close/>
                </a:path>
                <a:path w="17926050" h="9867900">
                  <a:moveTo>
                    <a:pt x="10940486" y="9867900"/>
                  </a:moveTo>
                  <a:lnTo>
                    <a:pt x="10854761" y="9867900"/>
                  </a:lnTo>
                  <a:lnTo>
                    <a:pt x="10854761" y="9782138"/>
                  </a:lnTo>
                  <a:lnTo>
                    <a:pt x="10940486" y="9782138"/>
                  </a:lnTo>
                  <a:lnTo>
                    <a:pt x="10940486" y="9867900"/>
                  </a:lnTo>
                  <a:close/>
                </a:path>
                <a:path w="17926050" h="9867900">
                  <a:moveTo>
                    <a:pt x="10769036" y="9867900"/>
                  </a:moveTo>
                  <a:lnTo>
                    <a:pt x="10683311" y="9867900"/>
                  </a:lnTo>
                  <a:lnTo>
                    <a:pt x="10683311" y="9782138"/>
                  </a:lnTo>
                  <a:lnTo>
                    <a:pt x="10769036" y="9782138"/>
                  </a:lnTo>
                  <a:lnTo>
                    <a:pt x="10769036" y="9867900"/>
                  </a:lnTo>
                  <a:close/>
                </a:path>
                <a:path w="17926050" h="9867900">
                  <a:moveTo>
                    <a:pt x="10597586" y="9867900"/>
                  </a:moveTo>
                  <a:lnTo>
                    <a:pt x="10511861" y="9867900"/>
                  </a:lnTo>
                  <a:lnTo>
                    <a:pt x="10511861" y="9782138"/>
                  </a:lnTo>
                  <a:lnTo>
                    <a:pt x="10597586" y="9782138"/>
                  </a:lnTo>
                  <a:lnTo>
                    <a:pt x="10597586" y="9867900"/>
                  </a:lnTo>
                  <a:close/>
                </a:path>
                <a:path w="17926050" h="9867900">
                  <a:moveTo>
                    <a:pt x="10426136" y="9867900"/>
                  </a:moveTo>
                  <a:lnTo>
                    <a:pt x="10340411" y="9867900"/>
                  </a:lnTo>
                  <a:lnTo>
                    <a:pt x="10340411" y="9782138"/>
                  </a:lnTo>
                  <a:lnTo>
                    <a:pt x="10426136" y="9782138"/>
                  </a:lnTo>
                  <a:lnTo>
                    <a:pt x="10426136" y="9867900"/>
                  </a:lnTo>
                  <a:close/>
                </a:path>
                <a:path w="17926050" h="9867900">
                  <a:moveTo>
                    <a:pt x="10254686" y="9867900"/>
                  </a:moveTo>
                  <a:lnTo>
                    <a:pt x="10168961" y="9867900"/>
                  </a:lnTo>
                  <a:lnTo>
                    <a:pt x="10168961" y="9782138"/>
                  </a:lnTo>
                  <a:lnTo>
                    <a:pt x="10254686" y="9782138"/>
                  </a:lnTo>
                  <a:lnTo>
                    <a:pt x="10254686" y="9867900"/>
                  </a:lnTo>
                  <a:close/>
                </a:path>
                <a:path w="17926050" h="9867900">
                  <a:moveTo>
                    <a:pt x="10083236" y="9867900"/>
                  </a:moveTo>
                  <a:lnTo>
                    <a:pt x="9997511" y="9867900"/>
                  </a:lnTo>
                  <a:lnTo>
                    <a:pt x="9997511" y="9782138"/>
                  </a:lnTo>
                  <a:lnTo>
                    <a:pt x="10083236" y="9782138"/>
                  </a:lnTo>
                  <a:lnTo>
                    <a:pt x="10083236" y="9867900"/>
                  </a:lnTo>
                  <a:close/>
                </a:path>
                <a:path w="17926050" h="9867900">
                  <a:moveTo>
                    <a:pt x="9911786" y="9867900"/>
                  </a:moveTo>
                  <a:lnTo>
                    <a:pt x="9826061" y="9867900"/>
                  </a:lnTo>
                  <a:lnTo>
                    <a:pt x="9826061" y="9782138"/>
                  </a:lnTo>
                  <a:lnTo>
                    <a:pt x="9911786" y="9782138"/>
                  </a:lnTo>
                  <a:lnTo>
                    <a:pt x="9911786" y="9867900"/>
                  </a:lnTo>
                  <a:close/>
                </a:path>
                <a:path w="17926050" h="9867900">
                  <a:moveTo>
                    <a:pt x="9740336" y="9867900"/>
                  </a:moveTo>
                  <a:lnTo>
                    <a:pt x="9654611" y="9867900"/>
                  </a:lnTo>
                  <a:lnTo>
                    <a:pt x="9654611" y="9782138"/>
                  </a:lnTo>
                  <a:lnTo>
                    <a:pt x="9740336" y="9782138"/>
                  </a:lnTo>
                  <a:lnTo>
                    <a:pt x="9740336" y="9867900"/>
                  </a:lnTo>
                  <a:close/>
                </a:path>
                <a:path w="17926050" h="9867900">
                  <a:moveTo>
                    <a:pt x="9568886" y="9867900"/>
                  </a:moveTo>
                  <a:lnTo>
                    <a:pt x="9483161" y="9867900"/>
                  </a:lnTo>
                  <a:lnTo>
                    <a:pt x="9483161" y="9782138"/>
                  </a:lnTo>
                  <a:lnTo>
                    <a:pt x="9568886" y="9782138"/>
                  </a:lnTo>
                  <a:lnTo>
                    <a:pt x="9568886" y="9867900"/>
                  </a:lnTo>
                  <a:close/>
                </a:path>
                <a:path w="17926050" h="9867900">
                  <a:moveTo>
                    <a:pt x="9397436" y="9867900"/>
                  </a:moveTo>
                  <a:lnTo>
                    <a:pt x="9311711" y="9867900"/>
                  </a:lnTo>
                  <a:lnTo>
                    <a:pt x="9311711" y="9782138"/>
                  </a:lnTo>
                  <a:lnTo>
                    <a:pt x="9397436" y="9782138"/>
                  </a:lnTo>
                  <a:lnTo>
                    <a:pt x="9397436" y="9867900"/>
                  </a:lnTo>
                  <a:close/>
                </a:path>
                <a:path w="17926050" h="9867900">
                  <a:moveTo>
                    <a:pt x="9225986" y="9867900"/>
                  </a:moveTo>
                  <a:lnTo>
                    <a:pt x="9140261" y="9867900"/>
                  </a:lnTo>
                  <a:lnTo>
                    <a:pt x="9140261" y="9782138"/>
                  </a:lnTo>
                  <a:lnTo>
                    <a:pt x="9225986" y="9782138"/>
                  </a:lnTo>
                  <a:lnTo>
                    <a:pt x="9225986" y="9867900"/>
                  </a:lnTo>
                  <a:close/>
                </a:path>
                <a:path w="17926050" h="9867900">
                  <a:moveTo>
                    <a:pt x="9054536" y="9867900"/>
                  </a:moveTo>
                  <a:lnTo>
                    <a:pt x="8968811" y="9867900"/>
                  </a:lnTo>
                  <a:lnTo>
                    <a:pt x="8968811" y="9782138"/>
                  </a:lnTo>
                  <a:lnTo>
                    <a:pt x="9054536" y="9782138"/>
                  </a:lnTo>
                  <a:lnTo>
                    <a:pt x="9054536" y="9867900"/>
                  </a:lnTo>
                  <a:close/>
                </a:path>
                <a:path w="17926050" h="9867900">
                  <a:moveTo>
                    <a:pt x="8883086" y="9867900"/>
                  </a:moveTo>
                  <a:lnTo>
                    <a:pt x="8797360" y="9867900"/>
                  </a:lnTo>
                  <a:lnTo>
                    <a:pt x="8797360" y="9782138"/>
                  </a:lnTo>
                  <a:lnTo>
                    <a:pt x="8883086" y="9782138"/>
                  </a:lnTo>
                  <a:lnTo>
                    <a:pt x="8883086" y="9867900"/>
                  </a:lnTo>
                  <a:close/>
                </a:path>
                <a:path w="17926050" h="9867900">
                  <a:moveTo>
                    <a:pt x="8711636" y="9867900"/>
                  </a:moveTo>
                  <a:lnTo>
                    <a:pt x="8625912" y="9867900"/>
                  </a:lnTo>
                  <a:lnTo>
                    <a:pt x="8625912" y="9782138"/>
                  </a:lnTo>
                  <a:lnTo>
                    <a:pt x="8711636" y="9782138"/>
                  </a:lnTo>
                  <a:lnTo>
                    <a:pt x="8711636" y="9867900"/>
                  </a:lnTo>
                  <a:close/>
                </a:path>
                <a:path w="17926050" h="9867900">
                  <a:moveTo>
                    <a:pt x="8540186" y="9867900"/>
                  </a:moveTo>
                  <a:lnTo>
                    <a:pt x="8454461" y="9867900"/>
                  </a:lnTo>
                  <a:lnTo>
                    <a:pt x="8454461" y="9782138"/>
                  </a:lnTo>
                  <a:lnTo>
                    <a:pt x="8540186" y="9782138"/>
                  </a:lnTo>
                  <a:lnTo>
                    <a:pt x="8540186" y="9867900"/>
                  </a:lnTo>
                  <a:close/>
                </a:path>
                <a:path w="17926050" h="9867900">
                  <a:moveTo>
                    <a:pt x="8368735" y="9867900"/>
                  </a:moveTo>
                  <a:lnTo>
                    <a:pt x="8283011" y="9867900"/>
                  </a:lnTo>
                  <a:lnTo>
                    <a:pt x="8283011" y="9782138"/>
                  </a:lnTo>
                  <a:lnTo>
                    <a:pt x="8368735" y="9782138"/>
                  </a:lnTo>
                  <a:lnTo>
                    <a:pt x="8368735" y="9867900"/>
                  </a:lnTo>
                  <a:close/>
                </a:path>
                <a:path w="17926050" h="9867900">
                  <a:moveTo>
                    <a:pt x="8197285" y="9867900"/>
                  </a:moveTo>
                  <a:lnTo>
                    <a:pt x="8111561" y="9867900"/>
                  </a:lnTo>
                  <a:lnTo>
                    <a:pt x="8111561" y="9782138"/>
                  </a:lnTo>
                  <a:lnTo>
                    <a:pt x="8197285" y="9782138"/>
                  </a:lnTo>
                  <a:lnTo>
                    <a:pt x="8197285" y="9867900"/>
                  </a:lnTo>
                  <a:close/>
                </a:path>
                <a:path w="17926050" h="9867900">
                  <a:moveTo>
                    <a:pt x="8025837" y="9867900"/>
                  </a:moveTo>
                  <a:lnTo>
                    <a:pt x="7940111" y="9867900"/>
                  </a:lnTo>
                  <a:lnTo>
                    <a:pt x="7940111" y="9782138"/>
                  </a:lnTo>
                  <a:lnTo>
                    <a:pt x="8025837" y="9782138"/>
                  </a:lnTo>
                  <a:lnTo>
                    <a:pt x="8025837" y="9867900"/>
                  </a:lnTo>
                  <a:close/>
                </a:path>
                <a:path w="17926050" h="9867900">
                  <a:moveTo>
                    <a:pt x="7854387" y="9867900"/>
                  </a:moveTo>
                  <a:lnTo>
                    <a:pt x="7768661" y="9867900"/>
                  </a:lnTo>
                  <a:lnTo>
                    <a:pt x="7768661" y="9782138"/>
                  </a:lnTo>
                  <a:lnTo>
                    <a:pt x="7854387" y="9782138"/>
                  </a:lnTo>
                  <a:lnTo>
                    <a:pt x="7854387" y="9867900"/>
                  </a:lnTo>
                  <a:close/>
                </a:path>
                <a:path w="17926050" h="9867900">
                  <a:moveTo>
                    <a:pt x="7682936" y="9867900"/>
                  </a:moveTo>
                  <a:lnTo>
                    <a:pt x="7597211" y="9867900"/>
                  </a:lnTo>
                  <a:lnTo>
                    <a:pt x="7597211" y="9782138"/>
                  </a:lnTo>
                  <a:lnTo>
                    <a:pt x="7682936" y="9782138"/>
                  </a:lnTo>
                  <a:lnTo>
                    <a:pt x="7682936" y="9867900"/>
                  </a:lnTo>
                  <a:close/>
                </a:path>
                <a:path w="17926050" h="9867900">
                  <a:moveTo>
                    <a:pt x="7511486" y="9867900"/>
                  </a:moveTo>
                  <a:lnTo>
                    <a:pt x="7425761" y="9867900"/>
                  </a:lnTo>
                  <a:lnTo>
                    <a:pt x="7425761" y="9782138"/>
                  </a:lnTo>
                  <a:lnTo>
                    <a:pt x="7511486" y="9782138"/>
                  </a:lnTo>
                  <a:lnTo>
                    <a:pt x="7511486" y="9867900"/>
                  </a:lnTo>
                  <a:close/>
                </a:path>
                <a:path w="17926050" h="9867900">
                  <a:moveTo>
                    <a:pt x="7340036" y="9867900"/>
                  </a:moveTo>
                  <a:lnTo>
                    <a:pt x="7254311" y="9867900"/>
                  </a:lnTo>
                  <a:lnTo>
                    <a:pt x="7254311" y="9782138"/>
                  </a:lnTo>
                  <a:lnTo>
                    <a:pt x="7340036" y="9782138"/>
                  </a:lnTo>
                  <a:lnTo>
                    <a:pt x="7340036" y="9867900"/>
                  </a:lnTo>
                  <a:close/>
                </a:path>
                <a:path w="17926050" h="9867900">
                  <a:moveTo>
                    <a:pt x="7168586" y="9867900"/>
                  </a:moveTo>
                  <a:lnTo>
                    <a:pt x="7082861" y="9867900"/>
                  </a:lnTo>
                  <a:lnTo>
                    <a:pt x="7082861" y="9782138"/>
                  </a:lnTo>
                  <a:lnTo>
                    <a:pt x="7168586" y="9782138"/>
                  </a:lnTo>
                  <a:lnTo>
                    <a:pt x="7168586" y="9867900"/>
                  </a:lnTo>
                  <a:close/>
                </a:path>
                <a:path w="17926050" h="9867900">
                  <a:moveTo>
                    <a:pt x="6997136" y="9867900"/>
                  </a:moveTo>
                  <a:lnTo>
                    <a:pt x="6911411" y="9867900"/>
                  </a:lnTo>
                  <a:lnTo>
                    <a:pt x="6911411" y="9782138"/>
                  </a:lnTo>
                  <a:lnTo>
                    <a:pt x="6997136" y="9782138"/>
                  </a:lnTo>
                  <a:lnTo>
                    <a:pt x="6997136" y="9867900"/>
                  </a:lnTo>
                  <a:close/>
                </a:path>
                <a:path w="17926050" h="9867900">
                  <a:moveTo>
                    <a:pt x="6825686" y="9867900"/>
                  </a:moveTo>
                  <a:lnTo>
                    <a:pt x="6739961" y="9867900"/>
                  </a:lnTo>
                  <a:lnTo>
                    <a:pt x="6739961" y="9782138"/>
                  </a:lnTo>
                  <a:lnTo>
                    <a:pt x="6825686" y="9782138"/>
                  </a:lnTo>
                  <a:lnTo>
                    <a:pt x="6825686" y="9867900"/>
                  </a:lnTo>
                  <a:close/>
                </a:path>
                <a:path w="17926050" h="9867900">
                  <a:moveTo>
                    <a:pt x="6654236" y="9867900"/>
                  </a:moveTo>
                  <a:lnTo>
                    <a:pt x="6568511" y="9867900"/>
                  </a:lnTo>
                  <a:lnTo>
                    <a:pt x="6568511" y="9782138"/>
                  </a:lnTo>
                  <a:lnTo>
                    <a:pt x="6654236" y="9782138"/>
                  </a:lnTo>
                  <a:lnTo>
                    <a:pt x="6654236" y="9867900"/>
                  </a:lnTo>
                  <a:close/>
                </a:path>
                <a:path w="17926050" h="9867900">
                  <a:moveTo>
                    <a:pt x="6482786" y="9867900"/>
                  </a:moveTo>
                  <a:lnTo>
                    <a:pt x="6397061" y="9867900"/>
                  </a:lnTo>
                  <a:lnTo>
                    <a:pt x="6397061" y="9782138"/>
                  </a:lnTo>
                  <a:lnTo>
                    <a:pt x="6482786" y="9782138"/>
                  </a:lnTo>
                  <a:lnTo>
                    <a:pt x="6482786" y="9867900"/>
                  </a:lnTo>
                  <a:close/>
                </a:path>
                <a:path w="17926050" h="9867900">
                  <a:moveTo>
                    <a:pt x="6311336" y="9867900"/>
                  </a:moveTo>
                  <a:lnTo>
                    <a:pt x="6225611" y="9867900"/>
                  </a:lnTo>
                  <a:lnTo>
                    <a:pt x="6225611" y="9782138"/>
                  </a:lnTo>
                  <a:lnTo>
                    <a:pt x="6311336" y="9782138"/>
                  </a:lnTo>
                  <a:lnTo>
                    <a:pt x="6311336" y="9867900"/>
                  </a:lnTo>
                  <a:close/>
                </a:path>
                <a:path w="17926050" h="9867900">
                  <a:moveTo>
                    <a:pt x="6139886" y="9867900"/>
                  </a:moveTo>
                  <a:lnTo>
                    <a:pt x="6054161" y="9867900"/>
                  </a:lnTo>
                  <a:lnTo>
                    <a:pt x="6054161" y="9782138"/>
                  </a:lnTo>
                  <a:lnTo>
                    <a:pt x="6139886" y="9782138"/>
                  </a:lnTo>
                  <a:lnTo>
                    <a:pt x="6139886" y="9867900"/>
                  </a:lnTo>
                  <a:close/>
                </a:path>
                <a:path w="17926050" h="9867900">
                  <a:moveTo>
                    <a:pt x="5968436" y="9867900"/>
                  </a:moveTo>
                  <a:lnTo>
                    <a:pt x="5882711" y="9867900"/>
                  </a:lnTo>
                  <a:lnTo>
                    <a:pt x="5882711" y="9782138"/>
                  </a:lnTo>
                  <a:lnTo>
                    <a:pt x="5968436" y="9782138"/>
                  </a:lnTo>
                  <a:lnTo>
                    <a:pt x="5968436" y="9867900"/>
                  </a:lnTo>
                  <a:close/>
                </a:path>
                <a:path w="17926050" h="9867900">
                  <a:moveTo>
                    <a:pt x="5796986" y="9867900"/>
                  </a:moveTo>
                  <a:lnTo>
                    <a:pt x="5711261" y="9867900"/>
                  </a:lnTo>
                  <a:lnTo>
                    <a:pt x="5711261" y="9782138"/>
                  </a:lnTo>
                  <a:lnTo>
                    <a:pt x="5796986" y="9782138"/>
                  </a:lnTo>
                  <a:lnTo>
                    <a:pt x="5796986" y="9867900"/>
                  </a:lnTo>
                  <a:close/>
                </a:path>
                <a:path w="17926050" h="9867900">
                  <a:moveTo>
                    <a:pt x="5625536" y="9867900"/>
                  </a:moveTo>
                  <a:lnTo>
                    <a:pt x="5539811" y="9867900"/>
                  </a:lnTo>
                  <a:lnTo>
                    <a:pt x="5539811" y="9782138"/>
                  </a:lnTo>
                  <a:lnTo>
                    <a:pt x="5625536" y="9782138"/>
                  </a:lnTo>
                  <a:lnTo>
                    <a:pt x="5625536" y="9867900"/>
                  </a:lnTo>
                  <a:close/>
                </a:path>
                <a:path w="17926050" h="9867900">
                  <a:moveTo>
                    <a:pt x="5454086" y="9867900"/>
                  </a:moveTo>
                  <a:lnTo>
                    <a:pt x="5368361" y="9867900"/>
                  </a:lnTo>
                  <a:lnTo>
                    <a:pt x="5368361" y="9782138"/>
                  </a:lnTo>
                  <a:lnTo>
                    <a:pt x="5454086" y="9782138"/>
                  </a:lnTo>
                  <a:lnTo>
                    <a:pt x="5454086" y="9867900"/>
                  </a:lnTo>
                  <a:close/>
                </a:path>
                <a:path w="17926050" h="9867900">
                  <a:moveTo>
                    <a:pt x="5282636" y="9867900"/>
                  </a:moveTo>
                  <a:lnTo>
                    <a:pt x="5196911" y="9867900"/>
                  </a:lnTo>
                  <a:lnTo>
                    <a:pt x="5196911" y="9782138"/>
                  </a:lnTo>
                  <a:lnTo>
                    <a:pt x="5282636" y="9782138"/>
                  </a:lnTo>
                  <a:lnTo>
                    <a:pt x="5282636" y="9867900"/>
                  </a:lnTo>
                  <a:close/>
                </a:path>
                <a:path w="17926050" h="9867900">
                  <a:moveTo>
                    <a:pt x="5111186" y="9867900"/>
                  </a:moveTo>
                  <a:lnTo>
                    <a:pt x="5025461" y="9867900"/>
                  </a:lnTo>
                  <a:lnTo>
                    <a:pt x="5025461" y="9782138"/>
                  </a:lnTo>
                  <a:lnTo>
                    <a:pt x="5111186" y="9782138"/>
                  </a:lnTo>
                  <a:lnTo>
                    <a:pt x="5111186" y="9867900"/>
                  </a:lnTo>
                  <a:close/>
                </a:path>
                <a:path w="17926050" h="9867900">
                  <a:moveTo>
                    <a:pt x="4939736" y="9867900"/>
                  </a:moveTo>
                  <a:lnTo>
                    <a:pt x="4854011" y="9867900"/>
                  </a:lnTo>
                  <a:lnTo>
                    <a:pt x="4854011" y="9782138"/>
                  </a:lnTo>
                  <a:lnTo>
                    <a:pt x="4939736" y="9782138"/>
                  </a:lnTo>
                  <a:lnTo>
                    <a:pt x="4939736" y="9867900"/>
                  </a:lnTo>
                  <a:close/>
                </a:path>
                <a:path w="17926050" h="9867900">
                  <a:moveTo>
                    <a:pt x="4768286" y="9867900"/>
                  </a:moveTo>
                  <a:lnTo>
                    <a:pt x="4682561" y="9867900"/>
                  </a:lnTo>
                  <a:lnTo>
                    <a:pt x="4682561" y="9782138"/>
                  </a:lnTo>
                  <a:lnTo>
                    <a:pt x="4768286" y="9782138"/>
                  </a:lnTo>
                  <a:lnTo>
                    <a:pt x="4768286" y="9867900"/>
                  </a:lnTo>
                  <a:close/>
                </a:path>
                <a:path w="17926050" h="9867900">
                  <a:moveTo>
                    <a:pt x="4596836" y="9867900"/>
                  </a:moveTo>
                  <a:lnTo>
                    <a:pt x="4511111" y="9867900"/>
                  </a:lnTo>
                  <a:lnTo>
                    <a:pt x="4511111" y="9782138"/>
                  </a:lnTo>
                  <a:lnTo>
                    <a:pt x="4596836" y="9782138"/>
                  </a:lnTo>
                  <a:lnTo>
                    <a:pt x="4596836" y="9867900"/>
                  </a:lnTo>
                  <a:close/>
                </a:path>
                <a:path w="17926050" h="9867900">
                  <a:moveTo>
                    <a:pt x="4425386" y="9867900"/>
                  </a:moveTo>
                  <a:lnTo>
                    <a:pt x="4339661" y="9867900"/>
                  </a:lnTo>
                  <a:lnTo>
                    <a:pt x="4339661" y="9782138"/>
                  </a:lnTo>
                  <a:lnTo>
                    <a:pt x="4425386" y="9782138"/>
                  </a:lnTo>
                  <a:lnTo>
                    <a:pt x="4425386" y="9867900"/>
                  </a:lnTo>
                  <a:close/>
                </a:path>
                <a:path w="17926050" h="9867900">
                  <a:moveTo>
                    <a:pt x="4253936" y="9867900"/>
                  </a:moveTo>
                  <a:lnTo>
                    <a:pt x="4168211" y="9867900"/>
                  </a:lnTo>
                  <a:lnTo>
                    <a:pt x="4168211" y="9782138"/>
                  </a:lnTo>
                  <a:lnTo>
                    <a:pt x="4253936" y="9782138"/>
                  </a:lnTo>
                  <a:lnTo>
                    <a:pt x="4253936" y="9867900"/>
                  </a:lnTo>
                  <a:close/>
                </a:path>
                <a:path w="17926050" h="9867900">
                  <a:moveTo>
                    <a:pt x="4082486" y="9867900"/>
                  </a:moveTo>
                  <a:lnTo>
                    <a:pt x="3996761" y="9867900"/>
                  </a:lnTo>
                  <a:lnTo>
                    <a:pt x="3996761" y="9782138"/>
                  </a:lnTo>
                  <a:lnTo>
                    <a:pt x="4082486" y="9782138"/>
                  </a:lnTo>
                  <a:lnTo>
                    <a:pt x="4082486" y="9867900"/>
                  </a:lnTo>
                  <a:close/>
                </a:path>
                <a:path w="17926050" h="9867900">
                  <a:moveTo>
                    <a:pt x="3911036" y="9867900"/>
                  </a:moveTo>
                  <a:lnTo>
                    <a:pt x="3825311" y="9867900"/>
                  </a:lnTo>
                  <a:lnTo>
                    <a:pt x="3825311" y="9782138"/>
                  </a:lnTo>
                  <a:lnTo>
                    <a:pt x="3911036" y="9782138"/>
                  </a:lnTo>
                  <a:lnTo>
                    <a:pt x="3911036" y="9867900"/>
                  </a:lnTo>
                  <a:close/>
                </a:path>
                <a:path w="17926050" h="9867900">
                  <a:moveTo>
                    <a:pt x="3739586" y="9867900"/>
                  </a:moveTo>
                  <a:lnTo>
                    <a:pt x="3653861" y="9867900"/>
                  </a:lnTo>
                  <a:lnTo>
                    <a:pt x="3653861" y="9782138"/>
                  </a:lnTo>
                  <a:lnTo>
                    <a:pt x="3739586" y="9782138"/>
                  </a:lnTo>
                  <a:lnTo>
                    <a:pt x="3739586" y="9867900"/>
                  </a:lnTo>
                  <a:close/>
                </a:path>
                <a:path w="17926050" h="9867900">
                  <a:moveTo>
                    <a:pt x="3568136" y="9867900"/>
                  </a:moveTo>
                  <a:lnTo>
                    <a:pt x="3482411" y="9867900"/>
                  </a:lnTo>
                  <a:lnTo>
                    <a:pt x="3482411" y="9782138"/>
                  </a:lnTo>
                  <a:lnTo>
                    <a:pt x="3568136" y="9782138"/>
                  </a:lnTo>
                  <a:lnTo>
                    <a:pt x="3568136" y="9867900"/>
                  </a:lnTo>
                  <a:close/>
                </a:path>
                <a:path w="17926050" h="9867900">
                  <a:moveTo>
                    <a:pt x="3396686" y="9867900"/>
                  </a:moveTo>
                  <a:lnTo>
                    <a:pt x="3310961" y="9867900"/>
                  </a:lnTo>
                  <a:lnTo>
                    <a:pt x="3310961" y="9782138"/>
                  </a:lnTo>
                  <a:lnTo>
                    <a:pt x="3396686" y="9782138"/>
                  </a:lnTo>
                  <a:lnTo>
                    <a:pt x="3396686" y="9867900"/>
                  </a:lnTo>
                  <a:close/>
                </a:path>
                <a:path w="17926050" h="9867900">
                  <a:moveTo>
                    <a:pt x="3225236" y="9867900"/>
                  </a:moveTo>
                  <a:lnTo>
                    <a:pt x="3139511" y="9867900"/>
                  </a:lnTo>
                  <a:lnTo>
                    <a:pt x="3139511" y="9782138"/>
                  </a:lnTo>
                  <a:lnTo>
                    <a:pt x="3225236" y="9782138"/>
                  </a:lnTo>
                  <a:lnTo>
                    <a:pt x="3225236" y="9867900"/>
                  </a:lnTo>
                  <a:close/>
                </a:path>
                <a:path w="17926050" h="9867900">
                  <a:moveTo>
                    <a:pt x="3053786" y="9867900"/>
                  </a:moveTo>
                  <a:lnTo>
                    <a:pt x="2968061" y="9867900"/>
                  </a:lnTo>
                  <a:lnTo>
                    <a:pt x="2968061" y="9782138"/>
                  </a:lnTo>
                  <a:lnTo>
                    <a:pt x="3053786" y="9782138"/>
                  </a:lnTo>
                  <a:lnTo>
                    <a:pt x="3053786" y="9867900"/>
                  </a:lnTo>
                  <a:close/>
                </a:path>
                <a:path w="17926050" h="9867900">
                  <a:moveTo>
                    <a:pt x="2882336" y="9867900"/>
                  </a:moveTo>
                  <a:lnTo>
                    <a:pt x="2796611" y="9867900"/>
                  </a:lnTo>
                  <a:lnTo>
                    <a:pt x="2796611" y="9782138"/>
                  </a:lnTo>
                  <a:lnTo>
                    <a:pt x="2882336" y="9782138"/>
                  </a:lnTo>
                  <a:lnTo>
                    <a:pt x="2882336" y="9867900"/>
                  </a:lnTo>
                  <a:close/>
                </a:path>
                <a:path w="17926050" h="9867900">
                  <a:moveTo>
                    <a:pt x="2710886" y="9867900"/>
                  </a:moveTo>
                  <a:lnTo>
                    <a:pt x="2625161" y="9867900"/>
                  </a:lnTo>
                  <a:lnTo>
                    <a:pt x="2625161" y="9782138"/>
                  </a:lnTo>
                  <a:lnTo>
                    <a:pt x="2710886" y="9782138"/>
                  </a:lnTo>
                  <a:lnTo>
                    <a:pt x="2710886" y="9867900"/>
                  </a:lnTo>
                  <a:close/>
                </a:path>
                <a:path w="17926050" h="9867900">
                  <a:moveTo>
                    <a:pt x="2539436" y="9867900"/>
                  </a:moveTo>
                  <a:lnTo>
                    <a:pt x="2453711" y="9867900"/>
                  </a:lnTo>
                  <a:lnTo>
                    <a:pt x="2453711" y="9782138"/>
                  </a:lnTo>
                  <a:lnTo>
                    <a:pt x="2539436" y="9782138"/>
                  </a:lnTo>
                  <a:lnTo>
                    <a:pt x="2539436" y="9867900"/>
                  </a:lnTo>
                  <a:close/>
                </a:path>
                <a:path w="17926050" h="9867900">
                  <a:moveTo>
                    <a:pt x="2367986" y="9867900"/>
                  </a:moveTo>
                  <a:lnTo>
                    <a:pt x="2282261" y="9867900"/>
                  </a:lnTo>
                  <a:lnTo>
                    <a:pt x="2282261" y="9782138"/>
                  </a:lnTo>
                  <a:lnTo>
                    <a:pt x="2367986" y="9782138"/>
                  </a:lnTo>
                  <a:lnTo>
                    <a:pt x="2367986" y="9867900"/>
                  </a:lnTo>
                  <a:close/>
                </a:path>
                <a:path w="17926050" h="9867900">
                  <a:moveTo>
                    <a:pt x="2196536" y="9867900"/>
                  </a:moveTo>
                  <a:lnTo>
                    <a:pt x="2110811" y="9867900"/>
                  </a:lnTo>
                  <a:lnTo>
                    <a:pt x="2110811" y="9782138"/>
                  </a:lnTo>
                  <a:lnTo>
                    <a:pt x="2196536" y="9782138"/>
                  </a:lnTo>
                  <a:lnTo>
                    <a:pt x="2196536" y="9867900"/>
                  </a:lnTo>
                  <a:close/>
                </a:path>
                <a:path w="17926050" h="9867900">
                  <a:moveTo>
                    <a:pt x="2025086" y="9867900"/>
                  </a:moveTo>
                  <a:lnTo>
                    <a:pt x="1939361" y="9867900"/>
                  </a:lnTo>
                  <a:lnTo>
                    <a:pt x="1939361" y="9782138"/>
                  </a:lnTo>
                  <a:lnTo>
                    <a:pt x="2025086" y="9782138"/>
                  </a:lnTo>
                  <a:lnTo>
                    <a:pt x="2025086" y="9867900"/>
                  </a:lnTo>
                  <a:close/>
                </a:path>
                <a:path w="17926050" h="9867900">
                  <a:moveTo>
                    <a:pt x="1853636" y="9867900"/>
                  </a:moveTo>
                  <a:lnTo>
                    <a:pt x="1767911" y="9867900"/>
                  </a:lnTo>
                  <a:lnTo>
                    <a:pt x="1767911" y="9782138"/>
                  </a:lnTo>
                  <a:lnTo>
                    <a:pt x="1853636" y="9782138"/>
                  </a:lnTo>
                  <a:lnTo>
                    <a:pt x="1853636" y="9867900"/>
                  </a:lnTo>
                  <a:close/>
                </a:path>
                <a:path w="17926050" h="9867900">
                  <a:moveTo>
                    <a:pt x="1682186" y="9867900"/>
                  </a:moveTo>
                  <a:lnTo>
                    <a:pt x="1596461" y="9867900"/>
                  </a:lnTo>
                  <a:lnTo>
                    <a:pt x="1596461" y="9782138"/>
                  </a:lnTo>
                  <a:lnTo>
                    <a:pt x="1682186" y="9782138"/>
                  </a:lnTo>
                  <a:lnTo>
                    <a:pt x="1682186" y="9867900"/>
                  </a:lnTo>
                  <a:close/>
                </a:path>
                <a:path w="17926050" h="9867900">
                  <a:moveTo>
                    <a:pt x="1510736" y="9867900"/>
                  </a:moveTo>
                  <a:lnTo>
                    <a:pt x="1425011" y="9867900"/>
                  </a:lnTo>
                  <a:lnTo>
                    <a:pt x="1425011" y="9782138"/>
                  </a:lnTo>
                  <a:lnTo>
                    <a:pt x="1510736" y="9782138"/>
                  </a:lnTo>
                  <a:lnTo>
                    <a:pt x="1510736" y="9867900"/>
                  </a:lnTo>
                  <a:close/>
                </a:path>
                <a:path w="17926050" h="9867900">
                  <a:moveTo>
                    <a:pt x="1339286" y="9867900"/>
                  </a:moveTo>
                  <a:lnTo>
                    <a:pt x="1253561" y="9867900"/>
                  </a:lnTo>
                  <a:lnTo>
                    <a:pt x="1253561" y="9782138"/>
                  </a:lnTo>
                  <a:lnTo>
                    <a:pt x="1339286" y="9782138"/>
                  </a:lnTo>
                  <a:lnTo>
                    <a:pt x="1339286" y="9867900"/>
                  </a:lnTo>
                  <a:close/>
                </a:path>
                <a:path w="17926050" h="9867900">
                  <a:moveTo>
                    <a:pt x="1167836" y="9867900"/>
                  </a:moveTo>
                  <a:lnTo>
                    <a:pt x="1082111" y="9867900"/>
                  </a:lnTo>
                  <a:lnTo>
                    <a:pt x="1082111" y="9782138"/>
                  </a:lnTo>
                  <a:lnTo>
                    <a:pt x="1167836" y="9782138"/>
                  </a:lnTo>
                  <a:lnTo>
                    <a:pt x="1167836" y="9867900"/>
                  </a:lnTo>
                  <a:close/>
                </a:path>
                <a:path w="17926050" h="9867900">
                  <a:moveTo>
                    <a:pt x="996386" y="9867900"/>
                  </a:moveTo>
                  <a:lnTo>
                    <a:pt x="910661" y="9867900"/>
                  </a:lnTo>
                  <a:lnTo>
                    <a:pt x="910661" y="9782138"/>
                  </a:lnTo>
                  <a:lnTo>
                    <a:pt x="996386" y="9782138"/>
                  </a:lnTo>
                  <a:lnTo>
                    <a:pt x="996386" y="9867900"/>
                  </a:lnTo>
                  <a:close/>
                </a:path>
                <a:path w="17926050" h="9867900">
                  <a:moveTo>
                    <a:pt x="824936" y="9867900"/>
                  </a:moveTo>
                  <a:lnTo>
                    <a:pt x="739211" y="9867900"/>
                  </a:lnTo>
                  <a:lnTo>
                    <a:pt x="739211" y="9782138"/>
                  </a:lnTo>
                  <a:lnTo>
                    <a:pt x="824936" y="9782138"/>
                  </a:lnTo>
                  <a:lnTo>
                    <a:pt x="824936" y="9867900"/>
                  </a:lnTo>
                  <a:close/>
                </a:path>
                <a:path w="17926050" h="9867900">
                  <a:moveTo>
                    <a:pt x="653486" y="9867900"/>
                  </a:moveTo>
                  <a:lnTo>
                    <a:pt x="567761" y="9867900"/>
                  </a:lnTo>
                  <a:lnTo>
                    <a:pt x="567761" y="9782138"/>
                  </a:lnTo>
                  <a:lnTo>
                    <a:pt x="653486" y="9782138"/>
                  </a:lnTo>
                  <a:lnTo>
                    <a:pt x="653486" y="9867900"/>
                  </a:lnTo>
                  <a:close/>
                </a:path>
                <a:path w="17926050" h="9867900">
                  <a:moveTo>
                    <a:pt x="482036" y="9867900"/>
                  </a:moveTo>
                  <a:lnTo>
                    <a:pt x="396311" y="9867900"/>
                  </a:lnTo>
                  <a:lnTo>
                    <a:pt x="396311" y="9782138"/>
                  </a:lnTo>
                  <a:lnTo>
                    <a:pt x="482036" y="9782138"/>
                  </a:lnTo>
                  <a:lnTo>
                    <a:pt x="482036" y="9867900"/>
                  </a:lnTo>
                  <a:close/>
                </a:path>
                <a:path w="17926050" h="9867900">
                  <a:moveTo>
                    <a:pt x="310329" y="9865067"/>
                  </a:moveTo>
                  <a:lnTo>
                    <a:pt x="304600" y="9864681"/>
                  </a:lnTo>
                  <a:lnTo>
                    <a:pt x="258734" y="9855305"/>
                  </a:lnTo>
                  <a:lnTo>
                    <a:pt x="227526" y="9844461"/>
                  </a:lnTo>
                  <a:lnTo>
                    <a:pt x="257746" y="9764862"/>
                  </a:lnTo>
                  <a:lnTo>
                    <a:pt x="273043" y="9770147"/>
                  </a:lnTo>
                  <a:lnTo>
                    <a:pt x="288589" y="9774473"/>
                  </a:lnTo>
                  <a:lnTo>
                    <a:pt x="304385" y="9777840"/>
                  </a:lnTo>
                  <a:lnTo>
                    <a:pt x="320430" y="9780247"/>
                  </a:lnTo>
                  <a:lnTo>
                    <a:pt x="310329" y="9865067"/>
                  </a:lnTo>
                  <a:close/>
                </a:path>
                <a:path w="17926050" h="9867900">
                  <a:moveTo>
                    <a:pt x="152032" y="9804550"/>
                  </a:moveTo>
                  <a:lnTo>
                    <a:pt x="137067" y="9794437"/>
                  </a:lnTo>
                  <a:lnTo>
                    <a:pt x="103222" y="9764634"/>
                  </a:lnTo>
                  <a:lnTo>
                    <a:pt x="88274" y="9747645"/>
                  </a:lnTo>
                  <a:lnTo>
                    <a:pt x="152098" y="9691471"/>
                  </a:lnTo>
                  <a:lnTo>
                    <a:pt x="163227" y="9703384"/>
                  </a:lnTo>
                  <a:lnTo>
                    <a:pt x="175010" y="9714557"/>
                  </a:lnTo>
                  <a:lnTo>
                    <a:pt x="187445" y="9724989"/>
                  </a:lnTo>
                  <a:lnTo>
                    <a:pt x="200534" y="9734680"/>
                  </a:lnTo>
                  <a:lnTo>
                    <a:pt x="152032" y="9804550"/>
                  </a:lnTo>
                  <a:close/>
                </a:path>
                <a:path w="17926050" h="9867900">
                  <a:moveTo>
                    <a:pt x="40026" y="9677150"/>
                  </a:moveTo>
                  <a:lnTo>
                    <a:pt x="27695" y="9652566"/>
                  </a:lnTo>
                  <a:lnTo>
                    <a:pt x="12588" y="9609056"/>
                  </a:lnTo>
                  <a:lnTo>
                    <a:pt x="10134" y="9597038"/>
                  </a:lnTo>
                  <a:lnTo>
                    <a:pt x="92946" y="9577343"/>
                  </a:lnTo>
                  <a:lnTo>
                    <a:pt x="97178" y="9593012"/>
                  </a:lnTo>
                  <a:lnTo>
                    <a:pt x="102346" y="9608342"/>
                  </a:lnTo>
                  <a:lnTo>
                    <a:pt x="108451" y="9623330"/>
                  </a:lnTo>
                  <a:lnTo>
                    <a:pt x="115491" y="9637979"/>
                  </a:lnTo>
                  <a:lnTo>
                    <a:pt x="40026" y="9677150"/>
                  </a:lnTo>
                  <a:close/>
                </a:path>
                <a:path w="17926050" h="9867900">
                  <a:moveTo>
                    <a:pt x="85724" y="9511909"/>
                  </a:moveTo>
                  <a:lnTo>
                    <a:pt x="0" y="9511909"/>
                  </a:lnTo>
                  <a:lnTo>
                    <a:pt x="0" y="9426147"/>
                  </a:lnTo>
                  <a:lnTo>
                    <a:pt x="85724" y="9426147"/>
                  </a:lnTo>
                  <a:lnTo>
                    <a:pt x="85724" y="9511909"/>
                  </a:lnTo>
                  <a:close/>
                </a:path>
                <a:path w="17926050" h="9867900">
                  <a:moveTo>
                    <a:pt x="85724" y="9340386"/>
                  </a:moveTo>
                  <a:lnTo>
                    <a:pt x="0" y="9340386"/>
                  </a:lnTo>
                  <a:lnTo>
                    <a:pt x="0" y="9254625"/>
                  </a:lnTo>
                  <a:lnTo>
                    <a:pt x="85724" y="9254625"/>
                  </a:lnTo>
                  <a:lnTo>
                    <a:pt x="85724" y="9340386"/>
                  </a:lnTo>
                  <a:close/>
                </a:path>
                <a:path w="17926050" h="9867900">
                  <a:moveTo>
                    <a:pt x="85724" y="9168864"/>
                  </a:moveTo>
                  <a:lnTo>
                    <a:pt x="0" y="9168864"/>
                  </a:lnTo>
                  <a:lnTo>
                    <a:pt x="0" y="9083103"/>
                  </a:lnTo>
                  <a:lnTo>
                    <a:pt x="85724" y="9083103"/>
                  </a:lnTo>
                  <a:lnTo>
                    <a:pt x="85724" y="9168864"/>
                  </a:lnTo>
                  <a:close/>
                </a:path>
                <a:path w="17926050" h="9867900">
                  <a:moveTo>
                    <a:pt x="85724" y="8997341"/>
                  </a:moveTo>
                  <a:lnTo>
                    <a:pt x="0" y="8997341"/>
                  </a:lnTo>
                  <a:lnTo>
                    <a:pt x="0" y="8911580"/>
                  </a:lnTo>
                  <a:lnTo>
                    <a:pt x="85724" y="8911580"/>
                  </a:lnTo>
                  <a:lnTo>
                    <a:pt x="85724" y="8997341"/>
                  </a:lnTo>
                  <a:close/>
                </a:path>
                <a:path w="17926050" h="9867900">
                  <a:moveTo>
                    <a:pt x="85724" y="8825819"/>
                  </a:moveTo>
                  <a:lnTo>
                    <a:pt x="0" y="8825819"/>
                  </a:lnTo>
                  <a:lnTo>
                    <a:pt x="0" y="8740058"/>
                  </a:lnTo>
                  <a:lnTo>
                    <a:pt x="85724" y="8740058"/>
                  </a:lnTo>
                  <a:lnTo>
                    <a:pt x="85724" y="8825819"/>
                  </a:lnTo>
                  <a:close/>
                </a:path>
                <a:path w="17926050" h="9867900">
                  <a:moveTo>
                    <a:pt x="85724" y="8654296"/>
                  </a:moveTo>
                  <a:lnTo>
                    <a:pt x="0" y="8654296"/>
                  </a:lnTo>
                  <a:lnTo>
                    <a:pt x="0" y="8568535"/>
                  </a:lnTo>
                  <a:lnTo>
                    <a:pt x="85724" y="8568535"/>
                  </a:lnTo>
                  <a:lnTo>
                    <a:pt x="85724" y="8654296"/>
                  </a:lnTo>
                  <a:close/>
                </a:path>
                <a:path w="17926050" h="9867900">
                  <a:moveTo>
                    <a:pt x="85724" y="8482774"/>
                  </a:moveTo>
                  <a:lnTo>
                    <a:pt x="0" y="8482774"/>
                  </a:lnTo>
                  <a:lnTo>
                    <a:pt x="0" y="8397013"/>
                  </a:lnTo>
                  <a:lnTo>
                    <a:pt x="85724" y="8397013"/>
                  </a:lnTo>
                  <a:lnTo>
                    <a:pt x="85724" y="8482774"/>
                  </a:lnTo>
                  <a:close/>
                </a:path>
                <a:path w="17926050" h="9867900">
                  <a:moveTo>
                    <a:pt x="85724" y="8311252"/>
                  </a:moveTo>
                  <a:lnTo>
                    <a:pt x="0" y="8311252"/>
                  </a:lnTo>
                  <a:lnTo>
                    <a:pt x="0" y="8225490"/>
                  </a:lnTo>
                  <a:lnTo>
                    <a:pt x="85724" y="8225490"/>
                  </a:lnTo>
                  <a:lnTo>
                    <a:pt x="85724" y="8311252"/>
                  </a:lnTo>
                  <a:close/>
                </a:path>
                <a:path w="17926050" h="9867900">
                  <a:moveTo>
                    <a:pt x="85724" y="8139729"/>
                  </a:moveTo>
                  <a:lnTo>
                    <a:pt x="0" y="8139729"/>
                  </a:lnTo>
                  <a:lnTo>
                    <a:pt x="0" y="8053968"/>
                  </a:lnTo>
                  <a:lnTo>
                    <a:pt x="85724" y="8053968"/>
                  </a:lnTo>
                  <a:lnTo>
                    <a:pt x="85724" y="8139729"/>
                  </a:lnTo>
                  <a:close/>
                </a:path>
                <a:path w="17926050" h="9867900">
                  <a:moveTo>
                    <a:pt x="85724" y="7968207"/>
                  </a:moveTo>
                  <a:lnTo>
                    <a:pt x="0" y="7968207"/>
                  </a:lnTo>
                  <a:lnTo>
                    <a:pt x="0" y="7882446"/>
                  </a:lnTo>
                  <a:lnTo>
                    <a:pt x="85724" y="7882446"/>
                  </a:lnTo>
                  <a:lnTo>
                    <a:pt x="85724" y="7968207"/>
                  </a:lnTo>
                  <a:close/>
                </a:path>
                <a:path w="17926050" h="9867900">
                  <a:moveTo>
                    <a:pt x="85724" y="7796684"/>
                  </a:moveTo>
                  <a:lnTo>
                    <a:pt x="0" y="7796684"/>
                  </a:lnTo>
                  <a:lnTo>
                    <a:pt x="0" y="7710923"/>
                  </a:lnTo>
                  <a:lnTo>
                    <a:pt x="85724" y="7710923"/>
                  </a:lnTo>
                  <a:lnTo>
                    <a:pt x="85724" y="7796684"/>
                  </a:lnTo>
                  <a:close/>
                </a:path>
                <a:path w="17926050" h="9867900">
                  <a:moveTo>
                    <a:pt x="85724" y="7625161"/>
                  </a:moveTo>
                  <a:lnTo>
                    <a:pt x="0" y="7625161"/>
                  </a:lnTo>
                  <a:lnTo>
                    <a:pt x="0" y="7539400"/>
                  </a:lnTo>
                  <a:lnTo>
                    <a:pt x="85724" y="7539400"/>
                  </a:lnTo>
                  <a:lnTo>
                    <a:pt x="85724" y="7625161"/>
                  </a:lnTo>
                  <a:close/>
                </a:path>
                <a:path w="17926050" h="9867900">
                  <a:moveTo>
                    <a:pt x="85724" y="7453639"/>
                  </a:moveTo>
                  <a:lnTo>
                    <a:pt x="0" y="7453639"/>
                  </a:lnTo>
                  <a:lnTo>
                    <a:pt x="0" y="7367878"/>
                  </a:lnTo>
                  <a:lnTo>
                    <a:pt x="85724" y="7367878"/>
                  </a:lnTo>
                  <a:lnTo>
                    <a:pt x="85724" y="7453639"/>
                  </a:lnTo>
                  <a:close/>
                </a:path>
                <a:path w="17926050" h="9867900">
                  <a:moveTo>
                    <a:pt x="85724" y="7282116"/>
                  </a:moveTo>
                  <a:lnTo>
                    <a:pt x="0" y="7282116"/>
                  </a:lnTo>
                  <a:lnTo>
                    <a:pt x="0" y="7196356"/>
                  </a:lnTo>
                  <a:lnTo>
                    <a:pt x="85724" y="7196356"/>
                  </a:lnTo>
                  <a:lnTo>
                    <a:pt x="85724" y="7282116"/>
                  </a:lnTo>
                  <a:close/>
                </a:path>
                <a:path w="17926050" h="9867900">
                  <a:moveTo>
                    <a:pt x="85724" y="7110594"/>
                  </a:moveTo>
                  <a:lnTo>
                    <a:pt x="0" y="7110594"/>
                  </a:lnTo>
                  <a:lnTo>
                    <a:pt x="0" y="7024833"/>
                  </a:lnTo>
                  <a:lnTo>
                    <a:pt x="85724" y="7024833"/>
                  </a:lnTo>
                  <a:lnTo>
                    <a:pt x="85724" y="7110594"/>
                  </a:lnTo>
                  <a:close/>
                </a:path>
                <a:path w="17926050" h="9867900">
                  <a:moveTo>
                    <a:pt x="85724" y="6939072"/>
                  </a:moveTo>
                  <a:lnTo>
                    <a:pt x="0" y="6939072"/>
                  </a:lnTo>
                  <a:lnTo>
                    <a:pt x="0" y="6853310"/>
                  </a:lnTo>
                  <a:lnTo>
                    <a:pt x="85724" y="6853310"/>
                  </a:lnTo>
                  <a:lnTo>
                    <a:pt x="85724" y="6939072"/>
                  </a:lnTo>
                  <a:close/>
                </a:path>
                <a:path w="17926050" h="9867900">
                  <a:moveTo>
                    <a:pt x="85724" y="6767549"/>
                  </a:moveTo>
                  <a:lnTo>
                    <a:pt x="0" y="6767549"/>
                  </a:lnTo>
                  <a:lnTo>
                    <a:pt x="0" y="6681788"/>
                  </a:lnTo>
                  <a:lnTo>
                    <a:pt x="85724" y="6681788"/>
                  </a:lnTo>
                  <a:lnTo>
                    <a:pt x="85724" y="6767549"/>
                  </a:lnTo>
                  <a:close/>
                </a:path>
                <a:path w="17926050" h="9867900">
                  <a:moveTo>
                    <a:pt x="85724" y="6596027"/>
                  </a:moveTo>
                  <a:lnTo>
                    <a:pt x="0" y="6596027"/>
                  </a:lnTo>
                  <a:lnTo>
                    <a:pt x="0" y="6510266"/>
                  </a:lnTo>
                  <a:lnTo>
                    <a:pt x="85724" y="6510266"/>
                  </a:lnTo>
                  <a:lnTo>
                    <a:pt x="85724" y="6596027"/>
                  </a:lnTo>
                  <a:close/>
                </a:path>
                <a:path w="17926050" h="9867900">
                  <a:moveTo>
                    <a:pt x="85724" y="6424504"/>
                  </a:moveTo>
                  <a:lnTo>
                    <a:pt x="0" y="6424504"/>
                  </a:lnTo>
                  <a:lnTo>
                    <a:pt x="0" y="6338743"/>
                  </a:lnTo>
                  <a:lnTo>
                    <a:pt x="85724" y="6338743"/>
                  </a:lnTo>
                  <a:lnTo>
                    <a:pt x="85724" y="6424504"/>
                  </a:lnTo>
                  <a:close/>
                </a:path>
                <a:path w="17926050" h="9867900">
                  <a:moveTo>
                    <a:pt x="85724" y="6252982"/>
                  </a:moveTo>
                  <a:lnTo>
                    <a:pt x="0" y="6252982"/>
                  </a:lnTo>
                  <a:lnTo>
                    <a:pt x="0" y="6167221"/>
                  </a:lnTo>
                  <a:lnTo>
                    <a:pt x="85724" y="6167221"/>
                  </a:lnTo>
                  <a:lnTo>
                    <a:pt x="85724" y="6252982"/>
                  </a:lnTo>
                  <a:close/>
                </a:path>
                <a:path w="17926050" h="9867900">
                  <a:moveTo>
                    <a:pt x="85724" y="6081459"/>
                  </a:moveTo>
                  <a:lnTo>
                    <a:pt x="0" y="6081459"/>
                  </a:lnTo>
                  <a:lnTo>
                    <a:pt x="0" y="5995698"/>
                  </a:lnTo>
                  <a:lnTo>
                    <a:pt x="85724" y="5995698"/>
                  </a:lnTo>
                  <a:lnTo>
                    <a:pt x="85724" y="6081459"/>
                  </a:lnTo>
                  <a:close/>
                </a:path>
                <a:path w="17926050" h="9867900">
                  <a:moveTo>
                    <a:pt x="85724" y="5909937"/>
                  </a:moveTo>
                  <a:lnTo>
                    <a:pt x="0" y="5909937"/>
                  </a:lnTo>
                  <a:lnTo>
                    <a:pt x="0" y="5824176"/>
                  </a:lnTo>
                  <a:lnTo>
                    <a:pt x="85724" y="5824176"/>
                  </a:lnTo>
                  <a:lnTo>
                    <a:pt x="85724" y="5909937"/>
                  </a:lnTo>
                  <a:close/>
                </a:path>
                <a:path w="17926050" h="9867900">
                  <a:moveTo>
                    <a:pt x="85724" y="5738415"/>
                  </a:moveTo>
                  <a:lnTo>
                    <a:pt x="0" y="5738415"/>
                  </a:lnTo>
                  <a:lnTo>
                    <a:pt x="0" y="5652653"/>
                  </a:lnTo>
                  <a:lnTo>
                    <a:pt x="85724" y="5652653"/>
                  </a:lnTo>
                  <a:lnTo>
                    <a:pt x="85724" y="5738415"/>
                  </a:lnTo>
                  <a:close/>
                </a:path>
                <a:path w="17926050" h="9867900">
                  <a:moveTo>
                    <a:pt x="85724" y="5566892"/>
                  </a:moveTo>
                  <a:lnTo>
                    <a:pt x="0" y="5566892"/>
                  </a:lnTo>
                  <a:lnTo>
                    <a:pt x="0" y="5481131"/>
                  </a:lnTo>
                  <a:lnTo>
                    <a:pt x="85724" y="5481131"/>
                  </a:lnTo>
                  <a:lnTo>
                    <a:pt x="85724" y="5566892"/>
                  </a:lnTo>
                  <a:close/>
                </a:path>
                <a:path w="17926050" h="9867900">
                  <a:moveTo>
                    <a:pt x="85724" y="5395370"/>
                  </a:moveTo>
                  <a:lnTo>
                    <a:pt x="0" y="5395370"/>
                  </a:lnTo>
                  <a:lnTo>
                    <a:pt x="0" y="5309609"/>
                  </a:lnTo>
                  <a:lnTo>
                    <a:pt x="85724" y="5309609"/>
                  </a:lnTo>
                  <a:lnTo>
                    <a:pt x="85724" y="5395370"/>
                  </a:lnTo>
                  <a:close/>
                </a:path>
                <a:path w="17926050" h="9867900">
                  <a:moveTo>
                    <a:pt x="85724" y="5223847"/>
                  </a:moveTo>
                  <a:lnTo>
                    <a:pt x="0" y="5223847"/>
                  </a:lnTo>
                  <a:lnTo>
                    <a:pt x="0" y="5138086"/>
                  </a:lnTo>
                  <a:lnTo>
                    <a:pt x="85724" y="5138086"/>
                  </a:lnTo>
                  <a:lnTo>
                    <a:pt x="85724" y="5223847"/>
                  </a:lnTo>
                  <a:close/>
                </a:path>
                <a:path w="17926050" h="9867900">
                  <a:moveTo>
                    <a:pt x="85724" y="5052325"/>
                  </a:moveTo>
                  <a:lnTo>
                    <a:pt x="0" y="5052325"/>
                  </a:lnTo>
                  <a:lnTo>
                    <a:pt x="0" y="4966564"/>
                  </a:lnTo>
                  <a:lnTo>
                    <a:pt x="85724" y="4966564"/>
                  </a:lnTo>
                  <a:lnTo>
                    <a:pt x="85724" y="5052325"/>
                  </a:lnTo>
                  <a:close/>
                </a:path>
                <a:path w="17926050" h="9867900">
                  <a:moveTo>
                    <a:pt x="85724" y="4880802"/>
                  </a:moveTo>
                  <a:lnTo>
                    <a:pt x="0" y="4880802"/>
                  </a:lnTo>
                  <a:lnTo>
                    <a:pt x="0" y="4795042"/>
                  </a:lnTo>
                  <a:lnTo>
                    <a:pt x="85724" y="4795042"/>
                  </a:lnTo>
                  <a:lnTo>
                    <a:pt x="85724" y="4880802"/>
                  </a:lnTo>
                  <a:close/>
                </a:path>
                <a:path w="17926050" h="9867900">
                  <a:moveTo>
                    <a:pt x="85724" y="4709280"/>
                  </a:moveTo>
                  <a:lnTo>
                    <a:pt x="0" y="4709280"/>
                  </a:lnTo>
                  <a:lnTo>
                    <a:pt x="0" y="4623519"/>
                  </a:lnTo>
                  <a:lnTo>
                    <a:pt x="85724" y="4623519"/>
                  </a:lnTo>
                  <a:lnTo>
                    <a:pt x="85724" y="4709280"/>
                  </a:lnTo>
                  <a:close/>
                </a:path>
                <a:path w="17926050" h="9867900">
                  <a:moveTo>
                    <a:pt x="85724" y="4537757"/>
                  </a:moveTo>
                  <a:lnTo>
                    <a:pt x="0" y="4537757"/>
                  </a:lnTo>
                  <a:lnTo>
                    <a:pt x="0" y="4451996"/>
                  </a:lnTo>
                  <a:lnTo>
                    <a:pt x="85724" y="4451996"/>
                  </a:lnTo>
                  <a:lnTo>
                    <a:pt x="85724" y="4537757"/>
                  </a:lnTo>
                  <a:close/>
                </a:path>
                <a:path w="17926050" h="9867900">
                  <a:moveTo>
                    <a:pt x="85724" y="4366235"/>
                  </a:moveTo>
                  <a:lnTo>
                    <a:pt x="0" y="4366235"/>
                  </a:lnTo>
                  <a:lnTo>
                    <a:pt x="0" y="4280474"/>
                  </a:lnTo>
                  <a:lnTo>
                    <a:pt x="85724" y="4280474"/>
                  </a:lnTo>
                  <a:lnTo>
                    <a:pt x="85724" y="4366235"/>
                  </a:lnTo>
                  <a:close/>
                </a:path>
                <a:path w="17926050" h="9867900">
                  <a:moveTo>
                    <a:pt x="85724" y="4194713"/>
                  </a:moveTo>
                  <a:lnTo>
                    <a:pt x="0" y="4194713"/>
                  </a:lnTo>
                  <a:lnTo>
                    <a:pt x="0" y="4108952"/>
                  </a:lnTo>
                  <a:lnTo>
                    <a:pt x="85724" y="4108952"/>
                  </a:lnTo>
                  <a:lnTo>
                    <a:pt x="85724" y="4194713"/>
                  </a:lnTo>
                  <a:close/>
                </a:path>
                <a:path w="17926050" h="9867900">
                  <a:moveTo>
                    <a:pt x="85724" y="4023190"/>
                  </a:moveTo>
                  <a:lnTo>
                    <a:pt x="0" y="4023190"/>
                  </a:lnTo>
                  <a:lnTo>
                    <a:pt x="0" y="3937429"/>
                  </a:lnTo>
                  <a:lnTo>
                    <a:pt x="85724" y="3937429"/>
                  </a:lnTo>
                  <a:lnTo>
                    <a:pt x="85724" y="4023190"/>
                  </a:lnTo>
                  <a:close/>
                </a:path>
                <a:path w="17926050" h="9867900">
                  <a:moveTo>
                    <a:pt x="85724" y="3851668"/>
                  </a:moveTo>
                  <a:lnTo>
                    <a:pt x="0" y="3851668"/>
                  </a:lnTo>
                  <a:lnTo>
                    <a:pt x="0" y="3765907"/>
                  </a:lnTo>
                  <a:lnTo>
                    <a:pt x="85724" y="3765907"/>
                  </a:lnTo>
                  <a:lnTo>
                    <a:pt x="85724" y="3851668"/>
                  </a:lnTo>
                  <a:close/>
                </a:path>
                <a:path w="17926050" h="9867900">
                  <a:moveTo>
                    <a:pt x="85724" y="3680145"/>
                  </a:moveTo>
                  <a:lnTo>
                    <a:pt x="0" y="3680145"/>
                  </a:lnTo>
                  <a:lnTo>
                    <a:pt x="0" y="3594384"/>
                  </a:lnTo>
                  <a:lnTo>
                    <a:pt x="85724" y="3594384"/>
                  </a:lnTo>
                  <a:lnTo>
                    <a:pt x="85724" y="3680145"/>
                  </a:lnTo>
                  <a:close/>
                </a:path>
                <a:path w="17926050" h="9867900">
                  <a:moveTo>
                    <a:pt x="85724" y="3508623"/>
                  </a:moveTo>
                  <a:lnTo>
                    <a:pt x="0" y="3508623"/>
                  </a:lnTo>
                  <a:lnTo>
                    <a:pt x="0" y="3422862"/>
                  </a:lnTo>
                  <a:lnTo>
                    <a:pt x="85724" y="3422862"/>
                  </a:lnTo>
                  <a:lnTo>
                    <a:pt x="85724" y="3508623"/>
                  </a:lnTo>
                  <a:close/>
                </a:path>
                <a:path w="17926050" h="9867900">
                  <a:moveTo>
                    <a:pt x="85724" y="3337100"/>
                  </a:moveTo>
                  <a:lnTo>
                    <a:pt x="0" y="3337100"/>
                  </a:lnTo>
                  <a:lnTo>
                    <a:pt x="0" y="3251339"/>
                  </a:lnTo>
                  <a:lnTo>
                    <a:pt x="85724" y="3251339"/>
                  </a:lnTo>
                  <a:lnTo>
                    <a:pt x="85724" y="3337100"/>
                  </a:lnTo>
                  <a:close/>
                </a:path>
                <a:path w="17926050" h="9867900">
                  <a:moveTo>
                    <a:pt x="85724" y="3165578"/>
                  </a:moveTo>
                  <a:lnTo>
                    <a:pt x="0" y="3165578"/>
                  </a:lnTo>
                  <a:lnTo>
                    <a:pt x="0" y="3079817"/>
                  </a:lnTo>
                  <a:lnTo>
                    <a:pt x="85724" y="3079817"/>
                  </a:lnTo>
                  <a:lnTo>
                    <a:pt x="85724" y="3165578"/>
                  </a:lnTo>
                  <a:close/>
                </a:path>
                <a:path w="17926050" h="9867900">
                  <a:moveTo>
                    <a:pt x="85724" y="2994055"/>
                  </a:moveTo>
                  <a:lnTo>
                    <a:pt x="0" y="2994055"/>
                  </a:lnTo>
                  <a:lnTo>
                    <a:pt x="0" y="2908295"/>
                  </a:lnTo>
                  <a:lnTo>
                    <a:pt x="85724" y="2908295"/>
                  </a:lnTo>
                  <a:lnTo>
                    <a:pt x="85724" y="2994055"/>
                  </a:lnTo>
                  <a:close/>
                </a:path>
                <a:path w="17926050" h="9867900">
                  <a:moveTo>
                    <a:pt x="85724" y="2822533"/>
                  </a:moveTo>
                  <a:lnTo>
                    <a:pt x="0" y="2822533"/>
                  </a:lnTo>
                  <a:lnTo>
                    <a:pt x="0" y="2736772"/>
                  </a:lnTo>
                  <a:lnTo>
                    <a:pt x="85724" y="2736772"/>
                  </a:lnTo>
                  <a:lnTo>
                    <a:pt x="85724" y="2822533"/>
                  </a:lnTo>
                  <a:close/>
                </a:path>
                <a:path w="17926050" h="9867900">
                  <a:moveTo>
                    <a:pt x="85724" y="2651010"/>
                  </a:moveTo>
                  <a:lnTo>
                    <a:pt x="0" y="2651010"/>
                  </a:lnTo>
                  <a:lnTo>
                    <a:pt x="0" y="2565250"/>
                  </a:lnTo>
                  <a:lnTo>
                    <a:pt x="85724" y="2565250"/>
                  </a:lnTo>
                  <a:lnTo>
                    <a:pt x="85724" y="2651010"/>
                  </a:lnTo>
                  <a:close/>
                </a:path>
                <a:path w="17926050" h="9867900">
                  <a:moveTo>
                    <a:pt x="85724" y="2479488"/>
                  </a:moveTo>
                  <a:lnTo>
                    <a:pt x="0" y="2479488"/>
                  </a:lnTo>
                  <a:lnTo>
                    <a:pt x="0" y="2393727"/>
                  </a:lnTo>
                  <a:lnTo>
                    <a:pt x="85724" y="2393727"/>
                  </a:lnTo>
                  <a:lnTo>
                    <a:pt x="85724" y="2479488"/>
                  </a:lnTo>
                  <a:close/>
                </a:path>
                <a:path w="17926050" h="9867900">
                  <a:moveTo>
                    <a:pt x="85724" y="2307965"/>
                  </a:moveTo>
                  <a:lnTo>
                    <a:pt x="0" y="2307965"/>
                  </a:lnTo>
                  <a:lnTo>
                    <a:pt x="0" y="2222205"/>
                  </a:lnTo>
                  <a:lnTo>
                    <a:pt x="85724" y="2222205"/>
                  </a:lnTo>
                  <a:lnTo>
                    <a:pt x="85724" y="2307965"/>
                  </a:lnTo>
                  <a:close/>
                </a:path>
                <a:path w="17926050" h="9867900">
                  <a:moveTo>
                    <a:pt x="85724" y="2136444"/>
                  </a:moveTo>
                  <a:lnTo>
                    <a:pt x="0" y="2136444"/>
                  </a:lnTo>
                  <a:lnTo>
                    <a:pt x="0" y="2050682"/>
                  </a:lnTo>
                  <a:lnTo>
                    <a:pt x="85724" y="2050682"/>
                  </a:lnTo>
                  <a:lnTo>
                    <a:pt x="85724" y="2136444"/>
                  </a:lnTo>
                  <a:close/>
                </a:path>
                <a:path w="17926050" h="9867900">
                  <a:moveTo>
                    <a:pt x="85724" y="1964921"/>
                  </a:moveTo>
                  <a:lnTo>
                    <a:pt x="0" y="1964921"/>
                  </a:lnTo>
                  <a:lnTo>
                    <a:pt x="0" y="1879160"/>
                  </a:lnTo>
                  <a:lnTo>
                    <a:pt x="85724" y="1879160"/>
                  </a:lnTo>
                  <a:lnTo>
                    <a:pt x="85724" y="1964921"/>
                  </a:lnTo>
                  <a:close/>
                </a:path>
                <a:path w="17926050" h="9867900">
                  <a:moveTo>
                    <a:pt x="85724" y="1793398"/>
                  </a:moveTo>
                  <a:lnTo>
                    <a:pt x="0" y="1793398"/>
                  </a:lnTo>
                  <a:lnTo>
                    <a:pt x="0" y="1707637"/>
                  </a:lnTo>
                  <a:lnTo>
                    <a:pt x="85724" y="1707637"/>
                  </a:lnTo>
                  <a:lnTo>
                    <a:pt x="85724" y="1793398"/>
                  </a:lnTo>
                  <a:close/>
                </a:path>
                <a:path w="17926050" h="9867900">
                  <a:moveTo>
                    <a:pt x="85724" y="1621876"/>
                  </a:moveTo>
                  <a:lnTo>
                    <a:pt x="0" y="1621876"/>
                  </a:lnTo>
                  <a:lnTo>
                    <a:pt x="0" y="1536115"/>
                  </a:lnTo>
                  <a:lnTo>
                    <a:pt x="85724" y="1536115"/>
                  </a:lnTo>
                  <a:lnTo>
                    <a:pt x="85724" y="1621876"/>
                  </a:lnTo>
                  <a:close/>
                </a:path>
                <a:path w="17926050" h="9867900">
                  <a:moveTo>
                    <a:pt x="85724" y="1450353"/>
                  </a:moveTo>
                  <a:lnTo>
                    <a:pt x="0" y="1450353"/>
                  </a:lnTo>
                  <a:lnTo>
                    <a:pt x="0" y="1364592"/>
                  </a:lnTo>
                  <a:lnTo>
                    <a:pt x="85724" y="1364592"/>
                  </a:lnTo>
                  <a:lnTo>
                    <a:pt x="85724" y="1450353"/>
                  </a:lnTo>
                  <a:close/>
                </a:path>
                <a:path w="17926050" h="9867900">
                  <a:moveTo>
                    <a:pt x="85724" y="1278831"/>
                  </a:moveTo>
                  <a:lnTo>
                    <a:pt x="0" y="1278831"/>
                  </a:lnTo>
                  <a:lnTo>
                    <a:pt x="0" y="1193070"/>
                  </a:lnTo>
                  <a:lnTo>
                    <a:pt x="85724" y="1193070"/>
                  </a:lnTo>
                  <a:lnTo>
                    <a:pt x="85724" y="1278831"/>
                  </a:lnTo>
                  <a:close/>
                </a:path>
                <a:path w="17926050" h="9867900">
                  <a:moveTo>
                    <a:pt x="85724" y="1107308"/>
                  </a:moveTo>
                  <a:lnTo>
                    <a:pt x="0" y="1107308"/>
                  </a:lnTo>
                  <a:lnTo>
                    <a:pt x="0" y="1021547"/>
                  </a:lnTo>
                  <a:lnTo>
                    <a:pt x="85724" y="1021547"/>
                  </a:lnTo>
                  <a:lnTo>
                    <a:pt x="85724" y="1107308"/>
                  </a:lnTo>
                  <a:close/>
                </a:path>
                <a:path w="17926050" h="9867900">
                  <a:moveTo>
                    <a:pt x="85724" y="935787"/>
                  </a:moveTo>
                  <a:lnTo>
                    <a:pt x="0" y="935787"/>
                  </a:lnTo>
                  <a:lnTo>
                    <a:pt x="0" y="850025"/>
                  </a:lnTo>
                  <a:lnTo>
                    <a:pt x="85724" y="850025"/>
                  </a:lnTo>
                  <a:lnTo>
                    <a:pt x="85724" y="935787"/>
                  </a:lnTo>
                  <a:close/>
                </a:path>
                <a:path w="17926050" h="9867900">
                  <a:moveTo>
                    <a:pt x="85724" y="764264"/>
                  </a:moveTo>
                  <a:lnTo>
                    <a:pt x="0" y="764264"/>
                  </a:lnTo>
                  <a:lnTo>
                    <a:pt x="0" y="678502"/>
                  </a:lnTo>
                  <a:lnTo>
                    <a:pt x="85724" y="678502"/>
                  </a:lnTo>
                  <a:lnTo>
                    <a:pt x="85724" y="764264"/>
                  </a:lnTo>
                  <a:close/>
                </a:path>
                <a:path w="17926050" h="9867900">
                  <a:moveTo>
                    <a:pt x="85724" y="592741"/>
                  </a:moveTo>
                  <a:lnTo>
                    <a:pt x="0" y="592741"/>
                  </a:lnTo>
                  <a:lnTo>
                    <a:pt x="0" y="506980"/>
                  </a:lnTo>
                  <a:lnTo>
                    <a:pt x="85724" y="506980"/>
                  </a:lnTo>
                  <a:lnTo>
                    <a:pt x="85724" y="592741"/>
                  </a:lnTo>
                  <a:close/>
                </a:path>
                <a:path w="17926050" h="9867900">
                  <a:moveTo>
                    <a:pt x="85724" y="421219"/>
                  </a:moveTo>
                  <a:lnTo>
                    <a:pt x="0" y="421219"/>
                  </a:lnTo>
                  <a:lnTo>
                    <a:pt x="0" y="352570"/>
                  </a:lnTo>
                  <a:lnTo>
                    <a:pt x="1167" y="335212"/>
                  </a:lnTo>
                  <a:lnTo>
                    <a:pt x="86045" y="339337"/>
                  </a:lnTo>
                  <a:lnTo>
                    <a:pt x="85831" y="343736"/>
                  </a:lnTo>
                  <a:lnTo>
                    <a:pt x="85724" y="421219"/>
                  </a:lnTo>
                  <a:close/>
                </a:path>
                <a:path w="17926050" h="9867900">
                  <a:moveTo>
                    <a:pt x="96995" y="275503"/>
                  </a:moveTo>
                  <a:lnTo>
                    <a:pt x="15342" y="250912"/>
                  </a:lnTo>
                  <a:lnTo>
                    <a:pt x="27695" y="215334"/>
                  </a:lnTo>
                  <a:lnTo>
                    <a:pt x="48115" y="174621"/>
                  </a:lnTo>
                  <a:lnTo>
                    <a:pt x="49514" y="172550"/>
                  </a:lnTo>
                  <a:lnTo>
                    <a:pt x="123043" y="216344"/>
                  </a:lnTo>
                  <a:lnTo>
                    <a:pt x="115160" y="230553"/>
                  </a:lnTo>
                  <a:lnTo>
                    <a:pt x="108191" y="245149"/>
                  </a:lnTo>
                  <a:lnTo>
                    <a:pt x="102136" y="260133"/>
                  </a:lnTo>
                  <a:lnTo>
                    <a:pt x="96995" y="275503"/>
                  </a:lnTo>
                  <a:close/>
                </a:path>
                <a:path w="17926050" h="9867900">
                  <a:moveTo>
                    <a:pt x="162714" y="165039"/>
                  </a:moveTo>
                  <a:lnTo>
                    <a:pt x="101830" y="104847"/>
                  </a:lnTo>
                  <a:lnTo>
                    <a:pt x="103222" y="103265"/>
                  </a:lnTo>
                  <a:lnTo>
                    <a:pt x="137067" y="73462"/>
                  </a:lnTo>
                  <a:lnTo>
                    <a:pt x="168995" y="51887"/>
                  </a:lnTo>
                  <a:lnTo>
                    <a:pt x="213532" y="124738"/>
                  </a:lnTo>
                  <a:lnTo>
                    <a:pt x="199921" y="133641"/>
                  </a:lnTo>
                  <a:lnTo>
                    <a:pt x="186914" y="143326"/>
                  </a:lnTo>
                  <a:lnTo>
                    <a:pt x="174512" y="153792"/>
                  </a:lnTo>
                  <a:lnTo>
                    <a:pt x="162714" y="165039"/>
                  </a:lnTo>
                  <a:close/>
                </a:path>
                <a:path w="17926050" h="9867900">
                  <a:moveTo>
                    <a:pt x="272349" y="97971"/>
                  </a:moveTo>
                  <a:lnTo>
                    <a:pt x="246832" y="16729"/>
                  </a:lnTo>
                  <a:lnTo>
                    <a:pt x="258734" y="12594"/>
                  </a:lnTo>
                  <a:lnTo>
                    <a:pt x="304600" y="3218"/>
                  </a:lnTo>
                  <a:lnTo>
                    <a:pt x="330841" y="1452"/>
                  </a:lnTo>
                  <a:lnTo>
                    <a:pt x="335974" y="86257"/>
                  </a:lnTo>
                  <a:lnTo>
                    <a:pt x="319753" y="87731"/>
                  </a:lnTo>
                  <a:lnTo>
                    <a:pt x="303741" y="90175"/>
                  </a:lnTo>
                  <a:lnTo>
                    <a:pt x="287940" y="93588"/>
                  </a:lnTo>
                  <a:lnTo>
                    <a:pt x="272349" y="97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771709" y="3731548"/>
            <a:ext cx="6612255" cy="3651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99060" marR="91440">
              <a:lnSpc>
                <a:spcPct val="117200"/>
              </a:lnSpc>
              <a:spcBef>
                <a:spcPts val="90"/>
              </a:spcBef>
            </a:pPr>
            <a:r>
              <a:rPr dirty="0" sz="2900" spc="-120">
                <a:latin typeface="함초롬바탕"/>
                <a:cs typeface="함초롬바탕"/>
              </a:rPr>
              <a:t>덕영</a:t>
            </a:r>
            <a:r>
              <a:rPr dirty="0" sz="2900" spc="-65">
                <a:latin typeface="함초롬바탕"/>
                <a:cs typeface="함초롬바탕"/>
              </a:rPr>
              <a:t> </a:t>
            </a:r>
            <a:r>
              <a:rPr dirty="0" sz="2900" spc="-330">
                <a:latin typeface="함초롬바탕"/>
                <a:cs typeface="함초롬바탕"/>
              </a:rPr>
              <a:t>고등학교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254">
                <a:latin typeface="함초롬바탕"/>
                <a:cs typeface="함초롬바탕"/>
              </a:rPr>
              <a:t>전공과목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114">
                <a:latin typeface="함초롬바탕"/>
                <a:cs typeface="함초롬바탕"/>
              </a:rPr>
              <a:t>프로그래밍(C언어) </a:t>
            </a:r>
            <a:r>
              <a:rPr dirty="0" sz="2900" spc="-70">
                <a:latin typeface="함초롬바탕"/>
                <a:cs typeface="함초롬바탕"/>
              </a:rPr>
              <a:t>절대평가인</a:t>
            </a:r>
            <a:r>
              <a:rPr dirty="0" sz="2900" spc="-150">
                <a:latin typeface="함초롬바탕"/>
                <a:cs typeface="함초롬바탕"/>
              </a:rPr>
              <a:t> </a:t>
            </a:r>
            <a:r>
              <a:rPr dirty="0" sz="2900" spc="-235">
                <a:latin typeface="함초롬바탕"/>
                <a:cs typeface="함초롬바탕"/>
              </a:rPr>
              <a:t>만큼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300">
                <a:latin typeface="함초롬바탕"/>
                <a:cs typeface="함초롬바탕"/>
              </a:rPr>
              <a:t>A는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360">
                <a:latin typeface="함초롬바탕"/>
                <a:cs typeface="함초롬바탕"/>
              </a:rPr>
              <a:t>기본으로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>
                <a:latin typeface="함초롬바탕"/>
                <a:cs typeface="함초롬바탕"/>
              </a:rPr>
              <a:t>받아야</a:t>
            </a:r>
            <a:r>
              <a:rPr dirty="0" sz="2900" spc="-95">
                <a:latin typeface="함초롬바탕"/>
                <a:cs typeface="함초롬바탕"/>
              </a:rPr>
              <a:t> </a:t>
            </a:r>
            <a:r>
              <a:rPr dirty="0" sz="2900" spc="140">
                <a:latin typeface="함초롬바탕"/>
                <a:cs typeface="함초롬바탕"/>
              </a:rPr>
              <a:t>함!</a:t>
            </a:r>
            <a:endParaRPr sz="2900">
              <a:latin typeface="함초롬바탕"/>
              <a:cs typeface="함초롬바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함초롬바탕"/>
              <a:cs typeface="함초롬바탕"/>
            </a:endParaRPr>
          </a:p>
          <a:p>
            <a:pPr algn="ctr" marL="12700" marR="5080">
              <a:lnSpc>
                <a:spcPct val="117200"/>
              </a:lnSpc>
            </a:pPr>
            <a:r>
              <a:rPr dirty="0" sz="2900" spc="-20">
                <a:latin typeface="함초롬바탕"/>
                <a:cs typeface="함초롬바탕"/>
              </a:rPr>
              <a:t>하지만</a:t>
            </a:r>
            <a:r>
              <a:rPr dirty="0" sz="2900" spc="-200">
                <a:latin typeface="함초롬바탕"/>
                <a:cs typeface="함초롬바탕"/>
              </a:rPr>
              <a:t> </a:t>
            </a:r>
            <a:r>
              <a:rPr dirty="0" sz="2900" spc="-235">
                <a:latin typeface="함초롬바탕"/>
                <a:cs typeface="함초롬바탕"/>
              </a:rPr>
              <a:t>학교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335">
                <a:latin typeface="함초롬바탕"/>
                <a:cs typeface="함초롬바탕"/>
              </a:rPr>
              <a:t>수업은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35">
                <a:latin typeface="함초롬바탕"/>
                <a:cs typeface="함초롬바탕"/>
              </a:rPr>
              <a:t>이상하게</a:t>
            </a:r>
            <a:r>
              <a:rPr dirty="0" sz="2900" spc="-130">
                <a:latin typeface="함초롬바탕"/>
                <a:cs typeface="함초롬바탕"/>
              </a:rPr>
              <a:t> </a:t>
            </a:r>
            <a:r>
              <a:rPr dirty="0" sz="2900" spc="-245">
                <a:latin typeface="함초롬바탕"/>
                <a:cs typeface="함초롬바탕"/>
              </a:rPr>
              <a:t>집중이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100">
                <a:latin typeface="함초롬바탕"/>
                <a:cs typeface="함초롬바탕"/>
              </a:rPr>
              <a:t>안되고 </a:t>
            </a:r>
            <a:r>
              <a:rPr dirty="0" sz="2900" spc="-10">
                <a:latin typeface="함초롬바탕"/>
                <a:cs typeface="함초롬바탕"/>
              </a:rPr>
              <a:t>작업</a:t>
            </a:r>
            <a:r>
              <a:rPr dirty="0" sz="2900" spc="-210">
                <a:latin typeface="함초롬바탕"/>
                <a:cs typeface="함초롬바탕"/>
              </a:rPr>
              <a:t> </a:t>
            </a:r>
            <a:r>
              <a:rPr dirty="0" sz="2900" spc="-10">
                <a:latin typeface="함초롬바탕"/>
                <a:cs typeface="함초롬바탕"/>
              </a:rPr>
              <a:t>관리자</a:t>
            </a:r>
            <a:r>
              <a:rPr dirty="0" sz="2900" spc="-160">
                <a:latin typeface="함초롬바탕"/>
                <a:cs typeface="함초롬바탕"/>
              </a:rPr>
              <a:t> </a:t>
            </a:r>
            <a:r>
              <a:rPr dirty="0" sz="2900" spc="-254">
                <a:latin typeface="함초롬바탕"/>
                <a:cs typeface="함초롬바탕"/>
              </a:rPr>
              <a:t>켜고~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425">
                <a:latin typeface="함초롬바탕"/>
                <a:cs typeface="함초롬바탕"/>
              </a:rPr>
              <a:t>롤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195">
                <a:latin typeface="함초롬바탕"/>
                <a:cs typeface="함초롬바탕"/>
              </a:rPr>
              <a:t>깔고~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235">
                <a:latin typeface="함초롬바탕"/>
                <a:cs typeface="함초롬바탕"/>
              </a:rPr>
              <a:t>발로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25">
                <a:latin typeface="함초롬바탕"/>
                <a:cs typeface="함초롬바탕"/>
              </a:rPr>
              <a:t>깔고~</a:t>
            </a:r>
            <a:endParaRPr sz="2900">
              <a:latin typeface="함초롬바탕"/>
              <a:cs typeface="함초롬바탕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함초롬바탕"/>
              <a:cs typeface="함초롬바탕"/>
            </a:endParaRPr>
          </a:p>
          <a:p>
            <a:pPr algn="ctr">
              <a:lnSpc>
                <a:spcPct val="100000"/>
              </a:lnSpc>
            </a:pPr>
            <a:r>
              <a:rPr dirty="0" sz="2900" spc="-430">
                <a:latin typeface="함초롬바탕"/>
                <a:cs typeface="함초롬바탕"/>
              </a:rPr>
              <a:t>유튜브</a:t>
            </a:r>
            <a:r>
              <a:rPr dirty="0" sz="2900" spc="-40">
                <a:latin typeface="함초롬바탕"/>
                <a:cs typeface="함초롬바탕"/>
              </a:rPr>
              <a:t> </a:t>
            </a:r>
            <a:r>
              <a:rPr dirty="0" sz="2900" spc="-350">
                <a:latin typeface="함초롬바탕"/>
                <a:cs typeface="함초롬바탕"/>
              </a:rPr>
              <a:t>보고~</a:t>
            </a:r>
            <a:r>
              <a:rPr dirty="0" sz="2900" spc="-40">
                <a:latin typeface="함초롬바탕"/>
                <a:cs typeface="함초롬바탕"/>
              </a:rPr>
              <a:t> </a:t>
            </a:r>
            <a:r>
              <a:rPr dirty="0" sz="2900" spc="-210">
                <a:latin typeface="함초롬바탕"/>
                <a:cs typeface="함초롬바탕"/>
              </a:rPr>
              <a:t>인스타</a:t>
            </a:r>
            <a:r>
              <a:rPr dirty="0" sz="2900" spc="-35">
                <a:latin typeface="함초롬바탕"/>
                <a:cs typeface="함초롬바탕"/>
              </a:rPr>
              <a:t> </a:t>
            </a:r>
            <a:r>
              <a:rPr dirty="0" sz="2900" spc="-350">
                <a:latin typeface="함초롬바탕"/>
                <a:cs typeface="함초롬바탕"/>
              </a:rPr>
              <a:t>보고~</a:t>
            </a:r>
            <a:r>
              <a:rPr dirty="0" sz="2900" spc="-40">
                <a:latin typeface="함초롬바탕"/>
                <a:cs typeface="함초롬바탕"/>
              </a:rPr>
              <a:t> </a:t>
            </a:r>
            <a:r>
              <a:rPr dirty="0" sz="2900" spc="-245">
                <a:latin typeface="함초롬바탕"/>
                <a:cs typeface="함초롬바탕"/>
              </a:rPr>
              <a:t>페북</a:t>
            </a:r>
            <a:r>
              <a:rPr dirty="0" sz="2900" spc="-40">
                <a:latin typeface="함초롬바탕"/>
                <a:cs typeface="함초롬바탕"/>
              </a:rPr>
              <a:t> </a:t>
            </a:r>
            <a:r>
              <a:rPr dirty="0" sz="2900" spc="-375">
                <a:latin typeface="함초롬바탕"/>
                <a:cs typeface="함초롬바탕"/>
              </a:rPr>
              <a:t>보고~</a:t>
            </a:r>
            <a:endParaRPr sz="2900">
              <a:latin typeface="함초롬바탕"/>
              <a:cs typeface="함초롬바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784168" y="568805"/>
            <a:ext cx="2719705" cy="781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890">
                <a:latin typeface="한컴 말랑말랑 Bold"/>
                <a:cs typeface="한컴 말랑말랑 Bold"/>
              </a:rPr>
              <a:t>교육</a:t>
            </a:r>
            <a:r>
              <a:rPr dirty="0" spc="-100">
                <a:latin typeface="한컴 말랑말랑 Bold"/>
                <a:cs typeface="한컴 말랑말랑 Bold"/>
              </a:rPr>
              <a:t> </a:t>
            </a:r>
            <a:r>
              <a:rPr dirty="0" spc="865">
                <a:latin typeface="한컴 말랑말랑 Bold"/>
                <a:cs typeface="한컴 말랑말랑 Bold"/>
              </a:rPr>
              <a:t>목표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492293" y="2381411"/>
            <a:ext cx="330263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285" b="1">
                <a:latin typeface="한컴산뜻돋움"/>
                <a:cs typeface="한컴산뜻돋움"/>
              </a:rPr>
              <a:t>#include&lt;stdio.h&gt;</a:t>
            </a:r>
            <a:endParaRPr sz="2600">
              <a:latin typeface="한컴산뜻돋움"/>
              <a:cs typeface="한컴산뜻돋움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492293" y="3248643"/>
            <a:ext cx="3186430" cy="1425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44905">
              <a:lnSpc>
                <a:spcPct val="117800"/>
              </a:lnSpc>
              <a:spcBef>
                <a:spcPts val="95"/>
              </a:spcBef>
            </a:pPr>
            <a:r>
              <a:rPr dirty="0" sz="2600" spc="165" b="1">
                <a:latin typeface="한컴산뜻돋움"/>
                <a:cs typeface="한컴산뜻돋움"/>
              </a:rPr>
              <a:t>int</a:t>
            </a:r>
            <a:r>
              <a:rPr dirty="0" sz="2600" spc="45" b="1">
                <a:latin typeface="한컴산뜻돋움"/>
                <a:cs typeface="한컴산뜻돋움"/>
              </a:rPr>
              <a:t> </a:t>
            </a:r>
            <a:r>
              <a:rPr dirty="0" sz="2600" spc="75" b="1">
                <a:latin typeface="한컴산뜻돋움"/>
                <a:cs typeface="한컴산뜻돋움"/>
              </a:rPr>
              <a:t>main(){ </a:t>
            </a:r>
            <a:r>
              <a:rPr dirty="0" sz="2600" spc="165" b="1">
                <a:solidFill>
                  <a:srgbClr val="9A0000"/>
                </a:solidFill>
                <a:latin typeface="한컴산뜻돋움"/>
                <a:cs typeface="한컴산뜻돋움"/>
              </a:rPr>
              <a:t>int</a:t>
            </a:r>
            <a:r>
              <a:rPr dirty="0" sz="2600" spc="2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600" spc="245" b="1">
                <a:latin typeface="한컴산뜻돋움"/>
                <a:cs typeface="한컴산뜻돋움"/>
              </a:rPr>
              <a:t>sum</a:t>
            </a:r>
            <a:r>
              <a:rPr dirty="0" sz="2600" spc="25" b="1">
                <a:latin typeface="한컴산뜻돋움"/>
                <a:cs typeface="한컴산뜻돋움"/>
              </a:rPr>
              <a:t> </a:t>
            </a:r>
            <a:r>
              <a:rPr dirty="0" sz="2600" b="1">
                <a:latin typeface="한컴산뜻돋움"/>
                <a:cs typeface="한컴산뜻돋움"/>
              </a:rPr>
              <a:t>=</a:t>
            </a:r>
            <a:r>
              <a:rPr dirty="0" sz="2600" spc="25" b="1">
                <a:latin typeface="한컴산뜻돋움"/>
                <a:cs typeface="한컴산뜻돋움"/>
              </a:rPr>
              <a:t> </a:t>
            </a:r>
            <a:r>
              <a:rPr dirty="0" sz="2600" spc="190" b="1">
                <a:latin typeface="한컴산뜻돋움"/>
                <a:cs typeface="한컴산뜻돋움"/>
              </a:rPr>
              <a:t>3;</a:t>
            </a:r>
            <a:endParaRPr sz="26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600" spc="204" b="1">
                <a:latin typeface="한컴산뜻돋움"/>
                <a:cs typeface="한컴산뜻돋움"/>
              </a:rPr>
              <a:t>printf("%d",</a:t>
            </a:r>
            <a:r>
              <a:rPr dirty="0" sz="2600" spc="80" b="1">
                <a:latin typeface="한컴산뜻돋움"/>
                <a:cs typeface="한컴산뜻돋움"/>
              </a:rPr>
              <a:t> </a:t>
            </a:r>
            <a:r>
              <a:rPr dirty="0" sz="2600" spc="110" b="1">
                <a:latin typeface="한컴산뜻돋움"/>
                <a:cs typeface="한컴산뜻돋움"/>
              </a:rPr>
              <a:t>sum);</a:t>
            </a:r>
            <a:endParaRPr sz="260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492293" y="5181761"/>
            <a:ext cx="18859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20" b="1">
                <a:latin typeface="한컴산뜻돋움"/>
                <a:cs typeface="한컴산뜻돋움"/>
              </a:rPr>
              <a:t>}</a:t>
            </a:r>
            <a:endParaRPr sz="2600">
              <a:latin typeface="한컴산뜻돋움"/>
              <a:cs typeface="한컴산뜻돋움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81014" y="211594"/>
            <a:ext cx="17926050" cy="9867900"/>
            <a:chOff x="181014" y="211594"/>
            <a:chExt cx="17926050" cy="9867900"/>
          </a:xfrm>
        </p:grpSpPr>
        <p:sp>
          <p:nvSpPr>
            <p:cNvPr id="6" name="object 6" descr=""/>
            <p:cNvSpPr/>
            <p:nvPr/>
          </p:nvSpPr>
          <p:spPr>
            <a:xfrm>
              <a:off x="181014" y="211594"/>
              <a:ext cx="17926050" cy="9867900"/>
            </a:xfrm>
            <a:custGeom>
              <a:avLst/>
              <a:gdLst/>
              <a:ahLst/>
              <a:cxnLst/>
              <a:rect l="l" t="t" r="r" b="b"/>
              <a:pathLst>
                <a:path w="17926050" h="9867900">
                  <a:moveTo>
                    <a:pt x="438147" y="85761"/>
                  </a:moveTo>
                  <a:lnTo>
                    <a:pt x="352422" y="85761"/>
                  </a:lnTo>
                  <a:lnTo>
                    <a:pt x="352422" y="0"/>
                  </a:lnTo>
                  <a:lnTo>
                    <a:pt x="438147" y="0"/>
                  </a:lnTo>
                  <a:lnTo>
                    <a:pt x="438147" y="85761"/>
                  </a:lnTo>
                  <a:close/>
                </a:path>
                <a:path w="17926050" h="9867900">
                  <a:moveTo>
                    <a:pt x="609597" y="85761"/>
                  </a:moveTo>
                  <a:lnTo>
                    <a:pt x="523872" y="85761"/>
                  </a:lnTo>
                  <a:lnTo>
                    <a:pt x="523872" y="0"/>
                  </a:lnTo>
                  <a:lnTo>
                    <a:pt x="609597" y="0"/>
                  </a:lnTo>
                  <a:lnTo>
                    <a:pt x="609597" y="85761"/>
                  </a:lnTo>
                  <a:close/>
                </a:path>
                <a:path w="17926050" h="9867900">
                  <a:moveTo>
                    <a:pt x="781047" y="85761"/>
                  </a:moveTo>
                  <a:lnTo>
                    <a:pt x="695322" y="85761"/>
                  </a:lnTo>
                  <a:lnTo>
                    <a:pt x="695322" y="0"/>
                  </a:lnTo>
                  <a:lnTo>
                    <a:pt x="781047" y="0"/>
                  </a:lnTo>
                  <a:lnTo>
                    <a:pt x="781047" y="85761"/>
                  </a:lnTo>
                  <a:close/>
                </a:path>
                <a:path w="17926050" h="9867900">
                  <a:moveTo>
                    <a:pt x="952496" y="85761"/>
                  </a:moveTo>
                  <a:lnTo>
                    <a:pt x="866772" y="85761"/>
                  </a:lnTo>
                  <a:lnTo>
                    <a:pt x="866772" y="0"/>
                  </a:lnTo>
                  <a:lnTo>
                    <a:pt x="952496" y="0"/>
                  </a:lnTo>
                  <a:lnTo>
                    <a:pt x="952496" y="85761"/>
                  </a:lnTo>
                  <a:close/>
                </a:path>
                <a:path w="17926050" h="9867900">
                  <a:moveTo>
                    <a:pt x="1123947" y="85761"/>
                  </a:moveTo>
                  <a:lnTo>
                    <a:pt x="1038222" y="85761"/>
                  </a:lnTo>
                  <a:lnTo>
                    <a:pt x="1038222" y="0"/>
                  </a:lnTo>
                  <a:lnTo>
                    <a:pt x="1123947" y="0"/>
                  </a:lnTo>
                  <a:lnTo>
                    <a:pt x="1123947" y="85761"/>
                  </a:lnTo>
                  <a:close/>
                </a:path>
                <a:path w="17926050" h="9867900">
                  <a:moveTo>
                    <a:pt x="1295397" y="85761"/>
                  </a:moveTo>
                  <a:lnTo>
                    <a:pt x="1209672" y="85761"/>
                  </a:lnTo>
                  <a:lnTo>
                    <a:pt x="1209672" y="0"/>
                  </a:lnTo>
                  <a:lnTo>
                    <a:pt x="1295397" y="0"/>
                  </a:lnTo>
                  <a:lnTo>
                    <a:pt x="1295397" y="85761"/>
                  </a:lnTo>
                  <a:close/>
                </a:path>
                <a:path w="17926050" h="9867900">
                  <a:moveTo>
                    <a:pt x="1466847" y="85761"/>
                  </a:moveTo>
                  <a:lnTo>
                    <a:pt x="1381122" y="85761"/>
                  </a:lnTo>
                  <a:lnTo>
                    <a:pt x="1381122" y="0"/>
                  </a:lnTo>
                  <a:lnTo>
                    <a:pt x="1466847" y="0"/>
                  </a:lnTo>
                  <a:lnTo>
                    <a:pt x="1466847" y="85761"/>
                  </a:lnTo>
                  <a:close/>
                </a:path>
                <a:path w="17926050" h="9867900">
                  <a:moveTo>
                    <a:pt x="1638296" y="85761"/>
                  </a:moveTo>
                  <a:lnTo>
                    <a:pt x="1552571" y="85761"/>
                  </a:lnTo>
                  <a:lnTo>
                    <a:pt x="1552571" y="0"/>
                  </a:lnTo>
                  <a:lnTo>
                    <a:pt x="1638296" y="0"/>
                  </a:lnTo>
                  <a:lnTo>
                    <a:pt x="1638296" y="85761"/>
                  </a:lnTo>
                  <a:close/>
                </a:path>
                <a:path w="17926050" h="9867900">
                  <a:moveTo>
                    <a:pt x="1809746" y="85761"/>
                  </a:moveTo>
                  <a:lnTo>
                    <a:pt x="1724021" y="85761"/>
                  </a:lnTo>
                  <a:lnTo>
                    <a:pt x="1724021" y="0"/>
                  </a:lnTo>
                  <a:lnTo>
                    <a:pt x="1809746" y="0"/>
                  </a:lnTo>
                  <a:lnTo>
                    <a:pt x="1809746" y="85761"/>
                  </a:lnTo>
                  <a:close/>
                </a:path>
                <a:path w="17926050" h="9867900">
                  <a:moveTo>
                    <a:pt x="1981196" y="85761"/>
                  </a:moveTo>
                  <a:lnTo>
                    <a:pt x="1895471" y="85761"/>
                  </a:lnTo>
                  <a:lnTo>
                    <a:pt x="1895471" y="0"/>
                  </a:lnTo>
                  <a:lnTo>
                    <a:pt x="1981196" y="0"/>
                  </a:lnTo>
                  <a:lnTo>
                    <a:pt x="1981196" y="85761"/>
                  </a:lnTo>
                  <a:close/>
                </a:path>
                <a:path w="17926050" h="9867900">
                  <a:moveTo>
                    <a:pt x="2152646" y="85761"/>
                  </a:moveTo>
                  <a:lnTo>
                    <a:pt x="2066921" y="85761"/>
                  </a:lnTo>
                  <a:lnTo>
                    <a:pt x="2066921" y="0"/>
                  </a:lnTo>
                  <a:lnTo>
                    <a:pt x="2152646" y="0"/>
                  </a:lnTo>
                  <a:lnTo>
                    <a:pt x="2152646" y="85761"/>
                  </a:lnTo>
                  <a:close/>
                </a:path>
                <a:path w="17926050" h="9867900">
                  <a:moveTo>
                    <a:pt x="2324096" y="85761"/>
                  </a:moveTo>
                  <a:lnTo>
                    <a:pt x="2238371" y="85761"/>
                  </a:lnTo>
                  <a:lnTo>
                    <a:pt x="2238371" y="0"/>
                  </a:lnTo>
                  <a:lnTo>
                    <a:pt x="2324096" y="0"/>
                  </a:lnTo>
                  <a:lnTo>
                    <a:pt x="2324096" y="85761"/>
                  </a:lnTo>
                  <a:close/>
                </a:path>
                <a:path w="17926050" h="9867900">
                  <a:moveTo>
                    <a:pt x="2495546" y="85761"/>
                  </a:moveTo>
                  <a:lnTo>
                    <a:pt x="2409821" y="85761"/>
                  </a:lnTo>
                  <a:lnTo>
                    <a:pt x="2409821" y="0"/>
                  </a:lnTo>
                  <a:lnTo>
                    <a:pt x="2495546" y="0"/>
                  </a:lnTo>
                  <a:lnTo>
                    <a:pt x="2495546" y="85761"/>
                  </a:lnTo>
                  <a:close/>
                </a:path>
                <a:path w="17926050" h="9867900">
                  <a:moveTo>
                    <a:pt x="2666996" y="85761"/>
                  </a:moveTo>
                  <a:lnTo>
                    <a:pt x="2581271" y="85761"/>
                  </a:lnTo>
                  <a:lnTo>
                    <a:pt x="2581271" y="0"/>
                  </a:lnTo>
                  <a:lnTo>
                    <a:pt x="2666996" y="0"/>
                  </a:lnTo>
                  <a:lnTo>
                    <a:pt x="2666996" y="85761"/>
                  </a:lnTo>
                  <a:close/>
                </a:path>
                <a:path w="17926050" h="9867900">
                  <a:moveTo>
                    <a:pt x="2838446" y="85761"/>
                  </a:moveTo>
                  <a:lnTo>
                    <a:pt x="2752721" y="85761"/>
                  </a:lnTo>
                  <a:lnTo>
                    <a:pt x="2752721" y="0"/>
                  </a:lnTo>
                  <a:lnTo>
                    <a:pt x="2838446" y="0"/>
                  </a:lnTo>
                  <a:lnTo>
                    <a:pt x="2838446" y="85761"/>
                  </a:lnTo>
                  <a:close/>
                </a:path>
                <a:path w="17926050" h="9867900">
                  <a:moveTo>
                    <a:pt x="3009896" y="85761"/>
                  </a:moveTo>
                  <a:lnTo>
                    <a:pt x="2924171" y="85761"/>
                  </a:lnTo>
                  <a:lnTo>
                    <a:pt x="2924171" y="0"/>
                  </a:lnTo>
                  <a:lnTo>
                    <a:pt x="3009896" y="0"/>
                  </a:lnTo>
                  <a:lnTo>
                    <a:pt x="3009896" y="85761"/>
                  </a:lnTo>
                  <a:close/>
                </a:path>
                <a:path w="17926050" h="9867900">
                  <a:moveTo>
                    <a:pt x="3181346" y="85761"/>
                  </a:moveTo>
                  <a:lnTo>
                    <a:pt x="3095621" y="85761"/>
                  </a:lnTo>
                  <a:lnTo>
                    <a:pt x="3095621" y="0"/>
                  </a:lnTo>
                  <a:lnTo>
                    <a:pt x="3181346" y="0"/>
                  </a:lnTo>
                  <a:lnTo>
                    <a:pt x="3181346" y="85761"/>
                  </a:lnTo>
                  <a:close/>
                </a:path>
                <a:path w="17926050" h="9867900">
                  <a:moveTo>
                    <a:pt x="3352796" y="85761"/>
                  </a:moveTo>
                  <a:lnTo>
                    <a:pt x="3267071" y="85761"/>
                  </a:lnTo>
                  <a:lnTo>
                    <a:pt x="3267071" y="0"/>
                  </a:lnTo>
                  <a:lnTo>
                    <a:pt x="3352796" y="0"/>
                  </a:lnTo>
                  <a:lnTo>
                    <a:pt x="3352796" y="85761"/>
                  </a:lnTo>
                  <a:close/>
                </a:path>
                <a:path w="17926050" h="9867900">
                  <a:moveTo>
                    <a:pt x="3524246" y="85761"/>
                  </a:moveTo>
                  <a:lnTo>
                    <a:pt x="3438521" y="85761"/>
                  </a:lnTo>
                  <a:lnTo>
                    <a:pt x="3438521" y="0"/>
                  </a:lnTo>
                  <a:lnTo>
                    <a:pt x="3524246" y="0"/>
                  </a:lnTo>
                  <a:lnTo>
                    <a:pt x="3524246" y="85761"/>
                  </a:lnTo>
                  <a:close/>
                </a:path>
                <a:path w="17926050" h="9867900">
                  <a:moveTo>
                    <a:pt x="3695696" y="85761"/>
                  </a:moveTo>
                  <a:lnTo>
                    <a:pt x="3609971" y="85761"/>
                  </a:lnTo>
                  <a:lnTo>
                    <a:pt x="3609971" y="0"/>
                  </a:lnTo>
                  <a:lnTo>
                    <a:pt x="3695696" y="0"/>
                  </a:lnTo>
                  <a:lnTo>
                    <a:pt x="3695696" y="85761"/>
                  </a:lnTo>
                  <a:close/>
                </a:path>
                <a:path w="17926050" h="9867900">
                  <a:moveTo>
                    <a:pt x="3867146" y="85761"/>
                  </a:moveTo>
                  <a:lnTo>
                    <a:pt x="3781421" y="85761"/>
                  </a:lnTo>
                  <a:lnTo>
                    <a:pt x="3781421" y="0"/>
                  </a:lnTo>
                  <a:lnTo>
                    <a:pt x="3867146" y="0"/>
                  </a:lnTo>
                  <a:lnTo>
                    <a:pt x="3867146" y="85761"/>
                  </a:lnTo>
                  <a:close/>
                </a:path>
                <a:path w="17926050" h="9867900">
                  <a:moveTo>
                    <a:pt x="4038596" y="85761"/>
                  </a:moveTo>
                  <a:lnTo>
                    <a:pt x="3952871" y="85761"/>
                  </a:lnTo>
                  <a:lnTo>
                    <a:pt x="3952871" y="0"/>
                  </a:lnTo>
                  <a:lnTo>
                    <a:pt x="4038596" y="0"/>
                  </a:lnTo>
                  <a:lnTo>
                    <a:pt x="4038596" y="85761"/>
                  </a:lnTo>
                  <a:close/>
                </a:path>
                <a:path w="17926050" h="9867900">
                  <a:moveTo>
                    <a:pt x="4210046" y="85761"/>
                  </a:moveTo>
                  <a:lnTo>
                    <a:pt x="4124321" y="85761"/>
                  </a:lnTo>
                  <a:lnTo>
                    <a:pt x="4124321" y="0"/>
                  </a:lnTo>
                  <a:lnTo>
                    <a:pt x="4210046" y="0"/>
                  </a:lnTo>
                  <a:lnTo>
                    <a:pt x="4210046" y="85761"/>
                  </a:lnTo>
                  <a:close/>
                </a:path>
                <a:path w="17926050" h="9867900">
                  <a:moveTo>
                    <a:pt x="4381496" y="85761"/>
                  </a:moveTo>
                  <a:lnTo>
                    <a:pt x="4295771" y="85761"/>
                  </a:lnTo>
                  <a:lnTo>
                    <a:pt x="4295771" y="0"/>
                  </a:lnTo>
                  <a:lnTo>
                    <a:pt x="4381496" y="0"/>
                  </a:lnTo>
                  <a:lnTo>
                    <a:pt x="4381496" y="85761"/>
                  </a:lnTo>
                  <a:close/>
                </a:path>
                <a:path w="17926050" h="9867900">
                  <a:moveTo>
                    <a:pt x="4552946" y="85761"/>
                  </a:moveTo>
                  <a:lnTo>
                    <a:pt x="4467221" y="85761"/>
                  </a:lnTo>
                  <a:lnTo>
                    <a:pt x="4467221" y="0"/>
                  </a:lnTo>
                  <a:lnTo>
                    <a:pt x="4552946" y="0"/>
                  </a:lnTo>
                  <a:lnTo>
                    <a:pt x="4552946" y="85761"/>
                  </a:lnTo>
                  <a:close/>
                </a:path>
                <a:path w="17926050" h="9867900">
                  <a:moveTo>
                    <a:pt x="4724396" y="85761"/>
                  </a:moveTo>
                  <a:lnTo>
                    <a:pt x="4638671" y="85761"/>
                  </a:lnTo>
                  <a:lnTo>
                    <a:pt x="4638671" y="0"/>
                  </a:lnTo>
                  <a:lnTo>
                    <a:pt x="4724396" y="0"/>
                  </a:lnTo>
                  <a:lnTo>
                    <a:pt x="4724396" y="85761"/>
                  </a:lnTo>
                  <a:close/>
                </a:path>
                <a:path w="17926050" h="9867900">
                  <a:moveTo>
                    <a:pt x="4895846" y="85761"/>
                  </a:moveTo>
                  <a:lnTo>
                    <a:pt x="4810121" y="85761"/>
                  </a:lnTo>
                  <a:lnTo>
                    <a:pt x="4810121" y="0"/>
                  </a:lnTo>
                  <a:lnTo>
                    <a:pt x="4895846" y="0"/>
                  </a:lnTo>
                  <a:lnTo>
                    <a:pt x="4895846" y="85761"/>
                  </a:lnTo>
                  <a:close/>
                </a:path>
                <a:path w="17926050" h="9867900">
                  <a:moveTo>
                    <a:pt x="5067296" y="85761"/>
                  </a:moveTo>
                  <a:lnTo>
                    <a:pt x="4981571" y="85761"/>
                  </a:lnTo>
                  <a:lnTo>
                    <a:pt x="4981571" y="0"/>
                  </a:lnTo>
                  <a:lnTo>
                    <a:pt x="5067296" y="0"/>
                  </a:lnTo>
                  <a:lnTo>
                    <a:pt x="5067296" y="85761"/>
                  </a:lnTo>
                  <a:close/>
                </a:path>
                <a:path w="17926050" h="9867900">
                  <a:moveTo>
                    <a:pt x="5238746" y="85761"/>
                  </a:moveTo>
                  <a:lnTo>
                    <a:pt x="5153021" y="85761"/>
                  </a:lnTo>
                  <a:lnTo>
                    <a:pt x="5153021" y="0"/>
                  </a:lnTo>
                  <a:lnTo>
                    <a:pt x="5238746" y="0"/>
                  </a:lnTo>
                  <a:lnTo>
                    <a:pt x="5238746" y="85761"/>
                  </a:lnTo>
                  <a:close/>
                </a:path>
                <a:path w="17926050" h="9867900">
                  <a:moveTo>
                    <a:pt x="5410196" y="85761"/>
                  </a:moveTo>
                  <a:lnTo>
                    <a:pt x="5324471" y="85761"/>
                  </a:lnTo>
                  <a:lnTo>
                    <a:pt x="5324471" y="0"/>
                  </a:lnTo>
                  <a:lnTo>
                    <a:pt x="5410196" y="0"/>
                  </a:lnTo>
                  <a:lnTo>
                    <a:pt x="5410196" y="85761"/>
                  </a:lnTo>
                  <a:close/>
                </a:path>
                <a:path w="17926050" h="9867900">
                  <a:moveTo>
                    <a:pt x="5581646" y="85761"/>
                  </a:moveTo>
                  <a:lnTo>
                    <a:pt x="5495921" y="85761"/>
                  </a:lnTo>
                  <a:lnTo>
                    <a:pt x="5495921" y="0"/>
                  </a:lnTo>
                  <a:lnTo>
                    <a:pt x="5581646" y="0"/>
                  </a:lnTo>
                  <a:lnTo>
                    <a:pt x="5581646" y="85761"/>
                  </a:lnTo>
                  <a:close/>
                </a:path>
                <a:path w="17926050" h="9867900">
                  <a:moveTo>
                    <a:pt x="5753096" y="85761"/>
                  </a:moveTo>
                  <a:lnTo>
                    <a:pt x="5667371" y="85761"/>
                  </a:lnTo>
                  <a:lnTo>
                    <a:pt x="5667371" y="0"/>
                  </a:lnTo>
                  <a:lnTo>
                    <a:pt x="5753096" y="0"/>
                  </a:lnTo>
                  <a:lnTo>
                    <a:pt x="5753096" y="85761"/>
                  </a:lnTo>
                  <a:close/>
                </a:path>
                <a:path w="17926050" h="9867900">
                  <a:moveTo>
                    <a:pt x="5924546" y="85761"/>
                  </a:moveTo>
                  <a:lnTo>
                    <a:pt x="5838821" y="85761"/>
                  </a:lnTo>
                  <a:lnTo>
                    <a:pt x="5838821" y="0"/>
                  </a:lnTo>
                  <a:lnTo>
                    <a:pt x="5924546" y="0"/>
                  </a:lnTo>
                  <a:lnTo>
                    <a:pt x="5924546" y="85761"/>
                  </a:lnTo>
                  <a:close/>
                </a:path>
                <a:path w="17926050" h="9867900">
                  <a:moveTo>
                    <a:pt x="6095996" y="85761"/>
                  </a:moveTo>
                  <a:lnTo>
                    <a:pt x="6010271" y="85761"/>
                  </a:lnTo>
                  <a:lnTo>
                    <a:pt x="6010271" y="0"/>
                  </a:lnTo>
                  <a:lnTo>
                    <a:pt x="6095996" y="0"/>
                  </a:lnTo>
                  <a:lnTo>
                    <a:pt x="6095996" y="85761"/>
                  </a:lnTo>
                  <a:close/>
                </a:path>
                <a:path w="17926050" h="9867900">
                  <a:moveTo>
                    <a:pt x="6267446" y="85761"/>
                  </a:moveTo>
                  <a:lnTo>
                    <a:pt x="6181721" y="85761"/>
                  </a:lnTo>
                  <a:lnTo>
                    <a:pt x="6181721" y="0"/>
                  </a:lnTo>
                  <a:lnTo>
                    <a:pt x="6267446" y="0"/>
                  </a:lnTo>
                  <a:lnTo>
                    <a:pt x="6267446" y="85761"/>
                  </a:lnTo>
                  <a:close/>
                </a:path>
                <a:path w="17926050" h="9867900">
                  <a:moveTo>
                    <a:pt x="6438896" y="85761"/>
                  </a:moveTo>
                  <a:lnTo>
                    <a:pt x="6353171" y="85761"/>
                  </a:lnTo>
                  <a:lnTo>
                    <a:pt x="6353171" y="0"/>
                  </a:lnTo>
                  <a:lnTo>
                    <a:pt x="6438896" y="0"/>
                  </a:lnTo>
                  <a:lnTo>
                    <a:pt x="6438896" y="85761"/>
                  </a:lnTo>
                  <a:close/>
                </a:path>
                <a:path w="17926050" h="9867900">
                  <a:moveTo>
                    <a:pt x="6610346" y="85761"/>
                  </a:moveTo>
                  <a:lnTo>
                    <a:pt x="6524621" y="85761"/>
                  </a:lnTo>
                  <a:lnTo>
                    <a:pt x="6524621" y="0"/>
                  </a:lnTo>
                  <a:lnTo>
                    <a:pt x="6610346" y="0"/>
                  </a:lnTo>
                  <a:lnTo>
                    <a:pt x="6610346" y="85761"/>
                  </a:lnTo>
                  <a:close/>
                </a:path>
                <a:path w="17926050" h="9867900">
                  <a:moveTo>
                    <a:pt x="6781796" y="85761"/>
                  </a:moveTo>
                  <a:lnTo>
                    <a:pt x="6696071" y="85761"/>
                  </a:lnTo>
                  <a:lnTo>
                    <a:pt x="6696071" y="0"/>
                  </a:lnTo>
                  <a:lnTo>
                    <a:pt x="6781796" y="0"/>
                  </a:lnTo>
                  <a:lnTo>
                    <a:pt x="6781796" y="85761"/>
                  </a:lnTo>
                  <a:close/>
                </a:path>
                <a:path w="17926050" h="9867900">
                  <a:moveTo>
                    <a:pt x="6953246" y="85761"/>
                  </a:moveTo>
                  <a:lnTo>
                    <a:pt x="6867521" y="85761"/>
                  </a:lnTo>
                  <a:lnTo>
                    <a:pt x="6867521" y="0"/>
                  </a:lnTo>
                  <a:lnTo>
                    <a:pt x="6953246" y="0"/>
                  </a:lnTo>
                  <a:lnTo>
                    <a:pt x="6953246" y="85761"/>
                  </a:lnTo>
                  <a:close/>
                </a:path>
                <a:path w="17926050" h="9867900">
                  <a:moveTo>
                    <a:pt x="7124696" y="85761"/>
                  </a:moveTo>
                  <a:lnTo>
                    <a:pt x="7038971" y="85761"/>
                  </a:lnTo>
                  <a:lnTo>
                    <a:pt x="7038971" y="0"/>
                  </a:lnTo>
                  <a:lnTo>
                    <a:pt x="7124696" y="0"/>
                  </a:lnTo>
                  <a:lnTo>
                    <a:pt x="7124696" y="85761"/>
                  </a:lnTo>
                  <a:close/>
                </a:path>
                <a:path w="17926050" h="9867900">
                  <a:moveTo>
                    <a:pt x="7296146" y="85761"/>
                  </a:moveTo>
                  <a:lnTo>
                    <a:pt x="7210421" y="85761"/>
                  </a:lnTo>
                  <a:lnTo>
                    <a:pt x="7210421" y="0"/>
                  </a:lnTo>
                  <a:lnTo>
                    <a:pt x="7296146" y="0"/>
                  </a:lnTo>
                  <a:lnTo>
                    <a:pt x="7296146" y="85761"/>
                  </a:lnTo>
                  <a:close/>
                </a:path>
                <a:path w="17926050" h="9867900">
                  <a:moveTo>
                    <a:pt x="7467596" y="85761"/>
                  </a:moveTo>
                  <a:lnTo>
                    <a:pt x="7381871" y="85761"/>
                  </a:lnTo>
                  <a:lnTo>
                    <a:pt x="7381871" y="0"/>
                  </a:lnTo>
                  <a:lnTo>
                    <a:pt x="7467596" y="0"/>
                  </a:lnTo>
                  <a:lnTo>
                    <a:pt x="7467596" y="85761"/>
                  </a:lnTo>
                  <a:close/>
                </a:path>
                <a:path w="17926050" h="9867900">
                  <a:moveTo>
                    <a:pt x="7639046" y="85761"/>
                  </a:moveTo>
                  <a:lnTo>
                    <a:pt x="7553321" y="85761"/>
                  </a:lnTo>
                  <a:lnTo>
                    <a:pt x="7553321" y="0"/>
                  </a:lnTo>
                  <a:lnTo>
                    <a:pt x="7639046" y="0"/>
                  </a:lnTo>
                  <a:lnTo>
                    <a:pt x="7639046" y="85761"/>
                  </a:lnTo>
                  <a:close/>
                </a:path>
                <a:path w="17926050" h="9867900">
                  <a:moveTo>
                    <a:pt x="7810496" y="85761"/>
                  </a:moveTo>
                  <a:lnTo>
                    <a:pt x="7724771" y="85761"/>
                  </a:lnTo>
                  <a:lnTo>
                    <a:pt x="7724771" y="0"/>
                  </a:lnTo>
                  <a:lnTo>
                    <a:pt x="7810496" y="0"/>
                  </a:lnTo>
                  <a:lnTo>
                    <a:pt x="7810496" y="85761"/>
                  </a:lnTo>
                  <a:close/>
                </a:path>
                <a:path w="17926050" h="9867900">
                  <a:moveTo>
                    <a:pt x="7981946" y="85761"/>
                  </a:moveTo>
                  <a:lnTo>
                    <a:pt x="7896221" y="85761"/>
                  </a:lnTo>
                  <a:lnTo>
                    <a:pt x="7896221" y="0"/>
                  </a:lnTo>
                  <a:lnTo>
                    <a:pt x="7981946" y="0"/>
                  </a:lnTo>
                  <a:lnTo>
                    <a:pt x="7981946" y="85761"/>
                  </a:lnTo>
                  <a:close/>
                </a:path>
                <a:path w="17926050" h="9867900">
                  <a:moveTo>
                    <a:pt x="8153396" y="85761"/>
                  </a:moveTo>
                  <a:lnTo>
                    <a:pt x="8067671" y="85761"/>
                  </a:lnTo>
                  <a:lnTo>
                    <a:pt x="8067671" y="0"/>
                  </a:lnTo>
                  <a:lnTo>
                    <a:pt x="8153396" y="0"/>
                  </a:lnTo>
                  <a:lnTo>
                    <a:pt x="8153396" y="85761"/>
                  </a:lnTo>
                  <a:close/>
                </a:path>
                <a:path w="17926050" h="9867900">
                  <a:moveTo>
                    <a:pt x="8324846" y="85761"/>
                  </a:moveTo>
                  <a:lnTo>
                    <a:pt x="8239121" y="85761"/>
                  </a:lnTo>
                  <a:lnTo>
                    <a:pt x="8239121" y="0"/>
                  </a:lnTo>
                  <a:lnTo>
                    <a:pt x="8324846" y="0"/>
                  </a:lnTo>
                  <a:lnTo>
                    <a:pt x="8324846" y="85761"/>
                  </a:lnTo>
                  <a:close/>
                </a:path>
                <a:path w="17926050" h="9867900">
                  <a:moveTo>
                    <a:pt x="8496296" y="85761"/>
                  </a:moveTo>
                  <a:lnTo>
                    <a:pt x="8410571" y="85761"/>
                  </a:lnTo>
                  <a:lnTo>
                    <a:pt x="8410571" y="0"/>
                  </a:lnTo>
                  <a:lnTo>
                    <a:pt x="8496296" y="0"/>
                  </a:lnTo>
                  <a:lnTo>
                    <a:pt x="8496296" y="85761"/>
                  </a:lnTo>
                  <a:close/>
                </a:path>
                <a:path w="17926050" h="9867900">
                  <a:moveTo>
                    <a:pt x="8667746" y="85761"/>
                  </a:moveTo>
                  <a:lnTo>
                    <a:pt x="8582021" y="85761"/>
                  </a:lnTo>
                  <a:lnTo>
                    <a:pt x="8582021" y="0"/>
                  </a:lnTo>
                  <a:lnTo>
                    <a:pt x="8667746" y="0"/>
                  </a:lnTo>
                  <a:lnTo>
                    <a:pt x="8667746" y="85761"/>
                  </a:lnTo>
                  <a:close/>
                </a:path>
                <a:path w="17926050" h="9867900">
                  <a:moveTo>
                    <a:pt x="8839196" y="85761"/>
                  </a:moveTo>
                  <a:lnTo>
                    <a:pt x="8753471" y="85761"/>
                  </a:lnTo>
                  <a:lnTo>
                    <a:pt x="8753471" y="0"/>
                  </a:lnTo>
                  <a:lnTo>
                    <a:pt x="8839196" y="0"/>
                  </a:lnTo>
                  <a:lnTo>
                    <a:pt x="8839196" y="85761"/>
                  </a:lnTo>
                  <a:close/>
                </a:path>
                <a:path w="17926050" h="9867900">
                  <a:moveTo>
                    <a:pt x="9010647" y="85761"/>
                  </a:moveTo>
                  <a:lnTo>
                    <a:pt x="8924921" y="85761"/>
                  </a:lnTo>
                  <a:lnTo>
                    <a:pt x="8924921" y="0"/>
                  </a:lnTo>
                  <a:lnTo>
                    <a:pt x="9010647" y="0"/>
                  </a:lnTo>
                  <a:lnTo>
                    <a:pt x="9010647" y="85761"/>
                  </a:lnTo>
                  <a:close/>
                </a:path>
                <a:path w="17926050" h="9867900">
                  <a:moveTo>
                    <a:pt x="9182097" y="85761"/>
                  </a:moveTo>
                  <a:lnTo>
                    <a:pt x="9096371" y="85761"/>
                  </a:lnTo>
                  <a:lnTo>
                    <a:pt x="9096371" y="0"/>
                  </a:lnTo>
                  <a:lnTo>
                    <a:pt x="9182097" y="0"/>
                  </a:lnTo>
                  <a:lnTo>
                    <a:pt x="9182097" y="85761"/>
                  </a:lnTo>
                  <a:close/>
                </a:path>
                <a:path w="17926050" h="9867900">
                  <a:moveTo>
                    <a:pt x="9353546" y="85761"/>
                  </a:moveTo>
                  <a:lnTo>
                    <a:pt x="9267821" y="85761"/>
                  </a:lnTo>
                  <a:lnTo>
                    <a:pt x="9267821" y="0"/>
                  </a:lnTo>
                  <a:lnTo>
                    <a:pt x="9353546" y="0"/>
                  </a:lnTo>
                  <a:lnTo>
                    <a:pt x="9353546" y="85761"/>
                  </a:lnTo>
                  <a:close/>
                </a:path>
                <a:path w="17926050" h="9867900">
                  <a:moveTo>
                    <a:pt x="9524996" y="85761"/>
                  </a:moveTo>
                  <a:lnTo>
                    <a:pt x="9439271" y="85761"/>
                  </a:lnTo>
                  <a:lnTo>
                    <a:pt x="9439271" y="0"/>
                  </a:lnTo>
                  <a:lnTo>
                    <a:pt x="9524996" y="0"/>
                  </a:lnTo>
                  <a:lnTo>
                    <a:pt x="9524996" y="85761"/>
                  </a:lnTo>
                  <a:close/>
                </a:path>
                <a:path w="17926050" h="9867900">
                  <a:moveTo>
                    <a:pt x="9696446" y="85761"/>
                  </a:moveTo>
                  <a:lnTo>
                    <a:pt x="9610721" y="85761"/>
                  </a:lnTo>
                  <a:lnTo>
                    <a:pt x="9610721" y="0"/>
                  </a:lnTo>
                  <a:lnTo>
                    <a:pt x="9696446" y="0"/>
                  </a:lnTo>
                  <a:lnTo>
                    <a:pt x="9696446" y="85761"/>
                  </a:lnTo>
                  <a:close/>
                </a:path>
                <a:path w="17926050" h="9867900">
                  <a:moveTo>
                    <a:pt x="9867896" y="85761"/>
                  </a:moveTo>
                  <a:lnTo>
                    <a:pt x="9782172" y="85761"/>
                  </a:lnTo>
                  <a:lnTo>
                    <a:pt x="9782172" y="0"/>
                  </a:lnTo>
                  <a:lnTo>
                    <a:pt x="9867896" y="0"/>
                  </a:lnTo>
                  <a:lnTo>
                    <a:pt x="9867896" y="85761"/>
                  </a:lnTo>
                  <a:close/>
                </a:path>
                <a:path w="17926050" h="9867900">
                  <a:moveTo>
                    <a:pt x="10039346" y="85761"/>
                  </a:moveTo>
                  <a:lnTo>
                    <a:pt x="9953621" y="85761"/>
                  </a:lnTo>
                  <a:lnTo>
                    <a:pt x="9953621" y="0"/>
                  </a:lnTo>
                  <a:lnTo>
                    <a:pt x="10039346" y="0"/>
                  </a:lnTo>
                  <a:lnTo>
                    <a:pt x="10039346" y="85761"/>
                  </a:lnTo>
                  <a:close/>
                </a:path>
                <a:path w="17926050" h="9867900">
                  <a:moveTo>
                    <a:pt x="10210796" y="85761"/>
                  </a:moveTo>
                  <a:lnTo>
                    <a:pt x="10125071" y="85761"/>
                  </a:lnTo>
                  <a:lnTo>
                    <a:pt x="10125071" y="0"/>
                  </a:lnTo>
                  <a:lnTo>
                    <a:pt x="10210796" y="0"/>
                  </a:lnTo>
                  <a:lnTo>
                    <a:pt x="10210796" y="85761"/>
                  </a:lnTo>
                  <a:close/>
                </a:path>
                <a:path w="17926050" h="9867900">
                  <a:moveTo>
                    <a:pt x="10382246" y="85761"/>
                  </a:moveTo>
                  <a:lnTo>
                    <a:pt x="10296521" y="85761"/>
                  </a:lnTo>
                  <a:lnTo>
                    <a:pt x="10296521" y="0"/>
                  </a:lnTo>
                  <a:lnTo>
                    <a:pt x="10382246" y="0"/>
                  </a:lnTo>
                  <a:lnTo>
                    <a:pt x="10382246" y="85761"/>
                  </a:lnTo>
                  <a:close/>
                </a:path>
                <a:path w="17926050" h="9867900">
                  <a:moveTo>
                    <a:pt x="10553696" y="85761"/>
                  </a:moveTo>
                  <a:lnTo>
                    <a:pt x="10467971" y="85761"/>
                  </a:lnTo>
                  <a:lnTo>
                    <a:pt x="10467971" y="0"/>
                  </a:lnTo>
                  <a:lnTo>
                    <a:pt x="10553696" y="0"/>
                  </a:lnTo>
                  <a:lnTo>
                    <a:pt x="10553696" y="85761"/>
                  </a:lnTo>
                  <a:close/>
                </a:path>
                <a:path w="17926050" h="9867900">
                  <a:moveTo>
                    <a:pt x="10725146" y="85761"/>
                  </a:moveTo>
                  <a:lnTo>
                    <a:pt x="10639421" y="85761"/>
                  </a:lnTo>
                  <a:lnTo>
                    <a:pt x="10639421" y="0"/>
                  </a:lnTo>
                  <a:lnTo>
                    <a:pt x="10725146" y="0"/>
                  </a:lnTo>
                  <a:lnTo>
                    <a:pt x="10725146" y="85761"/>
                  </a:lnTo>
                  <a:close/>
                </a:path>
                <a:path w="17926050" h="9867900">
                  <a:moveTo>
                    <a:pt x="10896596" y="85761"/>
                  </a:moveTo>
                  <a:lnTo>
                    <a:pt x="10810871" y="85761"/>
                  </a:lnTo>
                  <a:lnTo>
                    <a:pt x="10810871" y="0"/>
                  </a:lnTo>
                  <a:lnTo>
                    <a:pt x="10896596" y="0"/>
                  </a:lnTo>
                  <a:lnTo>
                    <a:pt x="10896596" y="85761"/>
                  </a:lnTo>
                  <a:close/>
                </a:path>
                <a:path w="17926050" h="9867900">
                  <a:moveTo>
                    <a:pt x="11068046" y="85761"/>
                  </a:moveTo>
                  <a:lnTo>
                    <a:pt x="10982321" y="85761"/>
                  </a:lnTo>
                  <a:lnTo>
                    <a:pt x="10982321" y="0"/>
                  </a:lnTo>
                  <a:lnTo>
                    <a:pt x="11068046" y="0"/>
                  </a:lnTo>
                  <a:lnTo>
                    <a:pt x="11068046" y="85761"/>
                  </a:lnTo>
                  <a:close/>
                </a:path>
                <a:path w="17926050" h="9867900">
                  <a:moveTo>
                    <a:pt x="11239496" y="85761"/>
                  </a:moveTo>
                  <a:lnTo>
                    <a:pt x="11153771" y="85761"/>
                  </a:lnTo>
                  <a:lnTo>
                    <a:pt x="11153771" y="0"/>
                  </a:lnTo>
                  <a:lnTo>
                    <a:pt x="11239496" y="0"/>
                  </a:lnTo>
                  <a:lnTo>
                    <a:pt x="11239496" y="85761"/>
                  </a:lnTo>
                  <a:close/>
                </a:path>
                <a:path w="17926050" h="9867900">
                  <a:moveTo>
                    <a:pt x="11410946" y="85761"/>
                  </a:moveTo>
                  <a:lnTo>
                    <a:pt x="11325221" y="85761"/>
                  </a:lnTo>
                  <a:lnTo>
                    <a:pt x="11325221" y="0"/>
                  </a:lnTo>
                  <a:lnTo>
                    <a:pt x="11410946" y="0"/>
                  </a:lnTo>
                  <a:lnTo>
                    <a:pt x="11410946" y="85761"/>
                  </a:lnTo>
                  <a:close/>
                </a:path>
                <a:path w="17926050" h="9867900">
                  <a:moveTo>
                    <a:pt x="11582396" y="85761"/>
                  </a:moveTo>
                  <a:lnTo>
                    <a:pt x="11496671" y="85761"/>
                  </a:lnTo>
                  <a:lnTo>
                    <a:pt x="11496671" y="0"/>
                  </a:lnTo>
                  <a:lnTo>
                    <a:pt x="11582396" y="0"/>
                  </a:lnTo>
                  <a:lnTo>
                    <a:pt x="11582396" y="85761"/>
                  </a:lnTo>
                  <a:close/>
                </a:path>
                <a:path w="17926050" h="9867900">
                  <a:moveTo>
                    <a:pt x="11753846" y="85761"/>
                  </a:moveTo>
                  <a:lnTo>
                    <a:pt x="11668121" y="85761"/>
                  </a:lnTo>
                  <a:lnTo>
                    <a:pt x="11668121" y="0"/>
                  </a:lnTo>
                  <a:lnTo>
                    <a:pt x="11753846" y="0"/>
                  </a:lnTo>
                  <a:lnTo>
                    <a:pt x="11753846" y="85761"/>
                  </a:lnTo>
                  <a:close/>
                </a:path>
                <a:path w="17926050" h="9867900">
                  <a:moveTo>
                    <a:pt x="11925295" y="85761"/>
                  </a:moveTo>
                  <a:lnTo>
                    <a:pt x="11839570" y="85761"/>
                  </a:lnTo>
                  <a:lnTo>
                    <a:pt x="11839570" y="0"/>
                  </a:lnTo>
                  <a:lnTo>
                    <a:pt x="11925295" y="0"/>
                  </a:lnTo>
                  <a:lnTo>
                    <a:pt x="11925295" y="85761"/>
                  </a:lnTo>
                  <a:close/>
                </a:path>
                <a:path w="17926050" h="9867900">
                  <a:moveTo>
                    <a:pt x="12096745" y="85761"/>
                  </a:moveTo>
                  <a:lnTo>
                    <a:pt x="12011020" y="85761"/>
                  </a:lnTo>
                  <a:lnTo>
                    <a:pt x="12011020" y="0"/>
                  </a:lnTo>
                  <a:lnTo>
                    <a:pt x="12096745" y="0"/>
                  </a:lnTo>
                  <a:lnTo>
                    <a:pt x="12096745" y="85761"/>
                  </a:lnTo>
                  <a:close/>
                </a:path>
                <a:path w="17926050" h="9867900">
                  <a:moveTo>
                    <a:pt x="12268195" y="85761"/>
                  </a:moveTo>
                  <a:lnTo>
                    <a:pt x="12182470" y="85761"/>
                  </a:lnTo>
                  <a:lnTo>
                    <a:pt x="12182470" y="0"/>
                  </a:lnTo>
                  <a:lnTo>
                    <a:pt x="12268195" y="0"/>
                  </a:lnTo>
                  <a:lnTo>
                    <a:pt x="12268195" y="85761"/>
                  </a:lnTo>
                  <a:close/>
                </a:path>
                <a:path w="17926050" h="9867900">
                  <a:moveTo>
                    <a:pt x="12439645" y="85761"/>
                  </a:moveTo>
                  <a:lnTo>
                    <a:pt x="12353920" y="85761"/>
                  </a:lnTo>
                  <a:lnTo>
                    <a:pt x="12353920" y="0"/>
                  </a:lnTo>
                  <a:lnTo>
                    <a:pt x="12439645" y="0"/>
                  </a:lnTo>
                  <a:lnTo>
                    <a:pt x="12439645" y="85761"/>
                  </a:lnTo>
                  <a:close/>
                </a:path>
                <a:path w="17926050" h="9867900">
                  <a:moveTo>
                    <a:pt x="12611095" y="85761"/>
                  </a:moveTo>
                  <a:lnTo>
                    <a:pt x="12525370" y="85761"/>
                  </a:lnTo>
                  <a:lnTo>
                    <a:pt x="12525370" y="0"/>
                  </a:lnTo>
                  <a:lnTo>
                    <a:pt x="12611095" y="0"/>
                  </a:lnTo>
                  <a:lnTo>
                    <a:pt x="12611095" y="85761"/>
                  </a:lnTo>
                  <a:close/>
                </a:path>
                <a:path w="17926050" h="9867900">
                  <a:moveTo>
                    <a:pt x="12782545" y="85761"/>
                  </a:moveTo>
                  <a:lnTo>
                    <a:pt x="12696820" y="85761"/>
                  </a:lnTo>
                  <a:lnTo>
                    <a:pt x="12696820" y="0"/>
                  </a:lnTo>
                  <a:lnTo>
                    <a:pt x="12782545" y="0"/>
                  </a:lnTo>
                  <a:lnTo>
                    <a:pt x="12782545" y="85761"/>
                  </a:lnTo>
                  <a:close/>
                </a:path>
                <a:path w="17926050" h="9867900">
                  <a:moveTo>
                    <a:pt x="12953995" y="85761"/>
                  </a:moveTo>
                  <a:lnTo>
                    <a:pt x="12868270" y="85761"/>
                  </a:lnTo>
                  <a:lnTo>
                    <a:pt x="12868270" y="0"/>
                  </a:lnTo>
                  <a:lnTo>
                    <a:pt x="12953995" y="0"/>
                  </a:lnTo>
                  <a:lnTo>
                    <a:pt x="12953995" y="85761"/>
                  </a:lnTo>
                  <a:close/>
                </a:path>
                <a:path w="17926050" h="9867900">
                  <a:moveTo>
                    <a:pt x="13125445" y="85761"/>
                  </a:moveTo>
                  <a:lnTo>
                    <a:pt x="13039720" y="85761"/>
                  </a:lnTo>
                  <a:lnTo>
                    <a:pt x="13039720" y="0"/>
                  </a:lnTo>
                  <a:lnTo>
                    <a:pt x="13125445" y="0"/>
                  </a:lnTo>
                  <a:lnTo>
                    <a:pt x="13125445" y="85761"/>
                  </a:lnTo>
                  <a:close/>
                </a:path>
                <a:path w="17926050" h="9867900">
                  <a:moveTo>
                    <a:pt x="13296895" y="85761"/>
                  </a:moveTo>
                  <a:lnTo>
                    <a:pt x="13211170" y="85761"/>
                  </a:lnTo>
                  <a:lnTo>
                    <a:pt x="13211170" y="0"/>
                  </a:lnTo>
                  <a:lnTo>
                    <a:pt x="13296895" y="0"/>
                  </a:lnTo>
                  <a:lnTo>
                    <a:pt x="13296895" y="85761"/>
                  </a:lnTo>
                  <a:close/>
                </a:path>
                <a:path w="17926050" h="9867900">
                  <a:moveTo>
                    <a:pt x="13468345" y="85761"/>
                  </a:moveTo>
                  <a:lnTo>
                    <a:pt x="13382620" y="85761"/>
                  </a:lnTo>
                  <a:lnTo>
                    <a:pt x="13382620" y="0"/>
                  </a:lnTo>
                  <a:lnTo>
                    <a:pt x="13468345" y="0"/>
                  </a:lnTo>
                  <a:lnTo>
                    <a:pt x="13468345" y="85761"/>
                  </a:lnTo>
                  <a:close/>
                </a:path>
                <a:path w="17926050" h="9867900">
                  <a:moveTo>
                    <a:pt x="13639795" y="85761"/>
                  </a:moveTo>
                  <a:lnTo>
                    <a:pt x="13554070" y="85761"/>
                  </a:lnTo>
                  <a:lnTo>
                    <a:pt x="13554070" y="0"/>
                  </a:lnTo>
                  <a:lnTo>
                    <a:pt x="13639795" y="0"/>
                  </a:lnTo>
                  <a:lnTo>
                    <a:pt x="13639795" y="85761"/>
                  </a:lnTo>
                  <a:close/>
                </a:path>
                <a:path w="17926050" h="9867900">
                  <a:moveTo>
                    <a:pt x="13811245" y="85761"/>
                  </a:moveTo>
                  <a:lnTo>
                    <a:pt x="13725520" y="85761"/>
                  </a:lnTo>
                  <a:lnTo>
                    <a:pt x="13725520" y="0"/>
                  </a:lnTo>
                  <a:lnTo>
                    <a:pt x="13811245" y="0"/>
                  </a:lnTo>
                  <a:lnTo>
                    <a:pt x="13811245" y="85761"/>
                  </a:lnTo>
                  <a:close/>
                </a:path>
                <a:path w="17926050" h="9867900">
                  <a:moveTo>
                    <a:pt x="13982695" y="85761"/>
                  </a:moveTo>
                  <a:lnTo>
                    <a:pt x="13896970" y="85761"/>
                  </a:lnTo>
                  <a:lnTo>
                    <a:pt x="13896970" y="0"/>
                  </a:lnTo>
                  <a:lnTo>
                    <a:pt x="13982695" y="0"/>
                  </a:lnTo>
                  <a:lnTo>
                    <a:pt x="13982695" y="85761"/>
                  </a:lnTo>
                  <a:close/>
                </a:path>
                <a:path w="17926050" h="9867900">
                  <a:moveTo>
                    <a:pt x="14154145" y="85761"/>
                  </a:moveTo>
                  <a:lnTo>
                    <a:pt x="14068420" y="85761"/>
                  </a:lnTo>
                  <a:lnTo>
                    <a:pt x="14068420" y="0"/>
                  </a:lnTo>
                  <a:lnTo>
                    <a:pt x="14154145" y="0"/>
                  </a:lnTo>
                  <a:lnTo>
                    <a:pt x="14154145" y="85761"/>
                  </a:lnTo>
                  <a:close/>
                </a:path>
                <a:path w="17926050" h="9867900">
                  <a:moveTo>
                    <a:pt x="14325595" y="85761"/>
                  </a:moveTo>
                  <a:lnTo>
                    <a:pt x="14239870" y="85761"/>
                  </a:lnTo>
                  <a:lnTo>
                    <a:pt x="14239870" y="0"/>
                  </a:lnTo>
                  <a:lnTo>
                    <a:pt x="14325595" y="0"/>
                  </a:lnTo>
                  <a:lnTo>
                    <a:pt x="14325595" y="85761"/>
                  </a:lnTo>
                  <a:close/>
                </a:path>
                <a:path w="17926050" h="9867900">
                  <a:moveTo>
                    <a:pt x="14497045" y="85761"/>
                  </a:moveTo>
                  <a:lnTo>
                    <a:pt x="14411320" y="85761"/>
                  </a:lnTo>
                  <a:lnTo>
                    <a:pt x="14411320" y="0"/>
                  </a:lnTo>
                  <a:lnTo>
                    <a:pt x="14497045" y="0"/>
                  </a:lnTo>
                  <a:lnTo>
                    <a:pt x="14497045" y="85761"/>
                  </a:lnTo>
                  <a:close/>
                </a:path>
                <a:path w="17926050" h="9867900">
                  <a:moveTo>
                    <a:pt x="14668495" y="85761"/>
                  </a:moveTo>
                  <a:lnTo>
                    <a:pt x="14582770" y="85761"/>
                  </a:lnTo>
                  <a:lnTo>
                    <a:pt x="14582770" y="0"/>
                  </a:lnTo>
                  <a:lnTo>
                    <a:pt x="14668495" y="0"/>
                  </a:lnTo>
                  <a:lnTo>
                    <a:pt x="14668495" y="85761"/>
                  </a:lnTo>
                  <a:close/>
                </a:path>
                <a:path w="17926050" h="9867900">
                  <a:moveTo>
                    <a:pt x="14839945" y="85761"/>
                  </a:moveTo>
                  <a:lnTo>
                    <a:pt x="14754220" y="85761"/>
                  </a:lnTo>
                  <a:lnTo>
                    <a:pt x="14754220" y="0"/>
                  </a:lnTo>
                  <a:lnTo>
                    <a:pt x="14839945" y="0"/>
                  </a:lnTo>
                  <a:lnTo>
                    <a:pt x="14839945" y="85761"/>
                  </a:lnTo>
                  <a:close/>
                </a:path>
                <a:path w="17926050" h="9867900">
                  <a:moveTo>
                    <a:pt x="15011395" y="85761"/>
                  </a:moveTo>
                  <a:lnTo>
                    <a:pt x="14925670" y="85761"/>
                  </a:lnTo>
                  <a:lnTo>
                    <a:pt x="14925670" y="0"/>
                  </a:lnTo>
                  <a:lnTo>
                    <a:pt x="15011395" y="0"/>
                  </a:lnTo>
                  <a:lnTo>
                    <a:pt x="15011395" y="85761"/>
                  </a:lnTo>
                  <a:close/>
                </a:path>
                <a:path w="17926050" h="9867900">
                  <a:moveTo>
                    <a:pt x="15182845" y="85761"/>
                  </a:moveTo>
                  <a:lnTo>
                    <a:pt x="15097120" y="85761"/>
                  </a:lnTo>
                  <a:lnTo>
                    <a:pt x="15097120" y="0"/>
                  </a:lnTo>
                  <a:lnTo>
                    <a:pt x="15182845" y="0"/>
                  </a:lnTo>
                  <a:lnTo>
                    <a:pt x="15182845" y="85761"/>
                  </a:lnTo>
                  <a:close/>
                </a:path>
                <a:path w="17926050" h="9867900">
                  <a:moveTo>
                    <a:pt x="15354295" y="85761"/>
                  </a:moveTo>
                  <a:lnTo>
                    <a:pt x="15268570" y="85761"/>
                  </a:lnTo>
                  <a:lnTo>
                    <a:pt x="15268570" y="0"/>
                  </a:lnTo>
                  <a:lnTo>
                    <a:pt x="15354295" y="0"/>
                  </a:lnTo>
                  <a:lnTo>
                    <a:pt x="15354295" y="85761"/>
                  </a:lnTo>
                  <a:close/>
                </a:path>
                <a:path w="17926050" h="9867900">
                  <a:moveTo>
                    <a:pt x="15525745" y="85761"/>
                  </a:moveTo>
                  <a:lnTo>
                    <a:pt x="15440020" y="85761"/>
                  </a:lnTo>
                  <a:lnTo>
                    <a:pt x="15440020" y="0"/>
                  </a:lnTo>
                  <a:lnTo>
                    <a:pt x="15525745" y="0"/>
                  </a:lnTo>
                  <a:lnTo>
                    <a:pt x="15525745" y="85761"/>
                  </a:lnTo>
                  <a:close/>
                </a:path>
                <a:path w="17926050" h="9867900">
                  <a:moveTo>
                    <a:pt x="15697195" y="85761"/>
                  </a:moveTo>
                  <a:lnTo>
                    <a:pt x="15611470" y="85761"/>
                  </a:lnTo>
                  <a:lnTo>
                    <a:pt x="15611470" y="0"/>
                  </a:lnTo>
                  <a:lnTo>
                    <a:pt x="15697195" y="0"/>
                  </a:lnTo>
                  <a:lnTo>
                    <a:pt x="15697195" y="85761"/>
                  </a:lnTo>
                  <a:close/>
                </a:path>
                <a:path w="17926050" h="9867900">
                  <a:moveTo>
                    <a:pt x="15868645" y="85761"/>
                  </a:moveTo>
                  <a:lnTo>
                    <a:pt x="15782920" y="85761"/>
                  </a:lnTo>
                  <a:lnTo>
                    <a:pt x="15782920" y="0"/>
                  </a:lnTo>
                  <a:lnTo>
                    <a:pt x="15868645" y="0"/>
                  </a:lnTo>
                  <a:lnTo>
                    <a:pt x="15868645" y="85761"/>
                  </a:lnTo>
                  <a:close/>
                </a:path>
                <a:path w="17926050" h="9867900">
                  <a:moveTo>
                    <a:pt x="16040095" y="85761"/>
                  </a:moveTo>
                  <a:lnTo>
                    <a:pt x="15954370" y="85761"/>
                  </a:lnTo>
                  <a:lnTo>
                    <a:pt x="15954370" y="0"/>
                  </a:lnTo>
                  <a:lnTo>
                    <a:pt x="16040095" y="0"/>
                  </a:lnTo>
                  <a:lnTo>
                    <a:pt x="16040095" y="85761"/>
                  </a:lnTo>
                  <a:close/>
                </a:path>
                <a:path w="17926050" h="9867900">
                  <a:moveTo>
                    <a:pt x="16211545" y="85761"/>
                  </a:moveTo>
                  <a:lnTo>
                    <a:pt x="16125820" y="85761"/>
                  </a:lnTo>
                  <a:lnTo>
                    <a:pt x="16125820" y="0"/>
                  </a:lnTo>
                  <a:lnTo>
                    <a:pt x="16211545" y="0"/>
                  </a:lnTo>
                  <a:lnTo>
                    <a:pt x="16211545" y="85761"/>
                  </a:lnTo>
                  <a:close/>
                </a:path>
                <a:path w="17926050" h="9867900">
                  <a:moveTo>
                    <a:pt x="16382995" y="85761"/>
                  </a:moveTo>
                  <a:lnTo>
                    <a:pt x="16297270" y="85761"/>
                  </a:lnTo>
                  <a:lnTo>
                    <a:pt x="16297270" y="0"/>
                  </a:lnTo>
                  <a:lnTo>
                    <a:pt x="16382995" y="0"/>
                  </a:lnTo>
                  <a:lnTo>
                    <a:pt x="16382995" y="85761"/>
                  </a:lnTo>
                  <a:close/>
                </a:path>
                <a:path w="17926050" h="9867900">
                  <a:moveTo>
                    <a:pt x="16554445" y="85761"/>
                  </a:moveTo>
                  <a:lnTo>
                    <a:pt x="16468720" y="85761"/>
                  </a:lnTo>
                  <a:lnTo>
                    <a:pt x="16468720" y="0"/>
                  </a:lnTo>
                  <a:lnTo>
                    <a:pt x="16554445" y="0"/>
                  </a:lnTo>
                  <a:lnTo>
                    <a:pt x="16554445" y="85761"/>
                  </a:lnTo>
                  <a:close/>
                </a:path>
                <a:path w="17926050" h="9867900">
                  <a:moveTo>
                    <a:pt x="16725895" y="85761"/>
                  </a:moveTo>
                  <a:lnTo>
                    <a:pt x="16640170" y="85761"/>
                  </a:lnTo>
                  <a:lnTo>
                    <a:pt x="16640170" y="0"/>
                  </a:lnTo>
                  <a:lnTo>
                    <a:pt x="16725895" y="0"/>
                  </a:lnTo>
                  <a:lnTo>
                    <a:pt x="16725895" y="85761"/>
                  </a:lnTo>
                  <a:close/>
                </a:path>
                <a:path w="17926050" h="9867900">
                  <a:moveTo>
                    <a:pt x="16897345" y="85761"/>
                  </a:moveTo>
                  <a:lnTo>
                    <a:pt x="16811620" y="85761"/>
                  </a:lnTo>
                  <a:lnTo>
                    <a:pt x="16811620" y="0"/>
                  </a:lnTo>
                  <a:lnTo>
                    <a:pt x="16897345" y="0"/>
                  </a:lnTo>
                  <a:lnTo>
                    <a:pt x="16897345" y="85761"/>
                  </a:lnTo>
                  <a:close/>
                </a:path>
                <a:path w="17926050" h="9867900">
                  <a:moveTo>
                    <a:pt x="17068795" y="85761"/>
                  </a:moveTo>
                  <a:lnTo>
                    <a:pt x="16983070" y="85761"/>
                  </a:lnTo>
                  <a:lnTo>
                    <a:pt x="16983070" y="0"/>
                  </a:lnTo>
                  <a:lnTo>
                    <a:pt x="17068795" y="0"/>
                  </a:lnTo>
                  <a:lnTo>
                    <a:pt x="17068795" y="85761"/>
                  </a:lnTo>
                  <a:close/>
                </a:path>
                <a:path w="17926050" h="9867900">
                  <a:moveTo>
                    <a:pt x="17240245" y="85761"/>
                  </a:moveTo>
                  <a:lnTo>
                    <a:pt x="17154520" y="85761"/>
                  </a:lnTo>
                  <a:lnTo>
                    <a:pt x="17154520" y="0"/>
                  </a:lnTo>
                  <a:lnTo>
                    <a:pt x="17240245" y="0"/>
                  </a:lnTo>
                  <a:lnTo>
                    <a:pt x="17240245" y="85761"/>
                  </a:lnTo>
                  <a:close/>
                </a:path>
                <a:path w="17926050" h="9867900">
                  <a:moveTo>
                    <a:pt x="17411695" y="85761"/>
                  </a:moveTo>
                  <a:lnTo>
                    <a:pt x="17325970" y="85761"/>
                  </a:lnTo>
                  <a:lnTo>
                    <a:pt x="17325970" y="0"/>
                  </a:lnTo>
                  <a:lnTo>
                    <a:pt x="17411695" y="0"/>
                  </a:lnTo>
                  <a:lnTo>
                    <a:pt x="17411695" y="85761"/>
                  </a:lnTo>
                  <a:close/>
                </a:path>
                <a:path w="17926050" h="9867900">
                  <a:moveTo>
                    <a:pt x="17580986" y="85864"/>
                  </a:moveTo>
                  <a:lnTo>
                    <a:pt x="17578497" y="85795"/>
                  </a:lnTo>
                  <a:lnTo>
                    <a:pt x="17576005" y="85761"/>
                  </a:lnTo>
                  <a:lnTo>
                    <a:pt x="17497420" y="85761"/>
                  </a:lnTo>
                  <a:lnTo>
                    <a:pt x="17497420" y="0"/>
                  </a:lnTo>
                  <a:lnTo>
                    <a:pt x="17573513" y="0"/>
                  </a:lnTo>
                  <a:lnTo>
                    <a:pt x="17583315" y="659"/>
                  </a:lnTo>
                  <a:lnTo>
                    <a:pt x="17580986" y="85864"/>
                  </a:lnTo>
                  <a:close/>
                </a:path>
                <a:path w="17926050" h="9867900">
                  <a:moveTo>
                    <a:pt x="17704794" y="120255"/>
                  </a:moveTo>
                  <a:lnTo>
                    <a:pt x="17690428" y="112673"/>
                  </a:lnTo>
                  <a:lnTo>
                    <a:pt x="17675692" y="106014"/>
                  </a:lnTo>
                  <a:lnTo>
                    <a:pt x="17660586" y="100277"/>
                  </a:lnTo>
                  <a:lnTo>
                    <a:pt x="17645111" y="95463"/>
                  </a:lnTo>
                  <a:lnTo>
                    <a:pt x="17668041" y="12885"/>
                  </a:lnTo>
                  <a:lnTo>
                    <a:pt x="17710692" y="27706"/>
                  </a:lnTo>
                  <a:lnTo>
                    <a:pt x="17746933" y="45899"/>
                  </a:lnTo>
                  <a:lnTo>
                    <a:pt x="17704794" y="120255"/>
                  </a:lnTo>
                  <a:close/>
                </a:path>
                <a:path w="17926050" h="9867900">
                  <a:moveTo>
                    <a:pt x="17798250" y="208834"/>
                  </a:moveTo>
                  <a:lnTo>
                    <a:pt x="17789060" y="195401"/>
                  </a:lnTo>
                  <a:lnTo>
                    <a:pt x="17779103" y="182591"/>
                  </a:lnTo>
                  <a:lnTo>
                    <a:pt x="17768380" y="170404"/>
                  </a:lnTo>
                  <a:lnTo>
                    <a:pt x="17756890" y="158839"/>
                  </a:lnTo>
                  <a:lnTo>
                    <a:pt x="17815517" y="96928"/>
                  </a:lnTo>
                  <a:lnTo>
                    <a:pt x="17822714" y="103265"/>
                  </a:lnTo>
                  <a:lnTo>
                    <a:pt x="17852505" y="137125"/>
                  </a:lnTo>
                  <a:lnTo>
                    <a:pt x="17869897" y="162886"/>
                  </a:lnTo>
                  <a:lnTo>
                    <a:pt x="17798250" y="208834"/>
                  </a:lnTo>
                  <a:close/>
                </a:path>
                <a:path w="17926050" h="9867900">
                  <a:moveTo>
                    <a:pt x="17839307" y="330416"/>
                  </a:moveTo>
                  <a:lnTo>
                    <a:pt x="17837492" y="314249"/>
                  </a:lnTo>
                  <a:lnTo>
                    <a:pt x="17834712" y="298307"/>
                  </a:lnTo>
                  <a:lnTo>
                    <a:pt x="17830966" y="282590"/>
                  </a:lnTo>
                  <a:lnTo>
                    <a:pt x="17826254" y="267098"/>
                  </a:lnTo>
                  <a:lnTo>
                    <a:pt x="17906765" y="239885"/>
                  </a:lnTo>
                  <a:lnTo>
                    <a:pt x="17913348" y="258843"/>
                  </a:lnTo>
                  <a:lnTo>
                    <a:pt x="17922719" y="304729"/>
                  </a:lnTo>
                  <a:lnTo>
                    <a:pt x="17923980" y="323483"/>
                  </a:lnTo>
                  <a:lnTo>
                    <a:pt x="17839307" y="330416"/>
                  </a:lnTo>
                  <a:close/>
                </a:path>
                <a:path w="17926050" h="9867900">
                  <a:moveTo>
                    <a:pt x="17925936" y="495294"/>
                  </a:moveTo>
                  <a:lnTo>
                    <a:pt x="17840209" y="495294"/>
                  </a:lnTo>
                  <a:lnTo>
                    <a:pt x="17840209" y="409532"/>
                  </a:lnTo>
                  <a:lnTo>
                    <a:pt x="17925936" y="409532"/>
                  </a:lnTo>
                  <a:lnTo>
                    <a:pt x="17925936" y="495294"/>
                  </a:lnTo>
                  <a:close/>
                </a:path>
                <a:path w="17926050" h="9867900">
                  <a:moveTo>
                    <a:pt x="17925936" y="666816"/>
                  </a:moveTo>
                  <a:lnTo>
                    <a:pt x="17840209" y="666816"/>
                  </a:lnTo>
                  <a:lnTo>
                    <a:pt x="17840209" y="581055"/>
                  </a:lnTo>
                  <a:lnTo>
                    <a:pt x="17925936" y="581055"/>
                  </a:lnTo>
                  <a:lnTo>
                    <a:pt x="17925936" y="666816"/>
                  </a:lnTo>
                  <a:close/>
                </a:path>
                <a:path w="17926050" h="9867900">
                  <a:moveTo>
                    <a:pt x="17925936" y="838339"/>
                  </a:moveTo>
                  <a:lnTo>
                    <a:pt x="17840209" y="838339"/>
                  </a:lnTo>
                  <a:lnTo>
                    <a:pt x="17840209" y="752577"/>
                  </a:lnTo>
                  <a:lnTo>
                    <a:pt x="17925936" y="752577"/>
                  </a:lnTo>
                  <a:lnTo>
                    <a:pt x="17925936" y="838339"/>
                  </a:lnTo>
                  <a:close/>
                </a:path>
                <a:path w="17926050" h="9867900">
                  <a:moveTo>
                    <a:pt x="17925936" y="1009861"/>
                  </a:moveTo>
                  <a:lnTo>
                    <a:pt x="17840209" y="1009861"/>
                  </a:lnTo>
                  <a:lnTo>
                    <a:pt x="17840209" y="924100"/>
                  </a:lnTo>
                  <a:lnTo>
                    <a:pt x="17925936" y="924100"/>
                  </a:lnTo>
                  <a:lnTo>
                    <a:pt x="17925936" y="1009861"/>
                  </a:lnTo>
                  <a:close/>
                </a:path>
                <a:path w="17926050" h="9867900">
                  <a:moveTo>
                    <a:pt x="17925936" y="1181383"/>
                  </a:moveTo>
                  <a:lnTo>
                    <a:pt x="17840209" y="1181383"/>
                  </a:lnTo>
                  <a:lnTo>
                    <a:pt x="17840209" y="1095622"/>
                  </a:lnTo>
                  <a:lnTo>
                    <a:pt x="17925936" y="1095622"/>
                  </a:lnTo>
                  <a:lnTo>
                    <a:pt x="17925936" y="1181383"/>
                  </a:lnTo>
                  <a:close/>
                </a:path>
                <a:path w="17926050" h="9867900">
                  <a:moveTo>
                    <a:pt x="17925936" y="1352906"/>
                  </a:moveTo>
                  <a:lnTo>
                    <a:pt x="17840209" y="1352906"/>
                  </a:lnTo>
                  <a:lnTo>
                    <a:pt x="17840209" y="1267145"/>
                  </a:lnTo>
                  <a:lnTo>
                    <a:pt x="17925936" y="1267145"/>
                  </a:lnTo>
                  <a:lnTo>
                    <a:pt x="17925936" y="1352906"/>
                  </a:lnTo>
                  <a:close/>
                </a:path>
                <a:path w="17926050" h="9867900">
                  <a:moveTo>
                    <a:pt x="17925936" y="1524428"/>
                  </a:moveTo>
                  <a:lnTo>
                    <a:pt x="17840209" y="1524428"/>
                  </a:lnTo>
                  <a:lnTo>
                    <a:pt x="17840209" y="1438667"/>
                  </a:lnTo>
                  <a:lnTo>
                    <a:pt x="17925936" y="1438667"/>
                  </a:lnTo>
                  <a:lnTo>
                    <a:pt x="17925936" y="1524428"/>
                  </a:lnTo>
                  <a:close/>
                </a:path>
                <a:path w="17926050" h="9867900">
                  <a:moveTo>
                    <a:pt x="17925936" y="1695951"/>
                  </a:moveTo>
                  <a:lnTo>
                    <a:pt x="17840209" y="1695951"/>
                  </a:lnTo>
                  <a:lnTo>
                    <a:pt x="17840209" y="1610190"/>
                  </a:lnTo>
                  <a:lnTo>
                    <a:pt x="17925936" y="1610190"/>
                  </a:lnTo>
                  <a:lnTo>
                    <a:pt x="17925936" y="1695951"/>
                  </a:lnTo>
                  <a:close/>
                </a:path>
                <a:path w="17926050" h="9867900">
                  <a:moveTo>
                    <a:pt x="17925936" y="1867473"/>
                  </a:moveTo>
                  <a:lnTo>
                    <a:pt x="17840209" y="1867473"/>
                  </a:lnTo>
                  <a:lnTo>
                    <a:pt x="17840209" y="1781712"/>
                  </a:lnTo>
                  <a:lnTo>
                    <a:pt x="17925936" y="1781712"/>
                  </a:lnTo>
                  <a:lnTo>
                    <a:pt x="17925936" y="1867473"/>
                  </a:lnTo>
                  <a:close/>
                </a:path>
                <a:path w="17926050" h="9867900">
                  <a:moveTo>
                    <a:pt x="17925936" y="2038996"/>
                  </a:moveTo>
                  <a:lnTo>
                    <a:pt x="17840209" y="2038996"/>
                  </a:lnTo>
                  <a:lnTo>
                    <a:pt x="17840209" y="1953234"/>
                  </a:lnTo>
                  <a:lnTo>
                    <a:pt x="17925936" y="1953234"/>
                  </a:lnTo>
                  <a:lnTo>
                    <a:pt x="17925936" y="2038996"/>
                  </a:lnTo>
                  <a:close/>
                </a:path>
                <a:path w="17926050" h="9867900">
                  <a:moveTo>
                    <a:pt x="17925936" y="2210518"/>
                  </a:moveTo>
                  <a:lnTo>
                    <a:pt x="17840209" y="2210518"/>
                  </a:lnTo>
                  <a:lnTo>
                    <a:pt x="17840209" y="2124757"/>
                  </a:lnTo>
                  <a:lnTo>
                    <a:pt x="17925936" y="2124757"/>
                  </a:lnTo>
                  <a:lnTo>
                    <a:pt x="17925936" y="2210518"/>
                  </a:lnTo>
                  <a:close/>
                </a:path>
                <a:path w="17926050" h="9867900">
                  <a:moveTo>
                    <a:pt x="17925936" y="2382040"/>
                  </a:moveTo>
                  <a:lnTo>
                    <a:pt x="17840209" y="2382040"/>
                  </a:lnTo>
                  <a:lnTo>
                    <a:pt x="17840209" y="2296279"/>
                  </a:lnTo>
                  <a:lnTo>
                    <a:pt x="17925936" y="2296279"/>
                  </a:lnTo>
                  <a:lnTo>
                    <a:pt x="17925936" y="2382040"/>
                  </a:lnTo>
                  <a:close/>
                </a:path>
                <a:path w="17926050" h="9867900">
                  <a:moveTo>
                    <a:pt x="17925936" y="2553563"/>
                  </a:moveTo>
                  <a:lnTo>
                    <a:pt x="17840209" y="2553563"/>
                  </a:lnTo>
                  <a:lnTo>
                    <a:pt x="17840209" y="2467802"/>
                  </a:lnTo>
                  <a:lnTo>
                    <a:pt x="17925936" y="2467802"/>
                  </a:lnTo>
                  <a:lnTo>
                    <a:pt x="17925936" y="2553563"/>
                  </a:lnTo>
                  <a:close/>
                </a:path>
                <a:path w="17926050" h="9867900">
                  <a:moveTo>
                    <a:pt x="17925936" y="2725085"/>
                  </a:moveTo>
                  <a:lnTo>
                    <a:pt x="17840209" y="2725085"/>
                  </a:lnTo>
                  <a:lnTo>
                    <a:pt x="17840209" y="2639324"/>
                  </a:lnTo>
                  <a:lnTo>
                    <a:pt x="17925936" y="2639324"/>
                  </a:lnTo>
                  <a:lnTo>
                    <a:pt x="17925936" y="2725085"/>
                  </a:lnTo>
                  <a:close/>
                </a:path>
                <a:path w="17926050" h="9867900">
                  <a:moveTo>
                    <a:pt x="17925936" y="2896608"/>
                  </a:moveTo>
                  <a:lnTo>
                    <a:pt x="17840209" y="2896608"/>
                  </a:lnTo>
                  <a:lnTo>
                    <a:pt x="17840209" y="2810847"/>
                  </a:lnTo>
                  <a:lnTo>
                    <a:pt x="17925936" y="2810847"/>
                  </a:lnTo>
                  <a:lnTo>
                    <a:pt x="17925936" y="2896608"/>
                  </a:lnTo>
                  <a:close/>
                </a:path>
                <a:path w="17926050" h="9867900">
                  <a:moveTo>
                    <a:pt x="17925936" y="3068130"/>
                  </a:moveTo>
                  <a:lnTo>
                    <a:pt x="17840209" y="3068130"/>
                  </a:lnTo>
                  <a:lnTo>
                    <a:pt x="17840209" y="2982369"/>
                  </a:lnTo>
                  <a:lnTo>
                    <a:pt x="17925936" y="2982369"/>
                  </a:lnTo>
                  <a:lnTo>
                    <a:pt x="17925936" y="3068130"/>
                  </a:lnTo>
                  <a:close/>
                </a:path>
                <a:path w="17926050" h="9867900">
                  <a:moveTo>
                    <a:pt x="17925936" y="3239653"/>
                  </a:moveTo>
                  <a:lnTo>
                    <a:pt x="17840209" y="3239653"/>
                  </a:lnTo>
                  <a:lnTo>
                    <a:pt x="17840209" y="3153891"/>
                  </a:lnTo>
                  <a:lnTo>
                    <a:pt x="17925936" y="3153891"/>
                  </a:lnTo>
                  <a:lnTo>
                    <a:pt x="17925936" y="3239653"/>
                  </a:lnTo>
                  <a:close/>
                </a:path>
                <a:path w="17926050" h="9867900">
                  <a:moveTo>
                    <a:pt x="17925936" y="3411175"/>
                  </a:moveTo>
                  <a:lnTo>
                    <a:pt x="17840209" y="3411175"/>
                  </a:lnTo>
                  <a:lnTo>
                    <a:pt x="17840209" y="3325414"/>
                  </a:lnTo>
                  <a:lnTo>
                    <a:pt x="17925936" y="3325414"/>
                  </a:lnTo>
                  <a:lnTo>
                    <a:pt x="17925936" y="3411175"/>
                  </a:lnTo>
                  <a:close/>
                </a:path>
                <a:path w="17926050" h="9867900">
                  <a:moveTo>
                    <a:pt x="17925936" y="3582697"/>
                  </a:moveTo>
                  <a:lnTo>
                    <a:pt x="17840209" y="3582697"/>
                  </a:lnTo>
                  <a:lnTo>
                    <a:pt x="17840209" y="3496936"/>
                  </a:lnTo>
                  <a:lnTo>
                    <a:pt x="17925936" y="3496936"/>
                  </a:lnTo>
                  <a:lnTo>
                    <a:pt x="17925936" y="3582697"/>
                  </a:lnTo>
                  <a:close/>
                </a:path>
                <a:path w="17926050" h="9867900">
                  <a:moveTo>
                    <a:pt x="17925936" y="3754220"/>
                  </a:moveTo>
                  <a:lnTo>
                    <a:pt x="17840209" y="3754220"/>
                  </a:lnTo>
                  <a:lnTo>
                    <a:pt x="17840209" y="3668459"/>
                  </a:lnTo>
                  <a:lnTo>
                    <a:pt x="17925936" y="3668459"/>
                  </a:lnTo>
                  <a:lnTo>
                    <a:pt x="17925936" y="3754220"/>
                  </a:lnTo>
                  <a:close/>
                </a:path>
                <a:path w="17926050" h="9867900">
                  <a:moveTo>
                    <a:pt x="17925936" y="3925742"/>
                  </a:moveTo>
                  <a:lnTo>
                    <a:pt x="17840209" y="3925742"/>
                  </a:lnTo>
                  <a:lnTo>
                    <a:pt x="17840209" y="3839981"/>
                  </a:lnTo>
                  <a:lnTo>
                    <a:pt x="17925936" y="3839981"/>
                  </a:lnTo>
                  <a:lnTo>
                    <a:pt x="17925936" y="3925742"/>
                  </a:lnTo>
                  <a:close/>
                </a:path>
                <a:path w="17926050" h="9867900">
                  <a:moveTo>
                    <a:pt x="17925936" y="4097265"/>
                  </a:moveTo>
                  <a:lnTo>
                    <a:pt x="17840209" y="4097265"/>
                  </a:lnTo>
                  <a:lnTo>
                    <a:pt x="17840209" y="4011504"/>
                  </a:lnTo>
                  <a:lnTo>
                    <a:pt x="17925936" y="4011504"/>
                  </a:lnTo>
                  <a:lnTo>
                    <a:pt x="17925936" y="4097265"/>
                  </a:lnTo>
                  <a:close/>
                </a:path>
                <a:path w="17926050" h="9867900">
                  <a:moveTo>
                    <a:pt x="17925936" y="4268787"/>
                  </a:moveTo>
                  <a:lnTo>
                    <a:pt x="17840209" y="4268787"/>
                  </a:lnTo>
                  <a:lnTo>
                    <a:pt x="17840209" y="4183026"/>
                  </a:lnTo>
                  <a:lnTo>
                    <a:pt x="17925936" y="4183026"/>
                  </a:lnTo>
                  <a:lnTo>
                    <a:pt x="17925936" y="4268787"/>
                  </a:lnTo>
                  <a:close/>
                </a:path>
                <a:path w="17926050" h="9867900">
                  <a:moveTo>
                    <a:pt x="17925936" y="4440310"/>
                  </a:moveTo>
                  <a:lnTo>
                    <a:pt x="17840209" y="4440310"/>
                  </a:lnTo>
                  <a:lnTo>
                    <a:pt x="17840209" y="4354548"/>
                  </a:lnTo>
                  <a:lnTo>
                    <a:pt x="17925936" y="4354548"/>
                  </a:lnTo>
                  <a:lnTo>
                    <a:pt x="17925936" y="4440310"/>
                  </a:lnTo>
                  <a:close/>
                </a:path>
                <a:path w="17926050" h="9867900">
                  <a:moveTo>
                    <a:pt x="17925936" y="4611832"/>
                  </a:moveTo>
                  <a:lnTo>
                    <a:pt x="17840209" y="4611832"/>
                  </a:lnTo>
                  <a:lnTo>
                    <a:pt x="17840209" y="4526071"/>
                  </a:lnTo>
                  <a:lnTo>
                    <a:pt x="17925936" y="4526071"/>
                  </a:lnTo>
                  <a:lnTo>
                    <a:pt x="17925936" y="4611832"/>
                  </a:lnTo>
                  <a:close/>
                </a:path>
                <a:path w="17926050" h="9867900">
                  <a:moveTo>
                    <a:pt x="17925936" y="4783354"/>
                  </a:moveTo>
                  <a:lnTo>
                    <a:pt x="17840209" y="4783354"/>
                  </a:lnTo>
                  <a:lnTo>
                    <a:pt x="17840209" y="4697593"/>
                  </a:lnTo>
                  <a:lnTo>
                    <a:pt x="17925936" y="4697593"/>
                  </a:lnTo>
                  <a:lnTo>
                    <a:pt x="17925936" y="4783354"/>
                  </a:lnTo>
                  <a:close/>
                </a:path>
                <a:path w="17926050" h="9867900">
                  <a:moveTo>
                    <a:pt x="17925936" y="4954876"/>
                  </a:moveTo>
                  <a:lnTo>
                    <a:pt x="17840209" y="4954876"/>
                  </a:lnTo>
                  <a:lnTo>
                    <a:pt x="17840209" y="4869116"/>
                  </a:lnTo>
                  <a:lnTo>
                    <a:pt x="17925936" y="4869116"/>
                  </a:lnTo>
                  <a:lnTo>
                    <a:pt x="17925936" y="4954876"/>
                  </a:lnTo>
                  <a:close/>
                </a:path>
                <a:path w="17926050" h="9867900">
                  <a:moveTo>
                    <a:pt x="17925936" y="5126399"/>
                  </a:moveTo>
                  <a:lnTo>
                    <a:pt x="17840209" y="5126399"/>
                  </a:lnTo>
                  <a:lnTo>
                    <a:pt x="17840209" y="5040638"/>
                  </a:lnTo>
                  <a:lnTo>
                    <a:pt x="17925936" y="5040638"/>
                  </a:lnTo>
                  <a:lnTo>
                    <a:pt x="17925936" y="5126399"/>
                  </a:lnTo>
                  <a:close/>
                </a:path>
                <a:path w="17926050" h="9867900">
                  <a:moveTo>
                    <a:pt x="17925936" y="5297922"/>
                  </a:moveTo>
                  <a:lnTo>
                    <a:pt x="17840209" y="5297922"/>
                  </a:lnTo>
                  <a:lnTo>
                    <a:pt x="17840209" y="5212160"/>
                  </a:lnTo>
                  <a:lnTo>
                    <a:pt x="17925936" y="5212160"/>
                  </a:lnTo>
                  <a:lnTo>
                    <a:pt x="17925936" y="5297922"/>
                  </a:lnTo>
                  <a:close/>
                </a:path>
                <a:path w="17926050" h="9867900">
                  <a:moveTo>
                    <a:pt x="17925936" y="5469444"/>
                  </a:moveTo>
                  <a:lnTo>
                    <a:pt x="17840209" y="5469444"/>
                  </a:lnTo>
                  <a:lnTo>
                    <a:pt x="17840209" y="5383683"/>
                  </a:lnTo>
                  <a:lnTo>
                    <a:pt x="17925936" y="5383683"/>
                  </a:lnTo>
                  <a:lnTo>
                    <a:pt x="17925936" y="5469444"/>
                  </a:lnTo>
                  <a:close/>
                </a:path>
                <a:path w="17926050" h="9867900">
                  <a:moveTo>
                    <a:pt x="17925936" y="5640967"/>
                  </a:moveTo>
                  <a:lnTo>
                    <a:pt x="17840209" y="5640967"/>
                  </a:lnTo>
                  <a:lnTo>
                    <a:pt x="17840209" y="5555205"/>
                  </a:lnTo>
                  <a:lnTo>
                    <a:pt x="17925936" y="5555205"/>
                  </a:lnTo>
                  <a:lnTo>
                    <a:pt x="17925936" y="5640967"/>
                  </a:lnTo>
                  <a:close/>
                </a:path>
                <a:path w="17926050" h="9867900">
                  <a:moveTo>
                    <a:pt x="17925936" y="5812489"/>
                  </a:moveTo>
                  <a:lnTo>
                    <a:pt x="17840209" y="5812489"/>
                  </a:lnTo>
                  <a:lnTo>
                    <a:pt x="17840209" y="5726728"/>
                  </a:lnTo>
                  <a:lnTo>
                    <a:pt x="17925936" y="5726728"/>
                  </a:lnTo>
                  <a:lnTo>
                    <a:pt x="17925936" y="5812489"/>
                  </a:lnTo>
                  <a:close/>
                </a:path>
                <a:path w="17926050" h="9867900">
                  <a:moveTo>
                    <a:pt x="17925936" y="5984011"/>
                  </a:moveTo>
                  <a:lnTo>
                    <a:pt x="17840209" y="5984011"/>
                  </a:lnTo>
                  <a:lnTo>
                    <a:pt x="17840209" y="5898250"/>
                  </a:lnTo>
                  <a:lnTo>
                    <a:pt x="17925936" y="5898250"/>
                  </a:lnTo>
                  <a:lnTo>
                    <a:pt x="17925936" y="5984011"/>
                  </a:lnTo>
                  <a:close/>
                </a:path>
                <a:path w="17926050" h="9867900">
                  <a:moveTo>
                    <a:pt x="17925936" y="6155534"/>
                  </a:moveTo>
                  <a:lnTo>
                    <a:pt x="17840209" y="6155534"/>
                  </a:lnTo>
                  <a:lnTo>
                    <a:pt x="17840209" y="6069773"/>
                  </a:lnTo>
                  <a:lnTo>
                    <a:pt x="17925936" y="6069773"/>
                  </a:lnTo>
                  <a:lnTo>
                    <a:pt x="17925936" y="6155534"/>
                  </a:lnTo>
                  <a:close/>
                </a:path>
                <a:path w="17926050" h="9867900">
                  <a:moveTo>
                    <a:pt x="17925936" y="6327056"/>
                  </a:moveTo>
                  <a:lnTo>
                    <a:pt x="17840209" y="6327056"/>
                  </a:lnTo>
                  <a:lnTo>
                    <a:pt x="17840209" y="6241295"/>
                  </a:lnTo>
                  <a:lnTo>
                    <a:pt x="17925936" y="6241295"/>
                  </a:lnTo>
                  <a:lnTo>
                    <a:pt x="17925936" y="6327056"/>
                  </a:lnTo>
                  <a:close/>
                </a:path>
                <a:path w="17926050" h="9867900">
                  <a:moveTo>
                    <a:pt x="17925936" y="6498579"/>
                  </a:moveTo>
                  <a:lnTo>
                    <a:pt x="17840209" y="6498579"/>
                  </a:lnTo>
                  <a:lnTo>
                    <a:pt x="17840209" y="6412818"/>
                  </a:lnTo>
                  <a:lnTo>
                    <a:pt x="17925936" y="6412818"/>
                  </a:lnTo>
                  <a:lnTo>
                    <a:pt x="17925936" y="6498579"/>
                  </a:lnTo>
                  <a:close/>
                </a:path>
                <a:path w="17926050" h="9867900">
                  <a:moveTo>
                    <a:pt x="17925936" y="6670101"/>
                  </a:moveTo>
                  <a:lnTo>
                    <a:pt x="17840209" y="6670101"/>
                  </a:lnTo>
                  <a:lnTo>
                    <a:pt x="17840209" y="6584340"/>
                  </a:lnTo>
                  <a:lnTo>
                    <a:pt x="17925936" y="6584340"/>
                  </a:lnTo>
                  <a:lnTo>
                    <a:pt x="17925936" y="6670101"/>
                  </a:lnTo>
                  <a:close/>
                </a:path>
                <a:path w="17926050" h="9867900">
                  <a:moveTo>
                    <a:pt x="17925936" y="6841624"/>
                  </a:moveTo>
                  <a:lnTo>
                    <a:pt x="17840209" y="6841624"/>
                  </a:lnTo>
                  <a:lnTo>
                    <a:pt x="17840209" y="6755862"/>
                  </a:lnTo>
                  <a:lnTo>
                    <a:pt x="17925936" y="6755862"/>
                  </a:lnTo>
                  <a:lnTo>
                    <a:pt x="17925936" y="6841624"/>
                  </a:lnTo>
                  <a:close/>
                </a:path>
                <a:path w="17926050" h="9867900">
                  <a:moveTo>
                    <a:pt x="17925936" y="7013146"/>
                  </a:moveTo>
                  <a:lnTo>
                    <a:pt x="17840209" y="7013146"/>
                  </a:lnTo>
                  <a:lnTo>
                    <a:pt x="17840209" y="6927385"/>
                  </a:lnTo>
                  <a:lnTo>
                    <a:pt x="17925936" y="6927385"/>
                  </a:lnTo>
                  <a:lnTo>
                    <a:pt x="17925936" y="7013146"/>
                  </a:lnTo>
                  <a:close/>
                </a:path>
                <a:path w="17926050" h="9867900">
                  <a:moveTo>
                    <a:pt x="17925936" y="7184668"/>
                  </a:moveTo>
                  <a:lnTo>
                    <a:pt x="17840209" y="7184668"/>
                  </a:lnTo>
                  <a:lnTo>
                    <a:pt x="17840209" y="7098907"/>
                  </a:lnTo>
                  <a:lnTo>
                    <a:pt x="17925936" y="7098907"/>
                  </a:lnTo>
                  <a:lnTo>
                    <a:pt x="17925936" y="7184668"/>
                  </a:lnTo>
                  <a:close/>
                </a:path>
                <a:path w="17926050" h="9867900">
                  <a:moveTo>
                    <a:pt x="17925936" y="7356191"/>
                  </a:moveTo>
                  <a:lnTo>
                    <a:pt x="17840209" y="7356191"/>
                  </a:lnTo>
                  <a:lnTo>
                    <a:pt x="17840209" y="7270430"/>
                  </a:lnTo>
                  <a:lnTo>
                    <a:pt x="17925936" y="7270430"/>
                  </a:lnTo>
                  <a:lnTo>
                    <a:pt x="17925936" y="7356191"/>
                  </a:lnTo>
                  <a:close/>
                </a:path>
                <a:path w="17926050" h="9867900">
                  <a:moveTo>
                    <a:pt x="17925936" y="7527713"/>
                  </a:moveTo>
                  <a:lnTo>
                    <a:pt x="17840209" y="7527713"/>
                  </a:lnTo>
                  <a:lnTo>
                    <a:pt x="17840209" y="7441952"/>
                  </a:lnTo>
                  <a:lnTo>
                    <a:pt x="17925936" y="7441952"/>
                  </a:lnTo>
                  <a:lnTo>
                    <a:pt x="17925936" y="7527713"/>
                  </a:lnTo>
                  <a:close/>
                </a:path>
                <a:path w="17926050" h="9867900">
                  <a:moveTo>
                    <a:pt x="17925936" y="7699236"/>
                  </a:moveTo>
                  <a:lnTo>
                    <a:pt x="17840209" y="7699236"/>
                  </a:lnTo>
                  <a:lnTo>
                    <a:pt x="17840209" y="7613475"/>
                  </a:lnTo>
                  <a:lnTo>
                    <a:pt x="17925936" y="7613475"/>
                  </a:lnTo>
                  <a:lnTo>
                    <a:pt x="17925936" y="7699236"/>
                  </a:lnTo>
                  <a:close/>
                </a:path>
                <a:path w="17926050" h="9867900">
                  <a:moveTo>
                    <a:pt x="17925936" y="7870758"/>
                  </a:moveTo>
                  <a:lnTo>
                    <a:pt x="17840209" y="7870758"/>
                  </a:lnTo>
                  <a:lnTo>
                    <a:pt x="17840209" y="7784997"/>
                  </a:lnTo>
                  <a:lnTo>
                    <a:pt x="17925936" y="7784997"/>
                  </a:lnTo>
                  <a:lnTo>
                    <a:pt x="17925936" y="7870758"/>
                  </a:lnTo>
                  <a:close/>
                </a:path>
                <a:path w="17926050" h="9867900">
                  <a:moveTo>
                    <a:pt x="17925936" y="8042281"/>
                  </a:moveTo>
                  <a:lnTo>
                    <a:pt x="17840209" y="8042281"/>
                  </a:lnTo>
                  <a:lnTo>
                    <a:pt x="17840209" y="7956519"/>
                  </a:lnTo>
                  <a:lnTo>
                    <a:pt x="17925936" y="7956519"/>
                  </a:lnTo>
                  <a:lnTo>
                    <a:pt x="17925936" y="8042281"/>
                  </a:lnTo>
                  <a:close/>
                </a:path>
                <a:path w="17926050" h="9867900">
                  <a:moveTo>
                    <a:pt x="17925936" y="8213803"/>
                  </a:moveTo>
                  <a:lnTo>
                    <a:pt x="17840209" y="8213803"/>
                  </a:lnTo>
                  <a:lnTo>
                    <a:pt x="17840209" y="8128042"/>
                  </a:lnTo>
                  <a:lnTo>
                    <a:pt x="17925936" y="8128042"/>
                  </a:lnTo>
                  <a:lnTo>
                    <a:pt x="17925936" y="8213803"/>
                  </a:lnTo>
                  <a:close/>
                </a:path>
                <a:path w="17926050" h="9867900">
                  <a:moveTo>
                    <a:pt x="17925936" y="8385325"/>
                  </a:moveTo>
                  <a:lnTo>
                    <a:pt x="17840209" y="8385325"/>
                  </a:lnTo>
                  <a:lnTo>
                    <a:pt x="17840209" y="8299564"/>
                  </a:lnTo>
                  <a:lnTo>
                    <a:pt x="17925936" y="8299564"/>
                  </a:lnTo>
                  <a:lnTo>
                    <a:pt x="17925936" y="8385325"/>
                  </a:lnTo>
                  <a:close/>
                </a:path>
                <a:path w="17926050" h="9867900">
                  <a:moveTo>
                    <a:pt x="17925936" y="8556848"/>
                  </a:moveTo>
                  <a:lnTo>
                    <a:pt x="17840209" y="8556848"/>
                  </a:lnTo>
                  <a:lnTo>
                    <a:pt x="17840209" y="8471087"/>
                  </a:lnTo>
                  <a:lnTo>
                    <a:pt x="17925936" y="8471087"/>
                  </a:lnTo>
                  <a:lnTo>
                    <a:pt x="17925936" y="8556848"/>
                  </a:lnTo>
                  <a:close/>
                </a:path>
                <a:path w="17926050" h="9867900">
                  <a:moveTo>
                    <a:pt x="17925936" y="8728370"/>
                  </a:moveTo>
                  <a:lnTo>
                    <a:pt x="17840209" y="8728370"/>
                  </a:lnTo>
                  <a:lnTo>
                    <a:pt x="17840209" y="8642609"/>
                  </a:lnTo>
                  <a:lnTo>
                    <a:pt x="17925936" y="8642609"/>
                  </a:lnTo>
                  <a:lnTo>
                    <a:pt x="17925936" y="8728370"/>
                  </a:lnTo>
                  <a:close/>
                </a:path>
                <a:path w="17926050" h="9867900">
                  <a:moveTo>
                    <a:pt x="17925936" y="8899893"/>
                  </a:moveTo>
                  <a:lnTo>
                    <a:pt x="17840209" y="8899893"/>
                  </a:lnTo>
                  <a:lnTo>
                    <a:pt x="17840209" y="8814132"/>
                  </a:lnTo>
                  <a:lnTo>
                    <a:pt x="17925936" y="8814132"/>
                  </a:lnTo>
                  <a:lnTo>
                    <a:pt x="17925936" y="8899893"/>
                  </a:lnTo>
                  <a:close/>
                </a:path>
                <a:path w="17926050" h="9867900">
                  <a:moveTo>
                    <a:pt x="17925936" y="9071415"/>
                  </a:moveTo>
                  <a:lnTo>
                    <a:pt x="17840209" y="9071415"/>
                  </a:lnTo>
                  <a:lnTo>
                    <a:pt x="17840209" y="8985654"/>
                  </a:lnTo>
                  <a:lnTo>
                    <a:pt x="17925936" y="8985654"/>
                  </a:lnTo>
                  <a:lnTo>
                    <a:pt x="17925936" y="9071415"/>
                  </a:lnTo>
                  <a:close/>
                </a:path>
                <a:path w="17926050" h="9867900">
                  <a:moveTo>
                    <a:pt x="17925936" y="9242938"/>
                  </a:moveTo>
                  <a:lnTo>
                    <a:pt x="17840209" y="9242938"/>
                  </a:lnTo>
                  <a:lnTo>
                    <a:pt x="17840209" y="9157176"/>
                  </a:lnTo>
                  <a:lnTo>
                    <a:pt x="17925936" y="9157176"/>
                  </a:lnTo>
                  <a:lnTo>
                    <a:pt x="17925936" y="9242938"/>
                  </a:lnTo>
                  <a:close/>
                </a:path>
                <a:path w="17926050" h="9867900">
                  <a:moveTo>
                    <a:pt x="17925936" y="9414460"/>
                  </a:moveTo>
                  <a:lnTo>
                    <a:pt x="17840209" y="9414460"/>
                  </a:lnTo>
                  <a:lnTo>
                    <a:pt x="17840209" y="9328699"/>
                  </a:lnTo>
                  <a:lnTo>
                    <a:pt x="17925936" y="9328699"/>
                  </a:lnTo>
                  <a:lnTo>
                    <a:pt x="17925936" y="9414460"/>
                  </a:lnTo>
                  <a:close/>
                </a:path>
                <a:path w="17926050" h="9867900">
                  <a:moveTo>
                    <a:pt x="17918160" y="9585493"/>
                  </a:moveTo>
                  <a:lnTo>
                    <a:pt x="17834902" y="9568634"/>
                  </a:lnTo>
                  <a:lnTo>
                    <a:pt x="17837224" y="9555467"/>
                  </a:lnTo>
                  <a:lnTo>
                    <a:pt x="17838882" y="9542193"/>
                  </a:lnTo>
                  <a:lnTo>
                    <a:pt x="17839877" y="9528814"/>
                  </a:lnTo>
                  <a:lnTo>
                    <a:pt x="17840209" y="9515329"/>
                  </a:lnTo>
                  <a:lnTo>
                    <a:pt x="17840209" y="9500221"/>
                  </a:lnTo>
                  <a:lnTo>
                    <a:pt x="17925936" y="9500221"/>
                  </a:lnTo>
                  <a:lnTo>
                    <a:pt x="17925936" y="9515329"/>
                  </a:lnTo>
                  <a:lnTo>
                    <a:pt x="17922719" y="9563171"/>
                  </a:lnTo>
                  <a:lnTo>
                    <a:pt x="17918160" y="9585493"/>
                  </a:lnTo>
                  <a:close/>
                </a:path>
                <a:path w="17926050" h="9867900">
                  <a:moveTo>
                    <a:pt x="17845377" y="9738876"/>
                  </a:moveTo>
                  <a:lnTo>
                    <a:pt x="17779585" y="9684713"/>
                  </a:lnTo>
                  <a:lnTo>
                    <a:pt x="17789554" y="9671821"/>
                  </a:lnTo>
                  <a:lnTo>
                    <a:pt x="17798678" y="9658412"/>
                  </a:lnTo>
                  <a:lnTo>
                    <a:pt x="17806957" y="9644486"/>
                  </a:lnTo>
                  <a:lnTo>
                    <a:pt x="17814392" y="9630043"/>
                  </a:lnTo>
                  <a:lnTo>
                    <a:pt x="17891158" y="9666687"/>
                  </a:lnTo>
                  <a:lnTo>
                    <a:pt x="17877820" y="9693278"/>
                  </a:lnTo>
                  <a:lnTo>
                    <a:pt x="17852505" y="9730775"/>
                  </a:lnTo>
                  <a:lnTo>
                    <a:pt x="17845377" y="9738876"/>
                  </a:lnTo>
                  <a:close/>
                </a:path>
                <a:path w="17926050" h="9867900">
                  <a:moveTo>
                    <a:pt x="17709375" y="9840651"/>
                  </a:moveTo>
                  <a:lnTo>
                    <a:pt x="17676327" y="9761614"/>
                  </a:lnTo>
                  <a:lnTo>
                    <a:pt x="17691111" y="9754891"/>
                  </a:lnTo>
                  <a:lnTo>
                    <a:pt x="17705419" y="9747297"/>
                  </a:lnTo>
                  <a:lnTo>
                    <a:pt x="17719252" y="9738831"/>
                  </a:lnTo>
                  <a:lnTo>
                    <a:pt x="17732608" y="9729492"/>
                  </a:lnTo>
                  <a:lnTo>
                    <a:pt x="17783604" y="9797995"/>
                  </a:lnTo>
                  <a:lnTo>
                    <a:pt x="17751388" y="9819763"/>
                  </a:lnTo>
                  <a:lnTo>
                    <a:pt x="17710692" y="9840193"/>
                  </a:lnTo>
                  <a:lnTo>
                    <a:pt x="17709375" y="9840651"/>
                  </a:lnTo>
                  <a:close/>
                </a:path>
                <a:path w="17926050" h="9867900">
                  <a:moveTo>
                    <a:pt x="17573513" y="9867900"/>
                  </a:moveTo>
                  <a:lnTo>
                    <a:pt x="17541310" y="9867900"/>
                  </a:lnTo>
                  <a:lnTo>
                    <a:pt x="17541310" y="9782139"/>
                  </a:lnTo>
                  <a:lnTo>
                    <a:pt x="17573511" y="9782139"/>
                  </a:lnTo>
                  <a:lnTo>
                    <a:pt x="17583774" y="9781946"/>
                  </a:lnTo>
                  <a:lnTo>
                    <a:pt x="17593979" y="9781369"/>
                  </a:lnTo>
                  <a:lnTo>
                    <a:pt x="17604128" y="9780408"/>
                  </a:lnTo>
                  <a:lnTo>
                    <a:pt x="17614220" y="9779062"/>
                  </a:lnTo>
                  <a:lnTo>
                    <a:pt x="17627116" y="9863499"/>
                  </a:lnTo>
                  <a:lnTo>
                    <a:pt x="17621335" y="9864681"/>
                  </a:lnTo>
                  <a:lnTo>
                    <a:pt x="17573513" y="9867900"/>
                  </a:lnTo>
                  <a:close/>
                </a:path>
                <a:path w="17926050" h="9867900">
                  <a:moveTo>
                    <a:pt x="17455585" y="9867900"/>
                  </a:moveTo>
                  <a:lnTo>
                    <a:pt x="17369860" y="9867900"/>
                  </a:lnTo>
                  <a:lnTo>
                    <a:pt x="17369860" y="9782139"/>
                  </a:lnTo>
                  <a:lnTo>
                    <a:pt x="17455585" y="9782139"/>
                  </a:lnTo>
                  <a:lnTo>
                    <a:pt x="17455585" y="9867900"/>
                  </a:lnTo>
                  <a:close/>
                </a:path>
                <a:path w="17926050" h="9867900">
                  <a:moveTo>
                    <a:pt x="17284135" y="9867900"/>
                  </a:moveTo>
                  <a:lnTo>
                    <a:pt x="17198410" y="9867900"/>
                  </a:lnTo>
                  <a:lnTo>
                    <a:pt x="17198410" y="9782139"/>
                  </a:lnTo>
                  <a:lnTo>
                    <a:pt x="17284135" y="9782139"/>
                  </a:lnTo>
                  <a:lnTo>
                    <a:pt x="17284135" y="9867900"/>
                  </a:lnTo>
                  <a:close/>
                </a:path>
                <a:path w="17926050" h="9867900">
                  <a:moveTo>
                    <a:pt x="17112685" y="9867900"/>
                  </a:moveTo>
                  <a:lnTo>
                    <a:pt x="17026960" y="9867900"/>
                  </a:lnTo>
                  <a:lnTo>
                    <a:pt x="17026960" y="9782139"/>
                  </a:lnTo>
                  <a:lnTo>
                    <a:pt x="17112685" y="9782139"/>
                  </a:lnTo>
                  <a:lnTo>
                    <a:pt x="17112685" y="9867900"/>
                  </a:lnTo>
                  <a:close/>
                </a:path>
                <a:path w="17926050" h="9867900">
                  <a:moveTo>
                    <a:pt x="16941235" y="9867900"/>
                  </a:moveTo>
                  <a:lnTo>
                    <a:pt x="16855510" y="9867900"/>
                  </a:lnTo>
                  <a:lnTo>
                    <a:pt x="16855510" y="9782139"/>
                  </a:lnTo>
                  <a:lnTo>
                    <a:pt x="16941235" y="9782139"/>
                  </a:lnTo>
                  <a:lnTo>
                    <a:pt x="16941235" y="9867900"/>
                  </a:lnTo>
                  <a:close/>
                </a:path>
                <a:path w="17926050" h="9867900">
                  <a:moveTo>
                    <a:pt x="16769785" y="9867900"/>
                  </a:moveTo>
                  <a:lnTo>
                    <a:pt x="16684060" y="9867900"/>
                  </a:lnTo>
                  <a:lnTo>
                    <a:pt x="16684060" y="9782139"/>
                  </a:lnTo>
                  <a:lnTo>
                    <a:pt x="16769785" y="9782139"/>
                  </a:lnTo>
                  <a:lnTo>
                    <a:pt x="16769785" y="9867900"/>
                  </a:lnTo>
                  <a:close/>
                </a:path>
                <a:path w="17926050" h="9867900">
                  <a:moveTo>
                    <a:pt x="16598335" y="9867900"/>
                  </a:moveTo>
                  <a:lnTo>
                    <a:pt x="16512610" y="9867900"/>
                  </a:lnTo>
                  <a:lnTo>
                    <a:pt x="16512610" y="9782139"/>
                  </a:lnTo>
                  <a:lnTo>
                    <a:pt x="16598335" y="9782139"/>
                  </a:lnTo>
                  <a:lnTo>
                    <a:pt x="16598335" y="9867900"/>
                  </a:lnTo>
                  <a:close/>
                </a:path>
                <a:path w="17926050" h="9867900">
                  <a:moveTo>
                    <a:pt x="16426885" y="9867900"/>
                  </a:moveTo>
                  <a:lnTo>
                    <a:pt x="16341160" y="9867900"/>
                  </a:lnTo>
                  <a:lnTo>
                    <a:pt x="16341160" y="9782139"/>
                  </a:lnTo>
                  <a:lnTo>
                    <a:pt x="16426885" y="9782139"/>
                  </a:lnTo>
                  <a:lnTo>
                    <a:pt x="16426885" y="9867900"/>
                  </a:lnTo>
                  <a:close/>
                </a:path>
                <a:path w="17926050" h="9867900">
                  <a:moveTo>
                    <a:pt x="16255435" y="9867900"/>
                  </a:moveTo>
                  <a:lnTo>
                    <a:pt x="16169710" y="9867900"/>
                  </a:lnTo>
                  <a:lnTo>
                    <a:pt x="16169710" y="9782139"/>
                  </a:lnTo>
                  <a:lnTo>
                    <a:pt x="16255435" y="9782139"/>
                  </a:lnTo>
                  <a:lnTo>
                    <a:pt x="16255435" y="9867900"/>
                  </a:lnTo>
                  <a:close/>
                </a:path>
                <a:path w="17926050" h="9867900">
                  <a:moveTo>
                    <a:pt x="16083985" y="9867900"/>
                  </a:moveTo>
                  <a:lnTo>
                    <a:pt x="15998260" y="9867900"/>
                  </a:lnTo>
                  <a:lnTo>
                    <a:pt x="15998260" y="9782139"/>
                  </a:lnTo>
                  <a:lnTo>
                    <a:pt x="16083985" y="9782139"/>
                  </a:lnTo>
                  <a:lnTo>
                    <a:pt x="16083985" y="9867900"/>
                  </a:lnTo>
                  <a:close/>
                </a:path>
                <a:path w="17926050" h="9867900">
                  <a:moveTo>
                    <a:pt x="15912536" y="9867900"/>
                  </a:moveTo>
                  <a:lnTo>
                    <a:pt x="15826811" y="9867900"/>
                  </a:lnTo>
                  <a:lnTo>
                    <a:pt x="15826811" y="9782139"/>
                  </a:lnTo>
                  <a:lnTo>
                    <a:pt x="15912536" y="9782139"/>
                  </a:lnTo>
                  <a:lnTo>
                    <a:pt x="15912536" y="9867900"/>
                  </a:lnTo>
                  <a:close/>
                </a:path>
                <a:path w="17926050" h="9867900">
                  <a:moveTo>
                    <a:pt x="15741086" y="9867900"/>
                  </a:moveTo>
                  <a:lnTo>
                    <a:pt x="15655361" y="9867900"/>
                  </a:lnTo>
                  <a:lnTo>
                    <a:pt x="15655361" y="9782139"/>
                  </a:lnTo>
                  <a:lnTo>
                    <a:pt x="15741086" y="9782139"/>
                  </a:lnTo>
                  <a:lnTo>
                    <a:pt x="15741086" y="9867900"/>
                  </a:lnTo>
                  <a:close/>
                </a:path>
                <a:path w="17926050" h="9867900">
                  <a:moveTo>
                    <a:pt x="15569636" y="9867900"/>
                  </a:moveTo>
                  <a:lnTo>
                    <a:pt x="15483911" y="9867900"/>
                  </a:lnTo>
                  <a:lnTo>
                    <a:pt x="15483911" y="9782139"/>
                  </a:lnTo>
                  <a:lnTo>
                    <a:pt x="15569636" y="9782139"/>
                  </a:lnTo>
                  <a:lnTo>
                    <a:pt x="15569636" y="9867900"/>
                  </a:lnTo>
                  <a:close/>
                </a:path>
                <a:path w="17926050" h="9867900">
                  <a:moveTo>
                    <a:pt x="15398186" y="9867900"/>
                  </a:moveTo>
                  <a:lnTo>
                    <a:pt x="15312461" y="9867900"/>
                  </a:lnTo>
                  <a:lnTo>
                    <a:pt x="15312461" y="9782139"/>
                  </a:lnTo>
                  <a:lnTo>
                    <a:pt x="15398186" y="9782139"/>
                  </a:lnTo>
                  <a:lnTo>
                    <a:pt x="15398186" y="9867900"/>
                  </a:lnTo>
                  <a:close/>
                </a:path>
                <a:path w="17926050" h="9867900">
                  <a:moveTo>
                    <a:pt x="15226736" y="9867900"/>
                  </a:moveTo>
                  <a:lnTo>
                    <a:pt x="15141011" y="9867900"/>
                  </a:lnTo>
                  <a:lnTo>
                    <a:pt x="15141011" y="9782139"/>
                  </a:lnTo>
                  <a:lnTo>
                    <a:pt x="15226736" y="9782139"/>
                  </a:lnTo>
                  <a:lnTo>
                    <a:pt x="15226736" y="9867900"/>
                  </a:lnTo>
                  <a:close/>
                </a:path>
                <a:path w="17926050" h="9867900">
                  <a:moveTo>
                    <a:pt x="15055286" y="9867900"/>
                  </a:moveTo>
                  <a:lnTo>
                    <a:pt x="14969561" y="9867900"/>
                  </a:lnTo>
                  <a:lnTo>
                    <a:pt x="14969561" y="9782139"/>
                  </a:lnTo>
                  <a:lnTo>
                    <a:pt x="15055286" y="9782139"/>
                  </a:lnTo>
                  <a:lnTo>
                    <a:pt x="15055286" y="9867900"/>
                  </a:lnTo>
                  <a:close/>
                </a:path>
                <a:path w="17926050" h="9867900">
                  <a:moveTo>
                    <a:pt x="14883836" y="9867900"/>
                  </a:moveTo>
                  <a:lnTo>
                    <a:pt x="14798111" y="9867900"/>
                  </a:lnTo>
                  <a:lnTo>
                    <a:pt x="14798111" y="9782139"/>
                  </a:lnTo>
                  <a:lnTo>
                    <a:pt x="14883836" y="9782139"/>
                  </a:lnTo>
                  <a:lnTo>
                    <a:pt x="14883836" y="9867900"/>
                  </a:lnTo>
                  <a:close/>
                </a:path>
                <a:path w="17926050" h="9867900">
                  <a:moveTo>
                    <a:pt x="14712386" y="9867900"/>
                  </a:moveTo>
                  <a:lnTo>
                    <a:pt x="14626661" y="9867900"/>
                  </a:lnTo>
                  <a:lnTo>
                    <a:pt x="14626661" y="9782139"/>
                  </a:lnTo>
                  <a:lnTo>
                    <a:pt x="14712386" y="9782139"/>
                  </a:lnTo>
                  <a:lnTo>
                    <a:pt x="14712386" y="9867900"/>
                  </a:lnTo>
                  <a:close/>
                </a:path>
                <a:path w="17926050" h="9867900">
                  <a:moveTo>
                    <a:pt x="14540936" y="9867900"/>
                  </a:moveTo>
                  <a:lnTo>
                    <a:pt x="14455211" y="9867900"/>
                  </a:lnTo>
                  <a:lnTo>
                    <a:pt x="14455211" y="9782139"/>
                  </a:lnTo>
                  <a:lnTo>
                    <a:pt x="14540936" y="9782139"/>
                  </a:lnTo>
                  <a:lnTo>
                    <a:pt x="14540936" y="9867900"/>
                  </a:lnTo>
                  <a:close/>
                </a:path>
                <a:path w="17926050" h="9867900">
                  <a:moveTo>
                    <a:pt x="14369486" y="9867900"/>
                  </a:moveTo>
                  <a:lnTo>
                    <a:pt x="14283761" y="9867900"/>
                  </a:lnTo>
                  <a:lnTo>
                    <a:pt x="14283761" y="9782139"/>
                  </a:lnTo>
                  <a:lnTo>
                    <a:pt x="14369486" y="9782139"/>
                  </a:lnTo>
                  <a:lnTo>
                    <a:pt x="14369486" y="9867900"/>
                  </a:lnTo>
                  <a:close/>
                </a:path>
                <a:path w="17926050" h="9867900">
                  <a:moveTo>
                    <a:pt x="14198036" y="9867900"/>
                  </a:moveTo>
                  <a:lnTo>
                    <a:pt x="14112311" y="9867900"/>
                  </a:lnTo>
                  <a:lnTo>
                    <a:pt x="14112311" y="9782139"/>
                  </a:lnTo>
                  <a:lnTo>
                    <a:pt x="14198036" y="9782139"/>
                  </a:lnTo>
                  <a:lnTo>
                    <a:pt x="14198036" y="9867900"/>
                  </a:lnTo>
                  <a:close/>
                </a:path>
                <a:path w="17926050" h="9867900">
                  <a:moveTo>
                    <a:pt x="14026586" y="9867900"/>
                  </a:moveTo>
                  <a:lnTo>
                    <a:pt x="13940861" y="9867900"/>
                  </a:lnTo>
                  <a:lnTo>
                    <a:pt x="13940861" y="9782139"/>
                  </a:lnTo>
                  <a:lnTo>
                    <a:pt x="14026586" y="9782139"/>
                  </a:lnTo>
                  <a:lnTo>
                    <a:pt x="14026586" y="9867900"/>
                  </a:lnTo>
                  <a:close/>
                </a:path>
                <a:path w="17926050" h="9867900">
                  <a:moveTo>
                    <a:pt x="13855136" y="9867900"/>
                  </a:moveTo>
                  <a:lnTo>
                    <a:pt x="13769411" y="9867900"/>
                  </a:lnTo>
                  <a:lnTo>
                    <a:pt x="13769411" y="9782139"/>
                  </a:lnTo>
                  <a:lnTo>
                    <a:pt x="13855136" y="9782139"/>
                  </a:lnTo>
                  <a:lnTo>
                    <a:pt x="13855136" y="9867900"/>
                  </a:lnTo>
                  <a:close/>
                </a:path>
                <a:path w="17926050" h="9867900">
                  <a:moveTo>
                    <a:pt x="13683686" y="9867900"/>
                  </a:moveTo>
                  <a:lnTo>
                    <a:pt x="13597961" y="9867900"/>
                  </a:lnTo>
                  <a:lnTo>
                    <a:pt x="13597961" y="9782139"/>
                  </a:lnTo>
                  <a:lnTo>
                    <a:pt x="13683686" y="9782139"/>
                  </a:lnTo>
                  <a:lnTo>
                    <a:pt x="13683686" y="9867900"/>
                  </a:lnTo>
                  <a:close/>
                </a:path>
                <a:path w="17926050" h="9867900">
                  <a:moveTo>
                    <a:pt x="13512236" y="9867900"/>
                  </a:moveTo>
                  <a:lnTo>
                    <a:pt x="13426511" y="9867900"/>
                  </a:lnTo>
                  <a:lnTo>
                    <a:pt x="13426511" y="9782139"/>
                  </a:lnTo>
                  <a:lnTo>
                    <a:pt x="13512236" y="9782139"/>
                  </a:lnTo>
                  <a:lnTo>
                    <a:pt x="13512236" y="9867900"/>
                  </a:lnTo>
                  <a:close/>
                </a:path>
                <a:path w="17926050" h="9867900">
                  <a:moveTo>
                    <a:pt x="13340786" y="9867900"/>
                  </a:moveTo>
                  <a:lnTo>
                    <a:pt x="13255061" y="9867900"/>
                  </a:lnTo>
                  <a:lnTo>
                    <a:pt x="13255061" y="9782139"/>
                  </a:lnTo>
                  <a:lnTo>
                    <a:pt x="13340786" y="9782139"/>
                  </a:lnTo>
                  <a:lnTo>
                    <a:pt x="13340786" y="9867900"/>
                  </a:lnTo>
                  <a:close/>
                </a:path>
                <a:path w="17926050" h="9867900">
                  <a:moveTo>
                    <a:pt x="13169336" y="9867900"/>
                  </a:moveTo>
                  <a:lnTo>
                    <a:pt x="13083611" y="9867900"/>
                  </a:lnTo>
                  <a:lnTo>
                    <a:pt x="13083611" y="9782139"/>
                  </a:lnTo>
                  <a:lnTo>
                    <a:pt x="13169336" y="9782139"/>
                  </a:lnTo>
                  <a:lnTo>
                    <a:pt x="13169336" y="9867900"/>
                  </a:lnTo>
                  <a:close/>
                </a:path>
                <a:path w="17926050" h="9867900">
                  <a:moveTo>
                    <a:pt x="12997886" y="9867900"/>
                  </a:moveTo>
                  <a:lnTo>
                    <a:pt x="12912161" y="9867900"/>
                  </a:lnTo>
                  <a:lnTo>
                    <a:pt x="12912161" y="9782139"/>
                  </a:lnTo>
                  <a:lnTo>
                    <a:pt x="12997886" y="9782139"/>
                  </a:lnTo>
                  <a:lnTo>
                    <a:pt x="12997886" y="9867900"/>
                  </a:lnTo>
                  <a:close/>
                </a:path>
                <a:path w="17926050" h="9867900">
                  <a:moveTo>
                    <a:pt x="12826436" y="9867900"/>
                  </a:moveTo>
                  <a:lnTo>
                    <a:pt x="12740711" y="9867900"/>
                  </a:lnTo>
                  <a:lnTo>
                    <a:pt x="12740711" y="9782139"/>
                  </a:lnTo>
                  <a:lnTo>
                    <a:pt x="12826436" y="9782139"/>
                  </a:lnTo>
                  <a:lnTo>
                    <a:pt x="12826436" y="9867900"/>
                  </a:lnTo>
                  <a:close/>
                </a:path>
                <a:path w="17926050" h="9867900">
                  <a:moveTo>
                    <a:pt x="12654986" y="9867900"/>
                  </a:moveTo>
                  <a:lnTo>
                    <a:pt x="12569261" y="9867900"/>
                  </a:lnTo>
                  <a:lnTo>
                    <a:pt x="12569261" y="9782139"/>
                  </a:lnTo>
                  <a:lnTo>
                    <a:pt x="12654986" y="9782139"/>
                  </a:lnTo>
                  <a:lnTo>
                    <a:pt x="12654986" y="9867900"/>
                  </a:lnTo>
                  <a:close/>
                </a:path>
                <a:path w="17926050" h="9867900">
                  <a:moveTo>
                    <a:pt x="12483536" y="9867900"/>
                  </a:moveTo>
                  <a:lnTo>
                    <a:pt x="12397811" y="9867900"/>
                  </a:lnTo>
                  <a:lnTo>
                    <a:pt x="12397811" y="9782139"/>
                  </a:lnTo>
                  <a:lnTo>
                    <a:pt x="12483536" y="9782139"/>
                  </a:lnTo>
                  <a:lnTo>
                    <a:pt x="12483536" y="9867900"/>
                  </a:lnTo>
                  <a:close/>
                </a:path>
                <a:path w="17926050" h="9867900">
                  <a:moveTo>
                    <a:pt x="12312086" y="9867900"/>
                  </a:moveTo>
                  <a:lnTo>
                    <a:pt x="12226361" y="9867900"/>
                  </a:lnTo>
                  <a:lnTo>
                    <a:pt x="12226361" y="9782139"/>
                  </a:lnTo>
                  <a:lnTo>
                    <a:pt x="12312086" y="9782139"/>
                  </a:lnTo>
                  <a:lnTo>
                    <a:pt x="12312086" y="9867900"/>
                  </a:lnTo>
                  <a:close/>
                </a:path>
                <a:path w="17926050" h="9867900">
                  <a:moveTo>
                    <a:pt x="12140636" y="9867900"/>
                  </a:moveTo>
                  <a:lnTo>
                    <a:pt x="12054911" y="9867900"/>
                  </a:lnTo>
                  <a:lnTo>
                    <a:pt x="12054911" y="9782139"/>
                  </a:lnTo>
                  <a:lnTo>
                    <a:pt x="12140636" y="9782139"/>
                  </a:lnTo>
                  <a:lnTo>
                    <a:pt x="12140636" y="9867900"/>
                  </a:lnTo>
                  <a:close/>
                </a:path>
                <a:path w="17926050" h="9867900">
                  <a:moveTo>
                    <a:pt x="11969186" y="9867900"/>
                  </a:moveTo>
                  <a:lnTo>
                    <a:pt x="11883461" y="9867900"/>
                  </a:lnTo>
                  <a:lnTo>
                    <a:pt x="11883461" y="9782139"/>
                  </a:lnTo>
                  <a:lnTo>
                    <a:pt x="11969186" y="9782139"/>
                  </a:lnTo>
                  <a:lnTo>
                    <a:pt x="11969186" y="9867900"/>
                  </a:lnTo>
                  <a:close/>
                </a:path>
                <a:path w="17926050" h="9867900">
                  <a:moveTo>
                    <a:pt x="11797736" y="9867900"/>
                  </a:moveTo>
                  <a:lnTo>
                    <a:pt x="11712011" y="9867900"/>
                  </a:lnTo>
                  <a:lnTo>
                    <a:pt x="11712011" y="9782139"/>
                  </a:lnTo>
                  <a:lnTo>
                    <a:pt x="11797736" y="9782139"/>
                  </a:lnTo>
                  <a:lnTo>
                    <a:pt x="11797736" y="9867900"/>
                  </a:lnTo>
                  <a:close/>
                </a:path>
                <a:path w="17926050" h="9867900">
                  <a:moveTo>
                    <a:pt x="11626286" y="9867900"/>
                  </a:moveTo>
                  <a:lnTo>
                    <a:pt x="11540561" y="9867900"/>
                  </a:lnTo>
                  <a:lnTo>
                    <a:pt x="11540561" y="9782139"/>
                  </a:lnTo>
                  <a:lnTo>
                    <a:pt x="11626286" y="9782139"/>
                  </a:lnTo>
                  <a:lnTo>
                    <a:pt x="11626286" y="9867900"/>
                  </a:lnTo>
                  <a:close/>
                </a:path>
                <a:path w="17926050" h="9867900">
                  <a:moveTo>
                    <a:pt x="11454836" y="9867900"/>
                  </a:moveTo>
                  <a:lnTo>
                    <a:pt x="11369111" y="9867900"/>
                  </a:lnTo>
                  <a:lnTo>
                    <a:pt x="11369111" y="9782139"/>
                  </a:lnTo>
                  <a:lnTo>
                    <a:pt x="11454836" y="9782139"/>
                  </a:lnTo>
                  <a:lnTo>
                    <a:pt x="11454836" y="9867900"/>
                  </a:lnTo>
                  <a:close/>
                </a:path>
                <a:path w="17926050" h="9867900">
                  <a:moveTo>
                    <a:pt x="11283386" y="9867900"/>
                  </a:moveTo>
                  <a:lnTo>
                    <a:pt x="11197661" y="9867900"/>
                  </a:lnTo>
                  <a:lnTo>
                    <a:pt x="11197661" y="9782139"/>
                  </a:lnTo>
                  <a:lnTo>
                    <a:pt x="11283386" y="9782139"/>
                  </a:lnTo>
                  <a:lnTo>
                    <a:pt x="11283386" y="9867900"/>
                  </a:lnTo>
                  <a:close/>
                </a:path>
                <a:path w="17926050" h="9867900">
                  <a:moveTo>
                    <a:pt x="11111936" y="9867900"/>
                  </a:moveTo>
                  <a:lnTo>
                    <a:pt x="11026211" y="9867900"/>
                  </a:lnTo>
                  <a:lnTo>
                    <a:pt x="11026211" y="9782139"/>
                  </a:lnTo>
                  <a:lnTo>
                    <a:pt x="11111936" y="9782139"/>
                  </a:lnTo>
                  <a:lnTo>
                    <a:pt x="11111936" y="9867900"/>
                  </a:lnTo>
                  <a:close/>
                </a:path>
                <a:path w="17926050" h="9867900">
                  <a:moveTo>
                    <a:pt x="10940486" y="9867900"/>
                  </a:moveTo>
                  <a:lnTo>
                    <a:pt x="10854761" y="9867900"/>
                  </a:lnTo>
                  <a:lnTo>
                    <a:pt x="10854761" y="9782139"/>
                  </a:lnTo>
                  <a:lnTo>
                    <a:pt x="10940486" y="9782139"/>
                  </a:lnTo>
                  <a:lnTo>
                    <a:pt x="10940486" y="9867900"/>
                  </a:lnTo>
                  <a:close/>
                </a:path>
                <a:path w="17926050" h="9867900">
                  <a:moveTo>
                    <a:pt x="10769036" y="9867900"/>
                  </a:moveTo>
                  <a:lnTo>
                    <a:pt x="10683311" y="9867900"/>
                  </a:lnTo>
                  <a:lnTo>
                    <a:pt x="10683311" y="9782139"/>
                  </a:lnTo>
                  <a:lnTo>
                    <a:pt x="10769036" y="9782139"/>
                  </a:lnTo>
                  <a:lnTo>
                    <a:pt x="10769036" y="9867900"/>
                  </a:lnTo>
                  <a:close/>
                </a:path>
                <a:path w="17926050" h="9867900">
                  <a:moveTo>
                    <a:pt x="10597586" y="9867900"/>
                  </a:moveTo>
                  <a:lnTo>
                    <a:pt x="10511861" y="9867900"/>
                  </a:lnTo>
                  <a:lnTo>
                    <a:pt x="10511861" y="9782139"/>
                  </a:lnTo>
                  <a:lnTo>
                    <a:pt x="10597586" y="9782139"/>
                  </a:lnTo>
                  <a:lnTo>
                    <a:pt x="10597586" y="9867900"/>
                  </a:lnTo>
                  <a:close/>
                </a:path>
                <a:path w="17926050" h="9867900">
                  <a:moveTo>
                    <a:pt x="10426136" y="9867900"/>
                  </a:moveTo>
                  <a:lnTo>
                    <a:pt x="10340411" y="9867900"/>
                  </a:lnTo>
                  <a:lnTo>
                    <a:pt x="10340411" y="9782139"/>
                  </a:lnTo>
                  <a:lnTo>
                    <a:pt x="10426136" y="9782139"/>
                  </a:lnTo>
                  <a:lnTo>
                    <a:pt x="10426136" y="9867900"/>
                  </a:lnTo>
                  <a:close/>
                </a:path>
                <a:path w="17926050" h="9867900">
                  <a:moveTo>
                    <a:pt x="10254686" y="9867900"/>
                  </a:moveTo>
                  <a:lnTo>
                    <a:pt x="10168961" y="9867900"/>
                  </a:lnTo>
                  <a:lnTo>
                    <a:pt x="10168961" y="9782139"/>
                  </a:lnTo>
                  <a:lnTo>
                    <a:pt x="10254686" y="9782139"/>
                  </a:lnTo>
                  <a:lnTo>
                    <a:pt x="10254686" y="9867900"/>
                  </a:lnTo>
                  <a:close/>
                </a:path>
                <a:path w="17926050" h="9867900">
                  <a:moveTo>
                    <a:pt x="10083236" y="9867900"/>
                  </a:moveTo>
                  <a:lnTo>
                    <a:pt x="9997511" y="9867900"/>
                  </a:lnTo>
                  <a:lnTo>
                    <a:pt x="9997511" y="9782139"/>
                  </a:lnTo>
                  <a:lnTo>
                    <a:pt x="10083236" y="9782139"/>
                  </a:lnTo>
                  <a:lnTo>
                    <a:pt x="10083236" y="9867900"/>
                  </a:lnTo>
                  <a:close/>
                </a:path>
                <a:path w="17926050" h="9867900">
                  <a:moveTo>
                    <a:pt x="9911786" y="9867900"/>
                  </a:moveTo>
                  <a:lnTo>
                    <a:pt x="9826061" y="9867900"/>
                  </a:lnTo>
                  <a:lnTo>
                    <a:pt x="9826061" y="9782139"/>
                  </a:lnTo>
                  <a:lnTo>
                    <a:pt x="9911786" y="9782139"/>
                  </a:lnTo>
                  <a:lnTo>
                    <a:pt x="9911786" y="9867900"/>
                  </a:lnTo>
                  <a:close/>
                </a:path>
                <a:path w="17926050" h="9867900">
                  <a:moveTo>
                    <a:pt x="9740336" y="9867900"/>
                  </a:moveTo>
                  <a:lnTo>
                    <a:pt x="9654611" y="9867900"/>
                  </a:lnTo>
                  <a:lnTo>
                    <a:pt x="9654611" y="9782139"/>
                  </a:lnTo>
                  <a:lnTo>
                    <a:pt x="9740336" y="9782139"/>
                  </a:lnTo>
                  <a:lnTo>
                    <a:pt x="9740336" y="9867900"/>
                  </a:lnTo>
                  <a:close/>
                </a:path>
                <a:path w="17926050" h="9867900">
                  <a:moveTo>
                    <a:pt x="9568886" y="9867900"/>
                  </a:moveTo>
                  <a:lnTo>
                    <a:pt x="9483161" y="9867900"/>
                  </a:lnTo>
                  <a:lnTo>
                    <a:pt x="9483161" y="9782139"/>
                  </a:lnTo>
                  <a:lnTo>
                    <a:pt x="9568886" y="9782139"/>
                  </a:lnTo>
                  <a:lnTo>
                    <a:pt x="9568886" y="9867900"/>
                  </a:lnTo>
                  <a:close/>
                </a:path>
                <a:path w="17926050" h="9867900">
                  <a:moveTo>
                    <a:pt x="9397436" y="9867900"/>
                  </a:moveTo>
                  <a:lnTo>
                    <a:pt x="9311711" y="9867900"/>
                  </a:lnTo>
                  <a:lnTo>
                    <a:pt x="9311711" y="9782139"/>
                  </a:lnTo>
                  <a:lnTo>
                    <a:pt x="9397436" y="9782139"/>
                  </a:lnTo>
                  <a:lnTo>
                    <a:pt x="9397436" y="9867900"/>
                  </a:lnTo>
                  <a:close/>
                </a:path>
                <a:path w="17926050" h="9867900">
                  <a:moveTo>
                    <a:pt x="9225986" y="9867900"/>
                  </a:moveTo>
                  <a:lnTo>
                    <a:pt x="9140261" y="9867900"/>
                  </a:lnTo>
                  <a:lnTo>
                    <a:pt x="9140261" y="9782139"/>
                  </a:lnTo>
                  <a:lnTo>
                    <a:pt x="9225986" y="9782139"/>
                  </a:lnTo>
                  <a:lnTo>
                    <a:pt x="9225986" y="9867900"/>
                  </a:lnTo>
                  <a:close/>
                </a:path>
                <a:path w="17926050" h="9867900">
                  <a:moveTo>
                    <a:pt x="9054536" y="9867900"/>
                  </a:moveTo>
                  <a:lnTo>
                    <a:pt x="8968811" y="9867900"/>
                  </a:lnTo>
                  <a:lnTo>
                    <a:pt x="8968811" y="9782139"/>
                  </a:lnTo>
                  <a:lnTo>
                    <a:pt x="9054536" y="9782139"/>
                  </a:lnTo>
                  <a:lnTo>
                    <a:pt x="9054536" y="9867900"/>
                  </a:lnTo>
                  <a:close/>
                </a:path>
                <a:path w="17926050" h="9867900">
                  <a:moveTo>
                    <a:pt x="8883086" y="9867900"/>
                  </a:moveTo>
                  <a:lnTo>
                    <a:pt x="8797360" y="9867900"/>
                  </a:lnTo>
                  <a:lnTo>
                    <a:pt x="8797360" y="9782139"/>
                  </a:lnTo>
                  <a:lnTo>
                    <a:pt x="8883086" y="9782139"/>
                  </a:lnTo>
                  <a:lnTo>
                    <a:pt x="8883086" y="9867900"/>
                  </a:lnTo>
                  <a:close/>
                </a:path>
                <a:path w="17926050" h="9867900">
                  <a:moveTo>
                    <a:pt x="8711636" y="9867900"/>
                  </a:moveTo>
                  <a:lnTo>
                    <a:pt x="8625912" y="9867900"/>
                  </a:lnTo>
                  <a:lnTo>
                    <a:pt x="8625912" y="9782139"/>
                  </a:lnTo>
                  <a:lnTo>
                    <a:pt x="8711636" y="9782139"/>
                  </a:lnTo>
                  <a:lnTo>
                    <a:pt x="8711636" y="9867900"/>
                  </a:lnTo>
                  <a:close/>
                </a:path>
                <a:path w="17926050" h="9867900">
                  <a:moveTo>
                    <a:pt x="8540186" y="9867900"/>
                  </a:moveTo>
                  <a:lnTo>
                    <a:pt x="8454461" y="9867900"/>
                  </a:lnTo>
                  <a:lnTo>
                    <a:pt x="8454461" y="9782139"/>
                  </a:lnTo>
                  <a:lnTo>
                    <a:pt x="8540186" y="9782139"/>
                  </a:lnTo>
                  <a:lnTo>
                    <a:pt x="8540186" y="9867900"/>
                  </a:lnTo>
                  <a:close/>
                </a:path>
                <a:path w="17926050" h="9867900">
                  <a:moveTo>
                    <a:pt x="8368735" y="9867900"/>
                  </a:moveTo>
                  <a:lnTo>
                    <a:pt x="8283011" y="9867900"/>
                  </a:lnTo>
                  <a:lnTo>
                    <a:pt x="8283011" y="9782139"/>
                  </a:lnTo>
                  <a:lnTo>
                    <a:pt x="8368735" y="9782139"/>
                  </a:lnTo>
                  <a:lnTo>
                    <a:pt x="8368735" y="9867900"/>
                  </a:lnTo>
                  <a:close/>
                </a:path>
                <a:path w="17926050" h="9867900">
                  <a:moveTo>
                    <a:pt x="8197285" y="9867900"/>
                  </a:moveTo>
                  <a:lnTo>
                    <a:pt x="8111561" y="9867900"/>
                  </a:lnTo>
                  <a:lnTo>
                    <a:pt x="8111561" y="9782139"/>
                  </a:lnTo>
                  <a:lnTo>
                    <a:pt x="8197285" y="9782139"/>
                  </a:lnTo>
                  <a:lnTo>
                    <a:pt x="8197285" y="9867900"/>
                  </a:lnTo>
                  <a:close/>
                </a:path>
                <a:path w="17926050" h="9867900">
                  <a:moveTo>
                    <a:pt x="8025837" y="9867900"/>
                  </a:moveTo>
                  <a:lnTo>
                    <a:pt x="7940111" y="9867900"/>
                  </a:lnTo>
                  <a:lnTo>
                    <a:pt x="7940111" y="9782139"/>
                  </a:lnTo>
                  <a:lnTo>
                    <a:pt x="8025837" y="9782139"/>
                  </a:lnTo>
                  <a:lnTo>
                    <a:pt x="8025837" y="9867900"/>
                  </a:lnTo>
                  <a:close/>
                </a:path>
                <a:path w="17926050" h="9867900">
                  <a:moveTo>
                    <a:pt x="7854387" y="9867900"/>
                  </a:moveTo>
                  <a:lnTo>
                    <a:pt x="7768661" y="9867900"/>
                  </a:lnTo>
                  <a:lnTo>
                    <a:pt x="7768661" y="9782139"/>
                  </a:lnTo>
                  <a:lnTo>
                    <a:pt x="7854387" y="9782139"/>
                  </a:lnTo>
                  <a:lnTo>
                    <a:pt x="7854387" y="9867900"/>
                  </a:lnTo>
                  <a:close/>
                </a:path>
                <a:path w="17926050" h="9867900">
                  <a:moveTo>
                    <a:pt x="7682936" y="9867900"/>
                  </a:moveTo>
                  <a:lnTo>
                    <a:pt x="7597211" y="9867900"/>
                  </a:lnTo>
                  <a:lnTo>
                    <a:pt x="7597211" y="9782139"/>
                  </a:lnTo>
                  <a:lnTo>
                    <a:pt x="7682936" y="9782139"/>
                  </a:lnTo>
                  <a:lnTo>
                    <a:pt x="7682936" y="9867900"/>
                  </a:lnTo>
                  <a:close/>
                </a:path>
                <a:path w="17926050" h="9867900">
                  <a:moveTo>
                    <a:pt x="7511486" y="9867900"/>
                  </a:moveTo>
                  <a:lnTo>
                    <a:pt x="7425761" y="9867900"/>
                  </a:lnTo>
                  <a:lnTo>
                    <a:pt x="7425761" y="9782139"/>
                  </a:lnTo>
                  <a:lnTo>
                    <a:pt x="7511486" y="9782139"/>
                  </a:lnTo>
                  <a:lnTo>
                    <a:pt x="7511486" y="9867900"/>
                  </a:lnTo>
                  <a:close/>
                </a:path>
                <a:path w="17926050" h="9867900">
                  <a:moveTo>
                    <a:pt x="7340036" y="9867900"/>
                  </a:moveTo>
                  <a:lnTo>
                    <a:pt x="7254311" y="9867900"/>
                  </a:lnTo>
                  <a:lnTo>
                    <a:pt x="7254311" y="9782139"/>
                  </a:lnTo>
                  <a:lnTo>
                    <a:pt x="7340036" y="9782139"/>
                  </a:lnTo>
                  <a:lnTo>
                    <a:pt x="7340036" y="9867900"/>
                  </a:lnTo>
                  <a:close/>
                </a:path>
                <a:path w="17926050" h="9867900">
                  <a:moveTo>
                    <a:pt x="7168586" y="9867900"/>
                  </a:moveTo>
                  <a:lnTo>
                    <a:pt x="7082861" y="9867900"/>
                  </a:lnTo>
                  <a:lnTo>
                    <a:pt x="7082861" y="9782139"/>
                  </a:lnTo>
                  <a:lnTo>
                    <a:pt x="7168586" y="9782139"/>
                  </a:lnTo>
                  <a:lnTo>
                    <a:pt x="7168586" y="9867900"/>
                  </a:lnTo>
                  <a:close/>
                </a:path>
                <a:path w="17926050" h="9867900">
                  <a:moveTo>
                    <a:pt x="6997136" y="9867900"/>
                  </a:moveTo>
                  <a:lnTo>
                    <a:pt x="6911411" y="9867900"/>
                  </a:lnTo>
                  <a:lnTo>
                    <a:pt x="6911411" y="9782139"/>
                  </a:lnTo>
                  <a:lnTo>
                    <a:pt x="6997136" y="9782139"/>
                  </a:lnTo>
                  <a:lnTo>
                    <a:pt x="6997136" y="9867900"/>
                  </a:lnTo>
                  <a:close/>
                </a:path>
                <a:path w="17926050" h="9867900">
                  <a:moveTo>
                    <a:pt x="6825686" y="9867900"/>
                  </a:moveTo>
                  <a:lnTo>
                    <a:pt x="6739961" y="9867900"/>
                  </a:lnTo>
                  <a:lnTo>
                    <a:pt x="6739961" y="9782139"/>
                  </a:lnTo>
                  <a:lnTo>
                    <a:pt x="6825686" y="9782139"/>
                  </a:lnTo>
                  <a:lnTo>
                    <a:pt x="6825686" y="9867900"/>
                  </a:lnTo>
                  <a:close/>
                </a:path>
                <a:path w="17926050" h="9867900">
                  <a:moveTo>
                    <a:pt x="6654236" y="9867900"/>
                  </a:moveTo>
                  <a:lnTo>
                    <a:pt x="6568511" y="9867900"/>
                  </a:lnTo>
                  <a:lnTo>
                    <a:pt x="6568511" y="9782139"/>
                  </a:lnTo>
                  <a:lnTo>
                    <a:pt x="6654236" y="9782139"/>
                  </a:lnTo>
                  <a:lnTo>
                    <a:pt x="6654236" y="9867900"/>
                  </a:lnTo>
                  <a:close/>
                </a:path>
                <a:path w="17926050" h="9867900">
                  <a:moveTo>
                    <a:pt x="6482786" y="9867900"/>
                  </a:moveTo>
                  <a:lnTo>
                    <a:pt x="6397061" y="9867900"/>
                  </a:lnTo>
                  <a:lnTo>
                    <a:pt x="6397061" y="9782139"/>
                  </a:lnTo>
                  <a:lnTo>
                    <a:pt x="6482786" y="9782139"/>
                  </a:lnTo>
                  <a:lnTo>
                    <a:pt x="6482786" y="9867900"/>
                  </a:lnTo>
                  <a:close/>
                </a:path>
                <a:path w="17926050" h="9867900">
                  <a:moveTo>
                    <a:pt x="6311336" y="9867900"/>
                  </a:moveTo>
                  <a:lnTo>
                    <a:pt x="6225611" y="9867900"/>
                  </a:lnTo>
                  <a:lnTo>
                    <a:pt x="6225611" y="9782139"/>
                  </a:lnTo>
                  <a:lnTo>
                    <a:pt x="6311336" y="9782139"/>
                  </a:lnTo>
                  <a:lnTo>
                    <a:pt x="6311336" y="9867900"/>
                  </a:lnTo>
                  <a:close/>
                </a:path>
                <a:path w="17926050" h="9867900">
                  <a:moveTo>
                    <a:pt x="6139886" y="9867900"/>
                  </a:moveTo>
                  <a:lnTo>
                    <a:pt x="6054161" y="9867900"/>
                  </a:lnTo>
                  <a:lnTo>
                    <a:pt x="6054161" y="9782139"/>
                  </a:lnTo>
                  <a:lnTo>
                    <a:pt x="6139886" y="9782139"/>
                  </a:lnTo>
                  <a:lnTo>
                    <a:pt x="6139886" y="9867900"/>
                  </a:lnTo>
                  <a:close/>
                </a:path>
                <a:path w="17926050" h="9867900">
                  <a:moveTo>
                    <a:pt x="5968436" y="9867900"/>
                  </a:moveTo>
                  <a:lnTo>
                    <a:pt x="5882711" y="9867900"/>
                  </a:lnTo>
                  <a:lnTo>
                    <a:pt x="5882711" y="9782139"/>
                  </a:lnTo>
                  <a:lnTo>
                    <a:pt x="5968436" y="9782139"/>
                  </a:lnTo>
                  <a:lnTo>
                    <a:pt x="5968436" y="9867900"/>
                  </a:lnTo>
                  <a:close/>
                </a:path>
                <a:path w="17926050" h="9867900">
                  <a:moveTo>
                    <a:pt x="5796986" y="9867900"/>
                  </a:moveTo>
                  <a:lnTo>
                    <a:pt x="5711261" y="9867900"/>
                  </a:lnTo>
                  <a:lnTo>
                    <a:pt x="5711261" y="9782139"/>
                  </a:lnTo>
                  <a:lnTo>
                    <a:pt x="5796986" y="9782139"/>
                  </a:lnTo>
                  <a:lnTo>
                    <a:pt x="5796986" y="9867900"/>
                  </a:lnTo>
                  <a:close/>
                </a:path>
                <a:path w="17926050" h="9867900">
                  <a:moveTo>
                    <a:pt x="5625536" y="9867900"/>
                  </a:moveTo>
                  <a:lnTo>
                    <a:pt x="5539811" y="9867900"/>
                  </a:lnTo>
                  <a:lnTo>
                    <a:pt x="5539811" y="9782139"/>
                  </a:lnTo>
                  <a:lnTo>
                    <a:pt x="5625536" y="9782139"/>
                  </a:lnTo>
                  <a:lnTo>
                    <a:pt x="5625536" y="9867900"/>
                  </a:lnTo>
                  <a:close/>
                </a:path>
                <a:path w="17926050" h="9867900">
                  <a:moveTo>
                    <a:pt x="5454086" y="9867900"/>
                  </a:moveTo>
                  <a:lnTo>
                    <a:pt x="5368361" y="9867900"/>
                  </a:lnTo>
                  <a:lnTo>
                    <a:pt x="5368361" y="9782139"/>
                  </a:lnTo>
                  <a:lnTo>
                    <a:pt x="5454086" y="9782139"/>
                  </a:lnTo>
                  <a:lnTo>
                    <a:pt x="5454086" y="9867900"/>
                  </a:lnTo>
                  <a:close/>
                </a:path>
                <a:path w="17926050" h="9867900">
                  <a:moveTo>
                    <a:pt x="5282636" y="9867900"/>
                  </a:moveTo>
                  <a:lnTo>
                    <a:pt x="5196911" y="9867900"/>
                  </a:lnTo>
                  <a:lnTo>
                    <a:pt x="5196911" y="9782139"/>
                  </a:lnTo>
                  <a:lnTo>
                    <a:pt x="5282636" y="9782139"/>
                  </a:lnTo>
                  <a:lnTo>
                    <a:pt x="5282636" y="9867900"/>
                  </a:lnTo>
                  <a:close/>
                </a:path>
                <a:path w="17926050" h="9867900">
                  <a:moveTo>
                    <a:pt x="5111186" y="9867900"/>
                  </a:moveTo>
                  <a:lnTo>
                    <a:pt x="5025461" y="9867900"/>
                  </a:lnTo>
                  <a:lnTo>
                    <a:pt x="5025461" y="9782139"/>
                  </a:lnTo>
                  <a:lnTo>
                    <a:pt x="5111186" y="9782139"/>
                  </a:lnTo>
                  <a:lnTo>
                    <a:pt x="5111186" y="9867900"/>
                  </a:lnTo>
                  <a:close/>
                </a:path>
                <a:path w="17926050" h="9867900">
                  <a:moveTo>
                    <a:pt x="4939736" y="9867900"/>
                  </a:moveTo>
                  <a:lnTo>
                    <a:pt x="4854011" y="9867900"/>
                  </a:lnTo>
                  <a:lnTo>
                    <a:pt x="4854011" y="9782139"/>
                  </a:lnTo>
                  <a:lnTo>
                    <a:pt x="4939736" y="9782139"/>
                  </a:lnTo>
                  <a:lnTo>
                    <a:pt x="4939736" y="9867900"/>
                  </a:lnTo>
                  <a:close/>
                </a:path>
                <a:path w="17926050" h="9867900">
                  <a:moveTo>
                    <a:pt x="4768286" y="9867900"/>
                  </a:moveTo>
                  <a:lnTo>
                    <a:pt x="4682561" y="9867900"/>
                  </a:lnTo>
                  <a:lnTo>
                    <a:pt x="4682561" y="9782139"/>
                  </a:lnTo>
                  <a:lnTo>
                    <a:pt x="4768286" y="9782139"/>
                  </a:lnTo>
                  <a:lnTo>
                    <a:pt x="4768286" y="9867900"/>
                  </a:lnTo>
                  <a:close/>
                </a:path>
                <a:path w="17926050" h="9867900">
                  <a:moveTo>
                    <a:pt x="4596836" y="9867900"/>
                  </a:moveTo>
                  <a:lnTo>
                    <a:pt x="4511111" y="9867900"/>
                  </a:lnTo>
                  <a:lnTo>
                    <a:pt x="4511111" y="9782139"/>
                  </a:lnTo>
                  <a:lnTo>
                    <a:pt x="4596836" y="9782139"/>
                  </a:lnTo>
                  <a:lnTo>
                    <a:pt x="4596836" y="9867900"/>
                  </a:lnTo>
                  <a:close/>
                </a:path>
                <a:path w="17926050" h="9867900">
                  <a:moveTo>
                    <a:pt x="4425386" y="9867900"/>
                  </a:moveTo>
                  <a:lnTo>
                    <a:pt x="4339661" y="9867900"/>
                  </a:lnTo>
                  <a:lnTo>
                    <a:pt x="4339661" y="9782139"/>
                  </a:lnTo>
                  <a:lnTo>
                    <a:pt x="4425386" y="9782139"/>
                  </a:lnTo>
                  <a:lnTo>
                    <a:pt x="4425386" y="9867900"/>
                  </a:lnTo>
                  <a:close/>
                </a:path>
                <a:path w="17926050" h="9867900">
                  <a:moveTo>
                    <a:pt x="4253936" y="9867900"/>
                  </a:moveTo>
                  <a:lnTo>
                    <a:pt x="4168211" y="9867900"/>
                  </a:lnTo>
                  <a:lnTo>
                    <a:pt x="4168211" y="9782139"/>
                  </a:lnTo>
                  <a:lnTo>
                    <a:pt x="4253936" y="9782139"/>
                  </a:lnTo>
                  <a:lnTo>
                    <a:pt x="4253936" y="9867900"/>
                  </a:lnTo>
                  <a:close/>
                </a:path>
                <a:path w="17926050" h="9867900">
                  <a:moveTo>
                    <a:pt x="4082486" y="9867900"/>
                  </a:moveTo>
                  <a:lnTo>
                    <a:pt x="3996761" y="9867900"/>
                  </a:lnTo>
                  <a:lnTo>
                    <a:pt x="3996761" y="9782139"/>
                  </a:lnTo>
                  <a:lnTo>
                    <a:pt x="4082486" y="9782139"/>
                  </a:lnTo>
                  <a:lnTo>
                    <a:pt x="4082486" y="9867900"/>
                  </a:lnTo>
                  <a:close/>
                </a:path>
                <a:path w="17926050" h="9867900">
                  <a:moveTo>
                    <a:pt x="3911036" y="9867900"/>
                  </a:moveTo>
                  <a:lnTo>
                    <a:pt x="3825311" y="9867900"/>
                  </a:lnTo>
                  <a:lnTo>
                    <a:pt x="3825311" y="9782139"/>
                  </a:lnTo>
                  <a:lnTo>
                    <a:pt x="3911036" y="9782139"/>
                  </a:lnTo>
                  <a:lnTo>
                    <a:pt x="3911036" y="9867900"/>
                  </a:lnTo>
                  <a:close/>
                </a:path>
                <a:path w="17926050" h="9867900">
                  <a:moveTo>
                    <a:pt x="3739586" y="9867900"/>
                  </a:moveTo>
                  <a:lnTo>
                    <a:pt x="3653861" y="9867900"/>
                  </a:lnTo>
                  <a:lnTo>
                    <a:pt x="3653861" y="9782139"/>
                  </a:lnTo>
                  <a:lnTo>
                    <a:pt x="3739586" y="9782139"/>
                  </a:lnTo>
                  <a:lnTo>
                    <a:pt x="3739586" y="9867900"/>
                  </a:lnTo>
                  <a:close/>
                </a:path>
                <a:path w="17926050" h="9867900">
                  <a:moveTo>
                    <a:pt x="3568136" y="9867900"/>
                  </a:moveTo>
                  <a:lnTo>
                    <a:pt x="3482411" y="9867900"/>
                  </a:lnTo>
                  <a:lnTo>
                    <a:pt x="3482411" y="9782139"/>
                  </a:lnTo>
                  <a:lnTo>
                    <a:pt x="3568136" y="9782139"/>
                  </a:lnTo>
                  <a:lnTo>
                    <a:pt x="3568136" y="9867900"/>
                  </a:lnTo>
                  <a:close/>
                </a:path>
                <a:path w="17926050" h="9867900">
                  <a:moveTo>
                    <a:pt x="3396686" y="9867900"/>
                  </a:moveTo>
                  <a:lnTo>
                    <a:pt x="3310961" y="9867900"/>
                  </a:lnTo>
                  <a:lnTo>
                    <a:pt x="3310961" y="9782139"/>
                  </a:lnTo>
                  <a:lnTo>
                    <a:pt x="3396686" y="9782139"/>
                  </a:lnTo>
                  <a:lnTo>
                    <a:pt x="3396686" y="9867900"/>
                  </a:lnTo>
                  <a:close/>
                </a:path>
                <a:path w="17926050" h="9867900">
                  <a:moveTo>
                    <a:pt x="3225236" y="9867900"/>
                  </a:moveTo>
                  <a:lnTo>
                    <a:pt x="3139511" y="9867900"/>
                  </a:lnTo>
                  <a:lnTo>
                    <a:pt x="3139511" y="9782139"/>
                  </a:lnTo>
                  <a:lnTo>
                    <a:pt x="3225236" y="9782139"/>
                  </a:lnTo>
                  <a:lnTo>
                    <a:pt x="3225236" y="9867900"/>
                  </a:lnTo>
                  <a:close/>
                </a:path>
                <a:path w="17926050" h="9867900">
                  <a:moveTo>
                    <a:pt x="3053786" y="9867900"/>
                  </a:moveTo>
                  <a:lnTo>
                    <a:pt x="2968061" y="9867900"/>
                  </a:lnTo>
                  <a:lnTo>
                    <a:pt x="2968061" y="9782139"/>
                  </a:lnTo>
                  <a:lnTo>
                    <a:pt x="3053786" y="9782139"/>
                  </a:lnTo>
                  <a:lnTo>
                    <a:pt x="3053786" y="9867900"/>
                  </a:lnTo>
                  <a:close/>
                </a:path>
                <a:path w="17926050" h="9867900">
                  <a:moveTo>
                    <a:pt x="2882336" y="9867900"/>
                  </a:moveTo>
                  <a:lnTo>
                    <a:pt x="2796611" y="9867900"/>
                  </a:lnTo>
                  <a:lnTo>
                    <a:pt x="2796611" y="9782139"/>
                  </a:lnTo>
                  <a:lnTo>
                    <a:pt x="2882336" y="9782139"/>
                  </a:lnTo>
                  <a:lnTo>
                    <a:pt x="2882336" y="9867900"/>
                  </a:lnTo>
                  <a:close/>
                </a:path>
                <a:path w="17926050" h="9867900">
                  <a:moveTo>
                    <a:pt x="2710886" y="9867900"/>
                  </a:moveTo>
                  <a:lnTo>
                    <a:pt x="2625161" y="9867900"/>
                  </a:lnTo>
                  <a:lnTo>
                    <a:pt x="2625161" y="9782139"/>
                  </a:lnTo>
                  <a:lnTo>
                    <a:pt x="2710886" y="9782139"/>
                  </a:lnTo>
                  <a:lnTo>
                    <a:pt x="2710886" y="9867900"/>
                  </a:lnTo>
                  <a:close/>
                </a:path>
                <a:path w="17926050" h="9867900">
                  <a:moveTo>
                    <a:pt x="2539436" y="9867900"/>
                  </a:moveTo>
                  <a:lnTo>
                    <a:pt x="2453711" y="9867900"/>
                  </a:lnTo>
                  <a:lnTo>
                    <a:pt x="2453711" y="9782139"/>
                  </a:lnTo>
                  <a:lnTo>
                    <a:pt x="2539436" y="9782139"/>
                  </a:lnTo>
                  <a:lnTo>
                    <a:pt x="2539436" y="9867900"/>
                  </a:lnTo>
                  <a:close/>
                </a:path>
                <a:path w="17926050" h="9867900">
                  <a:moveTo>
                    <a:pt x="2367986" y="9867900"/>
                  </a:moveTo>
                  <a:lnTo>
                    <a:pt x="2282261" y="9867900"/>
                  </a:lnTo>
                  <a:lnTo>
                    <a:pt x="2282261" y="9782139"/>
                  </a:lnTo>
                  <a:lnTo>
                    <a:pt x="2367986" y="9782139"/>
                  </a:lnTo>
                  <a:lnTo>
                    <a:pt x="2367986" y="9867900"/>
                  </a:lnTo>
                  <a:close/>
                </a:path>
                <a:path w="17926050" h="9867900">
                  <a:moveTo>
                    <a:pt x="2196536" y="9867900"/>
                  </a:moveTo>
                  <a:lnTo>
                    <a:pt x="2110811" y="9867900"/>
                  </a:lnTo>
                  <a:lnTo>
                    <a:pt x="2110811" y="9782139"/>
                  </a:lnTo>
                  <a:lnTo>
                    <a:pt x="2196536" y="9782139"/>
                  </a:lnTo>
                  <a:lnTo>
                    <a:pt x="2196536" y="9867900"/>
                  </a:lnTo>
                  <a:close/>
                </a:path>
                <a:path w="17926050" h="9867900">
                  <a:moveTo>
                    <a:pt x="2025086" y="9867900"/>
                  </a:moveTo>
                  <a:lnTo>
                    <a:pt x="1939361" y="9867900"/>
                  </a:lnTo>
                  <a:lnTo>
                    <a:pt x="1939361" y="9782139"/>
                  </a:lnTo>
                  <a:lnTo>
                    <a:pt x="2025086" y="9782139"/>
                  </a:lnTo>
                  <a:lnTo>
                    <a:pt x="2025086" y="9867900"/>
                  </a:lnTo>
                  <a:close/>
                </a:path>
                <a:path w="17926050" h="9867900">
                  <a:moveTo>
                    <a:pt x="1853636" y="9867900"/>
                  </a:moveTo>
                  <a:lnTo>
                    <a:pt x="1767911" y="9867900"/>
                  </a:lnTo>
                  <a:lnTo>
                    <a:pt x="1767911" y="9782139"/>
                  </a:lnTo>
                  <a:lnTo>
                    <a:pt x="1853636" y="9782139"/>
                  </a:lnTo>
                  <a:lnTo>
                    <a:pt x="1853636" y="9867900"/>
                  </a:lnTo>
                  <a:close/>
                </a:path>
                <a:path w="17926050" h="9867900">
                  <a:moveTo>
                    <a:pt x="1682186" y="9867900"/>
                  </a:moveTo>
                  <a:lnTo>
                    <a:pt x="1596461" y="9867900"/>
                  </a:lnTo>
                  <a:lnTo>
                    <a:pt x="1596461" y="9782139"/>
                  </a:lnTo>
                  <a:lnTo>
                    <a:pt x="1682186" y="9782139"/>
                  </a:lnTo>
                  <a:lnTo>
                    <a:pt x="1682186" y="9867900"/>
                  </a:lnTo>
                  <a:close/>
                </a:path>
                <a:path w="17926050" h="9867900">
                  <a:moveTo>
                    <a:pt x="1510736" y="9867900"/>
                  </a:moveTo>
                  <a:lnTo>
                    <a:pt x="1425011" y="9867900"/>
                  </a:lnTo>
                  <a:lnTo>
                    <a:pt x="1425011" y="9782139"/>
                  </a:lnTo>
                  <a:lnTo>
                    <a:pt x="1510736" y="9782139"/>
                  </a:lnTo>
                  <a:lnTo>
                    <a:pt x="1510736" y="9867900"/>
                  </a:lnTo>
                  <a:close/>
                </a:path>
                <a:path w="17926050" h="9867900">
                  <a:moveTo>
                    <a:pt x="1339286" y="9867900"/>
                  </a:moveTo>
                  <a:lnTo>
                    <a:pt x="1253561" y="9867900"/>
                  </a:lnTo>
                  <a:lnTo>
                    <a:pt x="1253561" y="9782139"/>
                  </a:lnTo>
                  <a:lnTo>
                    <a:pt x="1339286" y="9782139"/>
                  </a:lnTo>
                  <a:lnTo>
                    <a:pt x="1339286" y="9867900"/>
                  </a:lnTo>
                  <a:close/>
                </a:path>
                <a:path w="17926050" h="9867900">
                  <a:moveTo>
                    <a:pt x="1167836" y="9867900"/>
                  </a:moveTo>
                  <a:lnTo>
                    <a:pt x="1082111" y="9867900"/>
                  </a:lnTo>
                  <a:lnTo>
                    <a:pt x="1082111" y="9782139"/>
                  </a:lnTo>
                  <a:lnTo>
                    <a:pt x="1167836" y="9782139"/>
                  </a:lnTo>
                  <a:lnTo>
                    <a:pt x="1167836" y="9867900"/>
                  </a:lnTo>
                  <a:close/>
                </a:path>
                <a:path w="17926050" h="9867900">
                  <a:moveTo>
                    <a:pt x="996386" y="9867900"/>
                  </a:moveTo>
                  <a:lnTo>
                    <a:pt x="910661" y="9867900"/>
                  </a:lnTo>
                  <a:lnTo>
                    <a:pt x="910661" y="9782139"/>
                  </a:lnTo>
                  <a:lnTo>
                    <a:pt x="996386" y="9782139"/>
                  </a:lnTo>
                  <a:lnTo>
                    <a:pt x="996386" y="9867900"/>
                  </a:lnTo>
                  <a:close/>
                </a:path>
                <a:path w="17926050" h="9867900">
                  <a:moveTo>
                    <a:pt x="824936" y="9867900"/>
                  </a:moveTo>
                  <a:lnTo>
                    <a:pt x="739211" y="9867900"/>
                  </a:lnTo>
                  <a:lnTo>
                    <a:pt x="739211" y="9782139"/>
                  </a:lnTo>
                  <a:lnTo>
                    <a:pt x="824936" y="9782139"/>
                  </a:lnTo>
                  <a:lnTo>
                    <a:pt x="824936" y="9867900"/>
                  </a:lnTo>
                  <a:close/>
                </a:path>
                <a:path w="17926050" h="9867900">
                  <a:moveTo>
                    <a:pt x="653486" y="9867900"/>
                  </a:moveTo>
                  <a:lnTo>
                    <a:pt x="567761" y="9867900"/>
                  </a:lnTo>
                  <a:lnTo>
                    <a:pt x="567761" y="9782139"/>
                  </a:lnTo>
                  <a:lnTo>
                    <a:pt x="653486" y="9782139"/>
                  </a:lnTo>
                  <a:lnTo>
                    <a:pt x="653486" y="9867900"/>
                  </a:lnTo>
                  <a:close/>
                </a:path>
                <a:path w="17926050" h="9867900">
                  <a:moveTo>
                    <a:pt x="482036" y="9867900"/>
                  </a:moveTo>
                  <a:lnTo>
                    <a:pt x="396311" y="9867900"/>
                  </a:lnTo>
                  <a:lnTo>
                    <a:pt x="396311" y="9782139"/>
                  </a:lnTo>
                  <a:lnTo>
                    <a:pt x="482036" y="9782139"/>
                  </a:lnTo>
                  <a:lnTo>
                    <a:pt x="482036" y="9867900"/>
                  </a:lnTo>
                  <a:close/>
                </a:path>
                <a:path w="17926050" h="9867900">
                  <a:moveTo>
                    <a:pt x="310329" y="9865067"/>
                  </a:moveTo>
                  <a:lnTo>
                    <a:pt x="304600" y="9864681"/>
                  </a:lnTo>
                  <a:lnTo>
                    <a:pt x="258734" y="9855305"/>
                  </a:lnTo>
                  <a:lnTo>
                    <a:pt x="227526" y="9844461"/>
                  </a:lnTo>
                  <a:lnTo>
                    <a:pt x="257746" y="9764863"/>
                  </a:lnTo>
                  <a:lnTo>
                    <a:pt x="273043" y="9770148"/>
                  </a:lnTo>
                  <a:lnTo>
                    <a:pt x="288589" y="9774474"/>
                  </a:lnTo>
                  <a:lnTo>
                    <a:pt x="304385" y="9777840"/>
                  </a:lnTo>
                  <a:lnTo>
                    <a:pt x="320430" y="9780247"/>
                  </a:lnTo>
                  <a:lnTo>
                    <a:pt x="310329" y="9865067"/>
                  </a:lnTo>
                  <a:close/>
                </a:path>
                <a:path w="17926050" h="9867900">
                  <a:moveTo>
                    <a:pt x="152033" y="9804550"/>
                  </a:moveTo>
                  <a:lnTo>
                    <a:pt x="137067" y="9794437"/>
                  </a:lnTo>
                  <a:lnTo>
                    <a:pt x="103222" y="9764634"/>
                  </a:lnTo>
                  <a:lnTo>
                    <a:pt x="88274" y="9747645"/>
                  </a:lnTo>
                  <a:lnTo>
                    <a:pt x="152098" y="9691471"/>
                  </a:lnTo>
                  <a:lnTo>
                    <a:pt x="163227" y="9703385"/>
                  </a:lnTo>
                  <a:lnTo>
                    <a:pt x="175010" y="9714557"/>
                  </a:lnTo>
                  <a:lnTo>
                    <a:pt x="187445" y="9724989"/>
                  </a:lnTo>
                  <a:lnTo>
                    <a:pt x="200534" y="9734680"/>
                  </a:lnTo>
                  <a:lnTo>
                    <a:pt x="152033" y="9804550"/>
                  </a:lnTo>
                  <a:close/>
                </a:path>
                <a:path w="17926050" h="9867900">
                  <a:moveTo>
                    <a:pt x="40026" y="9677150"/>
                  </a:moveTo>
                  <a:lnTo>
                    <a:pt x="27695" y="9652565"/>
                  </a:lnTo>
                  <a:lnTo>
                    <a:pt x="12588" y="9609056"/>
                  </a:lnTo>
                  <a:lnTo>
                    <a:pt x="10134" y="9597038"/>
                  </a:lnTo>
                  <a:lnTo>
                    <a:pt x="92946" y="9577343"/>
                  </a:lnTo>
                  <a:lnTo>
                    <a:pt x="97178" y="9593013"/>
                  </a:lnTo>
                  <a:lnTo>
                    <a:pt x="102346" y="9608342"/>
                  </a:lnTo>
                  <a:lnTo>
                    <a:pt x="108451" y="9623331"/>
                  </a:lnTo>
                  <a:lnTo>
                    <a:pt x="115491" y="9637980"/>
                  </a:lnTo>
                  <a:lnTo>
                    <a:pt x="40026" y="9677150"/>
                  </a:lnTo>
                  <a:close/>
                </a:path>
                <a:path w="17926050" h="9867900">
                  <a:moveTo>
                    <a:pt x="85724" y="9511909"/>
                  </a:moveTo>
                  <a:lnTo>
                    <a:pt x="0" y="9511909"/>
                  </a:lnTo>
                  <a:lnTo>
                    <a:pt x="0" y="9426148"/>
                  </a:lnTo>
                  <a:lnTo>
                    <a:pt x="85724" y="9426148"/>
                  </a:lnTo>
                  <a:lnTo>
                    <a:pt x="85724" y="9511909"/>
                  </a:lnTo>
                  <a:close/>
                </a:path>
                <a:path w="17926050" h="9867900">
                  <a:moveTo>
                    <a:pt x="85724" y="9340387"/>
                  </a:moveTo>
                  <a:lnTo>
                    <a:pt x="0" y="9340387"/>
                  </a:lnTo>
                  <a:lnTo>
                    <a:pt x="0" y="9254626"/>
                  </a:lnTo>
                  <a:lnTo>
                    <a:pt x="85724" y="9254626"/>
                  </a:lnTo>
                  <a:lnTo>
                    <a:pt x="85724" y="9340387"/>
                  </a:lnTo>
                  <a:close/>
                </a:path>
                <a:path w="17926050" h="9867900">
                  <a:moveTo>
                    <a:pt x="85724" y="9168864"/>
                  </a:moveTo>
                  <a:lnTo>
                    <a:pt x="0" y="9168864"/>
                  </a:lnTo>
                  <a:lnTo>
                    <a:pt x="0" y="9083103"/>
                  </a:lnTo>
                  <a:lnTo>
                    <a:pt x="85724" y="9083103"/>
                  </a:lnTo>
                  <a:lnTo>
                    <a:pt x="85724" y="9168864"/>
                  </a:lnTo>
                  <a:close/>
                </a:path>
                <a:path w="17926050" h="9867900">
                  <a:moveTo>
                    <a:pt x="85724" y="8997342"/>
                  </a:moveTo>
                  <a:lnTo>
                    <a:pt x="0" y="8997342"/>
                  </a:lnTo>
                  <a:lnTo>
                    <a:pt x="0" y="8911581"/>
                  </a:lnTo>
                  <a:lnTo>
                    <a:pt x="85724" y="8911581"/>
                  </a:lnTo>
                  <a:lnTo>
                    <a:pt x="85724" y="8997342"/>
                  </a:lnTo>
                  <a:close/>
                </a:path>
                <a:path w="17926050" h="9867900">
                  <a:moveTo>
                    <a:pt x="85724" y="8825819"/>
                  </a:moveTo>
                  <a:lnTo>
                    <a:pt x="0" y="8825819"/>
                  </a:lnTo>
                  <a:lnTo>
                    <a:pt x="0" y="8740058"/>
                  </a:lnTo>
                  <a:lnTo>
                    <a:pt x="85724" y="8740058"/>
                  </a:lnTo>
                  <a:lnTo>
                    <a:pt x="85724" y="8825819"/>
                  </a:lnTo>
                  <a:close/>
                </a:path>
                <a:path w="17926050" h="9867900">
                  <a:moveTo>
                    <a:pt x="85724" y="8654297"/>
                  </a:moveTo>
                  <a:lnTo>
                    <a:pt x="0" y="8654297"/>
                  </a:lnTo>
                  <a:lnTo>
                    <a:pt x="0" y="8568536"/>
                  </a:lnTo>
                  <a:lnTo>
                    <a:pt x="85724" y="8568536"/>
                  </a:lnTo>
                  <a:lnTo>
                    <a:pt x="85724" y="8654297"/>
                  </a:lnTo>
                  <a:close/>
                </a:path>
                <a:path w="17926050" h="9867900">
                  <a:moveTo>
                    <a:pt x="85724" y="8482775"/>
                  </a:moveTo>
                  <a:lnTo>
                    <a:pt x="0" y="8482775"/>
                  </a:lnTo>
                  <a:lnTo>
                    <a:pt x="0" y="8397013"/>
                  </a:lnTo>
                  <a:lnTo>
                    <a:pt x="85724" y="8397013"/>
                  </a:lnTo>
                  <a:lnTo>
                    <a:pt x="85724" y="8482775"/>
                  </a:lnTo>
                  <a:close/>
                </a:path>
                <a:path w="17926050" h="9867900">
                  <a:moveTo>
                    <a:pt x="85724" y="8311252"/>
                  </a:moveTo>
                  <a:lnTo>
                    <a:pt x="0" y="8311252"/>
                  </a:lnTo>
                  <a:lnTo>
                    <a:pt x="0" y="8225491"/>
                  </a:lnTo>
                  <a:lnTo>
                    <a:pt x="85724" y="8225491"/>
                  </a:lnTo>
                  <a:lnTo>
                    <a:pt x="85724" y="8311252"/>
                  </a:lnTo>
                  <a:close/>
                </a:path>
                <a:path w="17926050" h="9867900">
                  <a:moveTo>
                    <a:pt x="85724" y="8139730"/>
                  </a:moveTo>
                  <a:lnTo>
                    <a:pt x="0" y="8139730"/>
                  </a:lnTo>
                  <a:lnTo>
                    <a:pt x="0" y="8053969"/>
                  </a:lnTo>
                  <a:lnTo>
                    <a:pt x="85724" y="8053969"/>
                  </a:lnTo>
                  <a:lnTo>
                    <a:pt x="85724" y="8139730"/>
                  </a:lnTo>
                  <a:close/>
                </a:path>
                <a:path w="17926050" h="9867900">
                  <a:moveTo>
                    <a:pt x="85724" y="7968207"/>
                  </a:moveTo>
                  <a:lnTo>
                    <a:pt x="0" y="7968207"/>
                  </a:lnTo>
                  <a:lnTo>
                    <a:pt x="0" y="7882446"/>
                  </a:lnTo>
                  <a:lnTo>
                    <a:pt x="85724" y="7882446"/>
                  </a:lnTo>
                  <a:lnTo>
                    <a:pt x="85724" y="7968207"/>
                  </a:lnTo>
                  <a:close/>
                </a:path>
                <a:path w="17926050" h="9867900">
                  <a:moveTo>
                    <a:pt x="85724" y="7796685"/>
                  </a:moveTo>
                  <a:lnTo>
                    <a:pt x="0" y="7796685"/>
                  </a:lnTo>
                  <a:lnTo>
                    <a:pt x="0" y="7710923"/>
                  </a:lnTo>
                  <a:lnTo>
                    <a:pt x="85724" y="7710923"/>
                  </a:lnTo>
                  <a:lnTo>
                    <a:pt x="85724" y="7796685"/>
                  </a:lnTo>
                  <a:close/>
                </a:path>
                <a:path w="17926050" h="9867900">
                  <a:moveTo>
                    <a:pt x="85724" y="7625162"/>
                  </a:moveTo>
                  <a:lnTo>
                    <a:pt x="0" y="7625162"/>
                  </a:lnTo>
                  <a:lnTo>
                    <a:pt x="0" y="7539401"/>
                  </a:lnTo>
                  <a:lnTo>
                    <a:pt x="85724" y="7539401"/>
                  </a:lnTo>
                  <a:lnTo>
                    <a:pt x="85724" y="7625162"/>
                  </a:lnTo>
                  <a:close/>
                </a:path>
                <a:path w="17926050" h="9867900">
                  <a:moveTo>
                    <a:pt x="85724" y="7453639"/>
                  </a:moveTo>
                  <a:lnTo>
                    <a:pt x="0" y="7453639"/>
                  </a:lnTo>
                  <a:lnTo>
                    <a:pt x="0" y="7367878"/>
                  </a:lnTo>
                  <a:lnTo>
                    <a:pt x="85724" y="7367878"/>
                  </a:lnTo>
                  <a:lnTo>
                    <a:pt x="85724" y="7453639"/>
                  </a:lnTo>
                  <a:close/>
                </a:path>
                <a:path w="17926050" h="9867900">
                  <a:moveTo>
                    <a:pt x="85724" y="7282117"/>
                  </a:moveTo>
                  <a:lnTo>
                    <a:pt x="0" y="7282117"/>
                  </a:lnTo>
                  <a:lnTo>
                    <a:pt x="0" y="7196356"/>
                  </a:lnTo>
                  <a:lnTo>
                    <a:pt x="85724" y="7196356"/>
                  </a:lnTo>
                  <a:lnTo>
                    <a:pt x="85724" y="7282117"/>
                  </a:lnTo>
                  <a:close/>
                </a:path>
                <a:path w="17926050" h="9867900">
                  <a:moveTo>
                    <a:pt x="85724" y="7110595"/>
                  </a:moveTo>
                  <a:lnTo>
                    <a:pt x="0" y="7110595"/>
                  </a:lnTo>
                  <a:lnTo>
                    <a:pt x="0" y="7024833"/>
                  </a:lnTo>
                  <a:lnTo>
                    <a:pt x="85724" y="7024833"/>
                  </a:lnTo>
                  <a:lnTo>
                    <a:pt x="85724" y="7110595"/>
                  </a:lnTo>
                  <a:close/>
                </a:path>
                <a:path w="17926050" h="9867900">
                  <a:moveTo>
                    <a:pt x="85724" y="6939072"/>
                  </a:moveTo>
                  <a:lnTo>
                    <a:pt x="0" y="6939072"/>
                  </a:lnTo>
                  <a:lnTo>
                    <a:pt x="0" y="6853311"/>
                  </a:lnTo>
                  <a:lnTo>
                    <a:pt x="85724" y="6853311"/>
                  </a:lnTo>
                  <a:lnTo>
                    <a:pt x="85724" y="6939072"/>
                  </a:lnTo>
                  <a:close/>
                </a:path>
                <a:path w="17926050" h="9867900">
                  <a:moveTo>
                    <a:pt x="85724" y="6767550"/>
                  </a:moveTo>
                  <a:lnTo>
                    <a:pt x="0" y="6767550"/>
                  </a:lnTo>
                  <a:lnTo>
                    <a:pt x="0" y="6681789"/>
                  </a:lnTo>
                  <a:lnTo>
                    <a:pt x="85724" y="6681789"/>
                  </a:lnTo>
                  <a:lnTo>
                    <a:pt x="85724" y="6767550"/>
                  </a:lnTo>
                  <a:close/>
                </a:path>
                <a:path w="17926050" h="9867900">
                  <a:moveTo>
                    <a:pt x="85724" y="6596027"/>
                  </a:moveTo>
                  <a:lnTo>
                    <a:pt x="0" y="6596027"/>
                  </a:lnTo>
                  <a:lnTo>
                    <a:pt x="0" y="6510266"/>
                  </a:lnTo>
                  <a:lnTo>
                    <a:pt x="85724" y="6510266"/>
                  </a:lnTo>
                  <a:lnTo>
                    <a:pt x="85724" y="6596027"/>
                  </a:lnTo>
                  <a:close/>
                </a:path>
                <a:path w="17926050" h="9867900">
                  <a:moveTo>
                    <a:pt x="85724" y="6424505"/>
                  </a:moveTo>
                  <a:lnTo>
                    <a:pt x="0" y="6424505"/>
                  </a:lnTo>
                  <a:lnTo>
                    <a:pt x="0" y="6338744"/>
                  </a:lnTo>
                  <a:lnTo>
                    <a:pt x="85724" y="6338744"/>
                  </a:lnTo>
                  <a:lnTo>
                    <a:pt x="85724" y="6424505"/>
                  </a:lnTo>
                  <a:close/>
                </a:path>
                <a:path w="17926050" h="9867900">
                  <a:moveTo>
                    <a:pt x="85724" y="6252982"/>
                  </a:moveTo>
                  <a:lnTo>
                    <a:pt x="0" y="6252982"/>
                  </a:lnTo>
                  <a:lnTo>
                    <a:pt x="0" y="6167221"/>
                  </a:lnTo>
                  <a:lnTo>
                    <a:pt x="85724" y="6167221"/>
                  </a:lnTo>
                  <a:lnTo>
                    <a:pt x="85724" y="6252982"/>
                  </a:lnTo>
                  <a:close/>
                </a:path>
                <a:path w="17926050" h="9867900">
                  <a:moveTo>
                    <a:pt x="85724" y="6081460"/>
                  </a:moveTo>
                  <a:lnTo>
                    <a:pt x="0" y="6081460"/>
                  </a:lnTo>
                  <a:lnTo>
                    <a:pt x="0" y="5995699"/>
                  </a:lnTo>
                  <a:lnTo>
                    <a:pt x="85724" y="5995699"/>
                  </a:lnTo>
                  <a:lnTo>
                    <a:pt x="85724" y="6081460"/>
                  </a:lnTo>
                  <a:close/>
                </a:path>
                <a:path w="17926050" h="9867900">
                  <a:moveTo>
                    <a:pt x="85724" y="5909938"/>
                  </a:moveTo>
                  <a:lnTo>
                    <a:pt x="0" y="5909938"/>
                  </a:lnTo>
                  <a:lnTo>
                    <a:pt x="0" y="5824176"/>
                  </a:lnTo>
                  <a:lnTo>
                    <a:pt x="85724" y="5824176"/>
                  </a:lnTo>
                  <a:lnTo>
                    <a:pt x="85724" y="5909938"/>
                  </a:lnTo>
                  <a:close/>
                </a:path>
                <a:path w="17926050" h="9867900">
                  <a:moveTo>
                    <a:pt x="85724" y="5738415"/>
                  </a:moveTo>
                  <a:lnTo>
                    <a:pt x="0" y="5738415"/>
                  </a:lnTo>
                  <a:lnTo>
                    <a:pt x="0" y="5652654"/>
                  </a:lnTo>
                  <a:lnTo>
                    <a:pt x="85724" y="5652654"/>
                  </a:lnTo>
                  <a:lnTo>
                    <a:pt x="85724" y="5738415"/>
                  </a:lnTo>
                  <a:close/>
                </a:path>
                <a:path w="17926050" h="9867900">
                  <a:moveTo>
                    <a:pt x="85724" y="5566893"/>
                  </a:moveTo>
                  <a:lnTo>
                    <a:pt x="0" y="5566893"/>
                  </a:lnTo>
                  <a:lnTo>
                    <a:pt x="0" y="5481132"/>
                  </a:lnTo>
                  <a:lnTo>
                    <a:pt x="85724" y="5481132"/>
                  </a:lnTo>
                  <a:lnTo>
                    <a:pt x="85724" y="5566893"/>
                  </a:lnTo>
                  <a:close/>
                </a:path>
                <a:path w="17926050" h="9867900">
                  <a:moveTo>
                    <a:pt x="85724" y="5395370"/>
                  </a:moveTo>
                  <a:lnTo>
                    <a:pt x="0" y="5395370"/>
                  </a:lnTo>
                  <a:lnTo>
                    <a:pt x="0" y="5309609"/>
                  </a:lnTo>
                  <a:lnTo>
                    <a:pt x="85724" y="5309609"/>
                  </a:lnTo>
                  <a:lnTo>
                    <a:pt x="85724" y="5395370"/>
                  </a:lnTo>
                  <a:close/>
                </a:path>
                <a:path w="17926050" h="9867900">
                  <a:moveTo>
                    <a:pt x="85724" y="5223848"/>
                  </a:moveTo>
                  <a:lnTo>
                    <a:pt x="0" y="5223848"/>
                  </a:lnTo>
                  <a:lnTo>
                    <a:pt x="0" y="5138087"/>
                  </a:lnTo>
                  <a:lnTo>
                    <a:pt x="85724" y="5138087"/>
                  </a:lnTo>
                  <a:lnTo>
                    <a:pt x="85724" y="5223848"/>
                  </a:lnTo>
                  <a:close/>
                </a:path>
                <a:path w="17926050" h="9867900">
                  <a:moveTo>
                    <a:pt x="85724" y="5052325"/>
                  </a:moveTo>
                  <a:lnTo>
                    <a:pt x="0" y="5052325"/>
                  </a:lnTo>
                  <a:lnTo>
                    <a:pt x="0" y="4966564"/>
                  </a:lnTo>
                  <a:lnTo>
                    <a:pt x="85724" y="4966564"/>
                  </a:lnTo>
                  <a:lnTo>
                    <a:pt x="85724" y="5052325"/>
                  </a:lnTo>
                  <a:close/>
                </a:path>
                <a:path w="17926050" h="9867900">
                  <a:moveTo>
                    <a:pt x="85724" y="4880803"/>
                  </a:moveTo>
                  <a:lnTo>
                    <a:pt x="0" y="4880803"/>
                  </a:lnTo>
                  <a:lnTo>
                    <a:pt x="0" y="4795042"/>
                  </a:lnTo>
                  <a:lnTo>
                    <a:pt x="85724" y="4795042"/>
                  </a:lnTo>
                  <a:lnTo>
                    <a:pt x="85724" y="4880803"/>
                  </a:lnTo>
                  <a:close/>
                </a:path>
                <a:path w="17926050" h="9867900">
                  <a:moveTo>
                    <a:pt x="85724" y="4709281"/>
                  </a:moveTo>
                  <a:lnTo>
                    <a:pt x="0" y="4709281"/>
                  </a:lnTo>
                  <a:lnTo>
                    <a:pt x="0" y="4623519"/>
                  </a:lnTo>
                  <a:lnTo>
                    <a:pt x="85724" y="4623519"/>
                  </a:lnTo>
                  <a:lnTo>
                    <a:pt x="85724" y="4709281"/>
                  </a:lnTo>
                  <a:close/>
                </a:path>
                <a:path w="17926050" h="9867900">
                  <a:moveTo>
                    <a:pt x="85724" y="4537758"/>
                  </a:moveTo>
                  <a:lnTo>
                    <a:pt x="0" y="4537758"/>
                  </a:lnTo>
                  <a:lnTo>
                    <a:pt x="0" y="4451997"/>
                  </a:lnTo>
                  <a:lnTo>
                    <a:pt x="85724" y="4451997"/>
                  </a:lnTo>
                  <a:lnTo>
                    <a:pt x="85724" y="4537758"/>
                  </a:lnTo>
                  <a:close/>
                </a:path>
                <a:path w="17926050" h="9867900">
                  <a:moveTo>
                    <a:pt x="85724" y="4366236"/>
                  </a:moveTo>
                  <a:lnTo>
                    <a:pt x="0" y="4366236"/>
                  </a:lnTo>
                  <a:lnTo>
                    <a:pt x="0" y="4280475"/>
                  </a:lnTo>
                  <a:lnTo>
                    <a:pt x="85724" y="4280475"/>
                  </a:lnTo>
                  <a:lnTo>
                    <a:pt x="85724" y="4366236"/>
                  </a:lnTo>
                  <a:close/>
                </a:path>
                <a:path w="17926050" h="9867900">
                  <a:moveTo>
                    <a:pt x="85724" y="4194713"/>
                  </a:moveTo>
                  <a:lnTo>
                    <a:pt x="0" y="4194713"/>
                  </a:lnTo>
                  <a:lnTo>
                    <a:pt x="0" y="4108952"/>
                  </a:lnTo>
                  <a:lnTo>
                    <a:pt x="85724" y="4108952"/>
                  </a:lnTo>
                  <a:lnTo>
                    <a:pt x="85724" y="4194713"/>
                  </a:lnTo>
                  <a:close/>
                </a:path>
                <a:path w="17926050" h="9867900">
                  <a:moveTo>
                    <a:pt x="85724" y="4023191"/>
                  </a:moveTo>
                  <a:lnTo>
                    <a:pt x="0" y="4023191"/>
                  </a:lnTo>
                  <a:lnTo>
                    <a:pt x="0" y="3937429"/>
                  </a:lnTo>
                  <a:lnTo>
                    <a:pt x="85724" y="3937429"/>
                  </a:lnTo>
                  <a:lnTo>
                    <a:pt x="85724" y="4023191"/>
                  </a:lnTo>
                  <a:close/>
                </a:path>
                <a:path w="17926050" h="9867900">
                  <a:moveTo>
                    <a:pt x="85724" y="3851668"/>
                  </a:moveTo>
                  <a:lnTo>
                    <a:pt x="0" y="3851668"/>
                  </a:lnTo>
                  <a:lnTo>
                    <a:pt x="0" y="3765907"/>
                  </a:lnTo>
                  <a:lnTo>
                    <a:pt x="85724" y="3765907"/>
                  </a:lnTo>
                  <a:lnTo>
                    <a:pt x="85724" y="3851668"/>
                  </a:lnTo>
                  <a:close/>
                </a:path>
                <a:path w="17926050" h="9867900">
                  <a:moveTo>
                    <a:pt x="85724" y="3680146"/>
                  </a:moveTo>
                  <a:lnTo>
                    <a:pt x="0" y="3680146"/>
                  </a:lnTo>
                  <a:lnTo>
                    <a:pt x="0" y="3594384"/>
                  </a:lnTo>
                  <a:lnTo>
                    <a:pt x="85724" y="3594384"/>
                  </a:lnTo>
                  <a:lnTo>
                    <a:pt x="85724" y="3680146"/>
                  </a:lnTo>
                  <a:close/>
                </a:path>
                <a:path w="17926050" h="9867900">
                  <a:moveTo>
                    <a:pt x="85724" y="3508624"/>
                  </a:moveTo>
                  <a:lnTo>
                    <a:pt x="0" y="3508624"/>
                  </a:lnTo>
                  <a:lnTo>
                    <a:pt x="0" y="3422862"/>
                  </a:lnTo>
                  <a:lnTo>
                    <a:pt x="85724" y="3422862"/>
                  </a:lnTo>
                  <a:lnTo>
                    <a:pt x="85724" y="3508624"/>
                  </a:lnTo>
                  <a:close/>
                </a:path>
                <a:path w="17926050" h="9867900">
                  <a:moveTo>
                    <a:pt x="85724" y="3337101"/>
                  </a:moveTo>
                  <a:lnTo>
                    <a:pt x="0" y="3337101"/>
                  </a:lnTo>
                  <a:lnTo>
                    <a:pt x="0" y="3251339"/>
                  </a:lnTo>
                  <a:lnTo>
                    <a:pt x="85724" y="3251339"/>
                  </a:lnTo>
                  <a:lnTo>
                    <a:pt x="85724" y="3337101"/>
                  </a:lnTo>
                  <a:close/>
                </a:path>
                <a:path w="17926050" h="9867900">
                  <a:moveTo>
                    <a:pt x="85724" y="3165579"/>
                  </a:moveTo>
                  <a:lnTo>
                    <a:pt x="0" y="3165579"/>
                  </a:lnTo>
                  <a:lnTo>
                    <a:pt x="0" y="3079818"/>
                  </a:lnTo>
                  <a:lnTo>
                    <a:pt x="85724" y="3079818"/>
                  </a:lnTo>
                  <a:lnTo>
                    <a:pt x="85724" y="3165579"/>
                  </a:lnTo>
                  <a:close/>
                </a:path>
                <a:path w="17926050" h="9867900">
                  <a:moveTo>
                    <a:pt x="85724" y="2994056"/>
                  </a:moveTo>
                  <a:lnTo>
                    <a:pt x="0" y="2994056"/>
                  </a:lnTo>
                  <a:lnTo>
                    <a:pt x="0" y="2908295"/>
                  </a:lnTo>
                  <a:lnTo>
                    <a:pt x="85724" y="2908295"/>
                  </a:lnTo>
                  <a:lnTo>
                    <a:pt x="85724" y="2994056"/>
                  </a:lnTo>
                  <a:close/>
                </a:path>
                <a:path w="17926050" h="9867900">
                  <a:moveTo>
                    <a:pt x="85724" y="2822534"/>
                  </a:moveTo>
                  <a:lnTo>
                    <a:pt x="0" y="2822534"/>
                  </a:lnTo>
                  <a:lnTo>
                    <a:pt x="0" y="2736772"/>
                  </a:lnTo>
                  <a:lnTo>
                    <a:pt x="85724" y="2736772"/>
                  </a:lnTo>
                  <a:lnTo>
                    <a:pt x="85724" y="2822534"/>
                  </a:lnTo>
                  <a:close/>
                </a:path>
                <a:path w="17926050" h="9867900">
                  <a:moveTo>
                    <a:pt x="85724" y="2651011"/>
                  </a:moveTo>
                  <a:lnTo>
                    <a:pt x="0" y="2651011"/>
                  </a:lnTo>
                  <a:lnTo>
                    <a:pt x="0" y="2565250"/>
                  </a:lnTo>
                  <a:lnTo>
                    <a:pt x="85724" y="2565250"/>
                  </a:lnTo>
                  <a:lnTo>
                    <a:pt x="85724" y="2651011"/>
                  </a:lnTo>
                  <a:close/>
                </a:path>
                <a:path w="17926050" h="9867900">
                  <a:moveTo>
                    <a:pt x="85724" y="2479489"/>
                  </a:moveTo>
                  <a:lnTo>
                    <a:pt x="0" y="2479489"/>
                  </a:lnTo>
                  <a:lnTo>
                    <a:pt x="0" y="2393727"/>
                  </a:lnTo>
                  <a:lnTo>
                    <a:pt x="85724" y="2393727"/>
                  </a:lnTo>
                  <a:lnTo>
                    <a:pt x="85724" y="2479489"/>
                  </a:lnTo>
                  <a:close/>
                </a:path>
                <a:path w="17926050" h="9867900">
                  <a:moveTo>
                    <a:pt x="85724" y="2307966"/>
                  </a:moveTo>
                  <a:lnTo>
                    <a:pt x="0" y="2307966"/>
                  </a:lnTo>
                  <a:lnTo>
                    <a:pt x="0" y="2222205"/>
                  </a:lnTo>
                  <a:lnTo>
                    <a:pt x="85724" y="2222205"/>
                  </a:lnTo>
                  <a:lnTo>
                    <a:pt x="85724" y="2307966"/>
                  </a:lnTo>
                  <a:close/>
                </a:path>
                <a:path w="17926050" h="9867900">
                  <a:moveTo>
                    <a:pt x="85724" y="2136444"/>
                  </a:moveTo>
                  <a:lnTo>
                    <a:pt x="0" y="2136444"/>
                  </a:lnTo>
                  <a:lnTo>
                    <a:pt x="0" y="2050682"/>
                  </a:lnTo>
                  <a:lnTo>
                    <a:pt x="85724" y="2050682"/>
                  </a:lnTo>
                  <a:lnTo>
                    <a:pt x="85724" y="2136444"/>
                  </a:lnTo>
                  <a:close/>
                </a:path>
                <a:path w="17926050" h="9867900">
                  <a:moveTo>
                    <a:pt x="85724" y="1964921"/>
                  </a:moveTo>
                  <a:lnTo>
                    <a:pt x="0" y="1964921"/>
                  </a:lnTo>
                  <a:lnTo>
                    <a:pt x="0" y="1879161"/>
                  </a:lnTo>
                  <a:lnTo>
                    <a:pt x="85724" y="1879161"/>
                  </a:lnTo>
                  <a:lnTo>
                    <a:pt x="85724" y="1964921"/>
                  </a:lnTo>
                  <a:close/>
                </a:path>
                <a:path w="17926050" h="9867900">
                  <a:moveTo>
                    <a:pt x="85724" y="1793399"/>
                  </a:moveTo>
                  <a:lnTo>
                    <a:pt x="0" y="1793399"/>
                  </a:lnTo>
                  <a:lnTo>
                    <a:pt x="0" y="1707638"/>
                  </a:lnTo>
                  <a:lnTo>
                    <a:pt x="85724" y="1707638"/>
                  </a:lnTo>
                  <a:lnTo>
                    <a:pt x="85724" y="1793399"/>
                  </a:lnTo>
                  <a:close/>
                </a:path>
                <a:path w="17926050" h="9867900">
                  <a:moveTo>
                    <a:pt x="85724" y="1621876"/>
                  </a:moveTo>
                  <a:lnTo>
                    <a:pt x="0" y="1621876"/>
                  </a:lnTo>
                  <a:lnTo>
                    <a:pt x="0" y="1536116"/>
                  </a:lnTo>
                  <a:lnTo>
                    <a:pt x="85724" y="1536116"/>
                  </a:lnTo>
                  <a:lnTo>
                    <a:pt x="85724" y="1621876"/>
                  </a:lnTo>
                  <a:close/>
                </a:path>
                <a:path w="17926050" h="9867900">
                  <a:moveTo>
                    <a:pt x="85724" y="1450354"/>
                  </a:moveTo>
                  <a:lnTo>
                    <a:pt x="0" y="1450354"/>
                  </a:lnTo>
                  <a:lnTo>
                    <a:pt x="0" y="1364593"/>
                  </a:lnTo>
                  <a:lnTo>
                    <a:pt x="85724" y="1364593"/>
                  </a:lnTo>
                  <a:lnTo>
                    <a:pt x="85724" y="1450354"/>
                  </a:lnTo>
                  <a:close/>
                </a:path>
                <a:path w="17926050" h="9867900">
                  <a:moveTo>
                    <a:pt x="85724" y="1278832"/>
                  </a:moveTo>
                  <a:lnTo>
                    <a:pt x="0" y="1278832"/>
                  </a:lnTo>
                  <a:lnTo>
                    <a:pt x="0" y="1193070"/>
                  </a:lnTo>
                  <a:lnTo>
                    <a:pt x="85724" y="1193070"/>
                  </a:lnTo>
                  <a:lnTo>
                    <a:pt x="85724" y="1278832"/>
                  </a:lnTo>
                  <a:close/>
                </a:path>
                <a:path w="17926050" h="9867900">
                  <a:moveTo>
                    <a:pt x="85724" y="1107309"/>
                  </a:moveTo>
                  <a:lnTo>
                    <a:pt x="0" y="1107309"/>
                  </a:lnTo>
                  <a:lnTo>
                    <a:pt x="0" y="1021548"/>
                  </a:lnTo>
                  <a:lnTo>
                    <a:pt x="85724" y="1021548"/>
                  </a:lnTo>
                  <a:lnTo>
                    <a:pt x="85724" y="1107309"/>
                  </a:lnTo>
                  <a:close/>
                </a:path>
                <a:path w="17926050" h="9867900">
                  <a:moveTo>
                    <a:pt x="85724" y="935787"/>
                  </a:moveTo>
                  <a:lnTo>
                    <a:pt x="0" y="935787"/>
                  </a:lnTo>
                  <a:lnTo>
                    <a:pt x="0" y="850025"/>
                  </a:lnTo>
                  <a:lnTo>
                    <a:pt x="85724" y="850025"/>
                  </a:lnTo>
                  <a:lnTo>
                    <a:pt x="85724" y="935787"/>
                  </a:lnTo>
                  <a:close/>
                </a:path>
                <a:path w="17926050" h="9867900">
                  <a:moveTo>
                    <a:pt x="85724" y="764264"/>
                  </a:moveTo>
                  <a:lnTo>
                    <a:pt x="0" y="764264"/>
                  </a:lnTo>
                  <a:lnTo>
                    <a:pt x="0" y="678503"/>
                  </a:lnTo>
                  <a:lnTo>
                    <a:pt x="85724" y="678503"/>
                  </a:lnTo>
                  <a:lnTo>
                    <a:pt x="85724" y="764264"/>
                  </a:lnTo>
                  <a:close/>
                </a:path>
                <a:path w="17926050" h="9867900">
                  <a:moveTo>
                    <a:pt x="85724" y="592742"/>
                  </a:moveTo>
                  <a:lnTo>
                    <a:pt x="0" y="592742"/>
                  </a:lnTo>
                  <a:lnTo>
                    <a:pt x="0" y="506980"/>
                  </a:lnTo>
                  <a:lnTo>
                    <a:pt x="85724" y="506980"/>
                  </a:lnTo>
                  <a:lnTo>
                    <a:pt x="85724" y="592742"/>
                  </a:lnTo>
                  <a:close/>
                </a:path>
                <a:path w="17926050" h="9867900">
                  <a:moveTo>
                    <a:pt x="85724" y="421219"/>
                  </a:moveTo>
                  <a:lnTo>
                    <a:pt x="0" y="421219"/>
                  </a:lnTo>
                  <a:lnTo>
                    <a:pt x="0" y="352570"/>
                  </a:lnTo>
                  <a:lnTo>
                    <a:pt x="1167" y="335213"/>
                  </a:lnTo>
                  <a:lnTo>
                    <a:pt x="86045" y="339338"/>
                  </a:lnTo>
                  <a:lnTo>
                    <a:pt x="85831" y="343737"/>
                  </a:lnTo>
                  <a:lnTo>
                    <a:pt x="85724" y="421219"/>
                  </a:lnTo>
                  <a:close/>
                </a:path>
                <a:path w="17926050" h="9867900">
                  <a:moveTo>
                    <a:pt x="96995" y="275504"/>
                  </a:moveTo>
                  <a:lnTo>
                    <a:pt x="15342" y="250912"/>
                  </a:lnTo>
                  <a:lnTo>
                    <a:pt x="27695" y="215334"/>
                  </a:lnTo>
                  <a:lnTo>
                    <a:pt x="48115" y="174621"/>
                  </a:lnTo>
                  <a:lnTo>
                    <a:pt x="49513" y="172551"/>
                  </a:lnTo>
                  <a:lnTo>
                    <a:pt x="123043" y="216344"/>
                  </a:lnTo>
                  <a:lnTo>
                    <a:pt x="115160" y="230553"/>
                  </a:lnTo>
                  <a:lnTo>
                    <a:pt x="108191" y="245150"/>
                  </a:lnTo>
                  <a:lnTo>
                    <a:pt x="102136" y="260133"/>
                  </a:lnTo>
                  <a:lnTo>
                    <a:pt x="96995" y="275504"/>
                  </a:lnTo>
                  <a:close/>
                </a:path>
                <a:path w="17926050" h="9867900">
                  <a:moveTo>
                    <a:pt x="162714" y="165040"/>
                  </a:moveTo>
                  <a:lnTo>
                    <a:pt x="101829" y="104847"/>
                  </a:lnTo>
                  <a:lnTo>
                    <a:pt x="103222" y="103265"/>
                  </a:lnTo>
                  <a:lnTo>
                    <a:pt x="137067" y="73462"/>
                  </a:lnTo>
                  <a:lnTo>
                    <a:pt x="168995" y="51888"/>
                  </a:lnTo>
                  <a:lnTo>
                    <a:pt x="213532" y="124738"/>
                  </a:lnTo>
                  <a:lnTo>
                    <a:pt x="199921" y="133642"/>
                  </a:lnTo>
                  <a:lnTo>
                    <a:pt x="186914" y="143326"/>
                  </a:lnTo>
                  <a:lnTo>
                    <a:pt x="174512" y="153792"/>
                  </a:lnTo>
                  <a:lnTo>
                    <a:pt x="162714" y="165040"/>
                  </a:lnTo>
                  <a:close/>
                </a:path>
                <a:path w="17926050" h="9867900">
                  <a:moveTo>
                    <a:pt x="272349" y="97972"/>
                  </a:moveTo>
                  <a:lnTo>
                    <a:pt x="246832" y="16730"/>
                  </a:lnTo>
                  <a:lnTo>
                    <a:pt x="258734" y="12594"/>
                  </a:lnTo>
                  <a:lnTo>
                    <a:pt x="304600" y="3218"/>
                  </a:lnTo>
                  <a:lnTo>
                    <a:pt x="330841" y="1452"/>
                  </a:lnTo>
                  <a:lnTo>
                    <a:pt x="335974" y="86258"/>
                  </a:lnTo>
                  <a:lnTo>
                    <a:pt x="319753" y="87732"/>
                  </a:lnTo>
                  <a:lnTo>
                    <a:pt x="303741" y="90175"/>
                  </a:lnTo>
                  <a:lnTo>
                    <a:pt x="287940" y="93589"/>
                  </a:lnTo>
                  <a:lnTo>
                    <a:pt x="272349" y="97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144811" y="4009780"/>
              <a:ext cx="2828290" cy="2105660"/>
            </a:xfrm>
            <a:custGeom>
              <a:avLst/>
              <a:gdLst/>
              <a:ahLst/>
              <a:cxnLst/>
              <a:rect l="l" t="t" r="r" b="b"/>
              <a:pathLst>
                <a:path w="2828290" h="2105660">
                  <a:moveTo>
                    <a:pt x="2684531" y="437584"/>
                  </a:moveTo>
                  <a:lnTo>
                    <a:pt x="1308386" y="437584"/>
                  </a:lnTo>
                  <a:lnTo>
                    <a:pt x="1314886" y="434360"/>
                  </a:lnTo>
                  <a:lnTo>
                    <a:pt x="1313983" y="434002"/>
                  </a:lnTo>
                  <a:lnTo>
                    <a:pt x="1517664" y="0"/>
                  </a:lnTo>
                  <a:lnTo>
                    <a:pt x="2727711" y="377228"/>
                  </a:lnTo>
                  <a:lnTo>
                    <a:pt x="2684531" y="437584"/>
                  </a:lnTo>
                  <a:close/>
                </a:path>
                <a:path w="2828290" h="2105660">
                  <a:moveTo>
                    <a:pt x="556331" y="835045"/>
                  </a:moveTo>
                  <a:lnTo>
                    <a:pt x="189958" y="457827"/>
                  </a:lnTo>
                  <a:lnTo>
                    <a:pt x="957362" y="128609"/>
                  </a:lnTo>
                  <a:lnTo>
                    <a:pt x="1308386" y="437584"/>
                  </a:lnTo>
                  <a:lnTo>
                    <a:pt x="2684531" y="437584"/>
                  </a:lnTo>
                  <a:lnTo>
                    <a:pt x="2418759" y="809075"/>
                  </a:lnTo>
                  <a:lnTo>
                    <a:pt x="2704584" y="809075"/>
                  </a:lnTo>
                  <a:lnTo>
                    <a:pt x="2698674" y="812840"/>
                  </a:lnTo>
                  <a:lnTo>
                    <a:pt x="2407873" y="812840"/>
                  </a:lnTo>
                  <a:lnTo>
                    <a:pt x="2407692" y="813557"/>
                  </a:lnTo>
                  <a:lnTo>
                    <a:pt x="2697549" y="813557"/>
                  </a:lnTo>
                  <a:lnTo>
                    <a:pt x="2664939" y="834329"/>
                  </a:lnTo>
                  <a:lnTo>
                    <a:pt x="557775" y="834329"/>
                  </a:lnTo>
                  <a:lnTo>
                    <a:pt x="556331" y="835045"/>
                  </a:lnTo>
                  <a:close/>
                </a:path>
                <a:path w="2828290" h="2105660">
                  <a:moveTo>
                    <a:pt x="2704584" y="809075"/>
                  </a:moveTo>
                  <a:lnTo>
                    <a:pt x="2418759" y="809075"/>
                  </a:lnTo>
                  <a:lnTo>
                    <a:pt x="2827748" y="730622"/>
                  </a:lnTo>
                  <a:lnTo>
                    <a:pt x="2704584" y="809075"/>
                  </a:lnTo>
                  <a:close/>
                </a:path>
                <a:path w="2828290" h="2105660">
                  <a:moveTo>
                    <a:pt x="2697549" y="813557"/>
                  </a:moveTo>
                  <a:lnTo>
                    <a:pt x="2407692" y="813557"/>
                  </a:lnTo>
                  <a:lnTo>
                    <a:pt x="2408595" y="813198"/>
                  </a:lnTo>
                  <a:lnTo>
                    <a:pt x="2407873" y="812840"/>
                  </a:lnTo>
                  <a:lnTo>
                    <a:pt x="2698674" y="812840"/>
                  </a:lnTo>
                  <a:lnTo>
                    <a:pt x="2697549" y="813557"/>
                  </a:lnTo>
                  <a:close/>
                </a:path>
                <a:path w="2828290" h="2105660">
                  <a:moveTo>
                    <a:pt x="1614849" y="2105162"/>
                  </a:moveTo>
                  <a:lnTo>
                    <a:pt x="1614488" y="2093698"/>
                  </a:lnTo>
                  <a:lnTo>
                    <a:pt x="601474" y="1581067"/>
                  </a:lnTo>
                  <a:lnTo>
                    <a:pt x="559582" y="1132023"/>
                  </a:lnTo>
                  <a:lnTo>
                    <a:pt x="0" y="875705"/>
                  </a:lnTo>
                  <a:lnTo>
                    <a:pt x="522565" y="826627"/>
                  </a:lnTo>
                  <a:lnTo>
                    <a:pt x="560123" y="844001"/>
                  </a:lnTo>
                  <a:lnTo>
                    <a:pt x="2649754" y="844001"/>
                  </a:lnTo>
                  <a:lnTo>
                    <a:pt x="2412984" y="994819"/>
                  </a:lnTo>
                  <a:lnTo>
                    <a:pt x="2412984" y="1560471"/>
                  </a:lnTo>
                  <a:lnTo>
                    <a:pt x="1621530" y="2100684"/>
                  </a:lnTo>
                  <a:lnTo>
                    <a:pt x="1621349" y="2100684"/>
                  </a:lnTo>
                  <a:lnTo>
                    <a:pt x="1614849" y="2105162"/>
                  </a:lnTo>
                  <a:close/>
                </a:path>
                <a:path w="2828290" h="2105660">
                  <a:moveTo>
                    <a:pt x="2649754" y="844001"/>
                  </a:moveTo>
                  <a:lnTo>
                    <a:pt x="560123" y="844001"/>
                  </a:lnTo>
                  <a:lnTo>
                    <a:pt x="557775" y="834329"/>
                  </a:lnTo>
                  <a:lnTo>
                    <a:pt x="2664939" y="834329"/>
                  </a:lnTo>
                  <a:lnTo>
                    <a:pt x="2649754" y="844001"/>
                  </a:lnTo>
                  <a:close/>
                </a:path>
                <a:path w="2828290" h="2105660">
                  <a:moveTo>
                    <a:pt x="1621530" y="2104624"/>
                  </a:moveTo>
                  <a:lnTo>
                    <a:pt x="1621349" y="2100684"/>
                  </a:lnTo>
                  <a:lnTo>
                    <a:pt x="1621530" y="2100684"/>
                  </a:lnTo>
                  <a:lnTo>
                    <a:pt x="1621530" y="2104624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715827" y="4447124"/>
              <a:ext cx="1819910" cy="1359535"/>
            </a:xfrm>
            <a:custGeom>
              <a:avLst/>
              <a:gdLst/>
              <a:ahLst/>
              <a:cxnLst/>
              <a:rect l="l" t="t" r="r" b="b"/>
              <a:pathLst>
                <a:path w="1819910" h="1359535">
                  <a:moveTo>
                    <a:pt x="926517" y="1359027"/>
                  </a:moveTo>
                  <a:lnTo>
                    <a:pt x="134779" y="962300"/>
                  </a:lnTo>
                  <a:lnTo>
                    <a:pt x="0" y="388286"/>
                  </a:lnTo>
                  <a:lnTo>
                    <a:pt x="766496" y="0"/>
                  </a:lnTo>
                  <a:lnTo>
                    <a:pt x="1819330" y="371408"/>
                  </a:lnTo>
                  <a:lnTo>
                    <a:pt x="1735102" y="1038268"/>
                  </a:lnTo>
                  <a:lnTo>
                    <a:pt x="926517" y="1359027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57120" y="4018431"/>
              <a:ext cx="2491740" cy="828675"/>
            </a:xfrm>
            <a:custGeom>
              <a:avLst/>
              <a:gdLst/>
              <a:ahLst/>
              <a:cxnLst/>
              <a:rect l="l" t="t" r="r" b="b"/>
              <a:pathLst>
                <a:path w="2491740" h="828675">
                  <a:moveTo>
                    <a:pt x="1113116" y="447268"/>
                  </a:moveTo>
                  <a:lnTo>
                    <a:pt x="753389" y="127571"/>
                  </a:lnTo>
                  <a:lnTo>
                    <a:pt x="0" y="454063"/>
                  </a:lnTo>
                  <a:lnTo>
                    <a:pt x="359727" y="828179"/>
                  </a:lnTo>
                  <a:lnTo>
                    <a:pt x="1113116" y="447268"/>
                  </a:lnTo>
                  <a:close/>
                </a:path>
                <a:path w="2491740" h="828675">
                  <a:moveTo>
                    <a:pt x="2491232" y="374103"/>
                  </a:moveTo>
                  <a:lnTo>
                    <a:pt x="1303451" y="0"/>
                  </a:lnTo>
                  <a:lnTo>
                    <a:pt x="1103528" y="430377"/>
                  </a:lnTo>
                  <a:lnTo>
                    <a:pt x="2183663" y="808367"/>
                  </a:lnTo>
                  <a:lnTo>
                    <a:pt x="2491232" y="374103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774762" y="4447130"/>
              <a:ext cx="1727200" cy="1106170"/>
            </a:xfrm>
            <a:custGeom>
              <a:avLst/>
              <a:gdLst/>
              <a:ahLst/>
              <a:cxnLst/>
              <a:rect l="l" t="t" r="r" b="b"/>
              <a:pathLst>
                <a:path w="1727200" h="1106170">
                  <a:moveTo>
                    <a:pt x="655" y="1105364"/>
                  </a:moveTo>
                  <a:lnTo>
                    <a:pt x="720777" y="637470"/>
                  </a:lnTo>
                  <a:lnTo>
                    <a:pt x="699113" y="0"/>
                  </a:lnTo>
                  <a:lnTo>
                    <a:pt x="748253" y="635083"/>
                  </a:lnTo>
                  <a:lnTo>
                    <a:pt x="813266" y="665797"/>
                  </a:lnTo>
                  <a:lnTo>
                    <a:pt x="733108" y="665797"/>
                  </a:lnTo>
                  <a:lnTo>
                    <a:pt x="655" y="1105364"/>
                  </a:lnTo>
                  <a:close/>
                </a:path>
                <a:path w="1727200" h="1106170">
                  <a:moveTo>
                    <a:pt x="1726666" y="1097309"/>
                  </a:moveTo>
                  <a:lnTo>
                    <a:pt x="733108" y="665797"/>
                  </a:lnTo>
                  <a:lnTo>
                    <a:pt x="813266" y="665797"/>
                  </a:lnTo>
                  <a:lnTo>
                    <a:pt x="1726666" y="1097309"/>
                  </a:lnTo>
                  <a:close/>
                </a:path>
                <a:path w="1727200" h="1106170">
                  <a:moveTo>
                    <a:pt x="0" y="1105790"/>
                  </a:moveTo>
                  <a:lnTo>
                    <a:pt x="655" y="1105364"/>
                  </a:lnTo>
                  <a:lnTo>
                    <a:pt x="0" y="1105790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732616" y="4885794"/>
              <a:ext cx="807085" cy="1220470"/>
            </a:xfrm>
            <a:custGeom>
              <a:avLst/>
              <a:gdLst/>
              <a:ahLst/>
              <a:cxnLst/>
              <a:rect l="l" t="t" r="r" b="b"/>
              <a:pathLst>
                <a:path w="807085" h="1220470">
                  <a:moveTo>
                    <a:pt x="23338" y="1220465"/>
                  </a:moveTo>
                  <a:lnTo>
                    <a:pt x="0" y="458047"/>
                  </a:lnTo>
                  <a:lnTo>
                    <a:pt x="806769" y="0"/>
                  </a:lnTo>
                  <a:lnTo>
                    <a:pt x="806769" y="680218"/>
                  </a:lnTo>
                  <a:lnTo>
                    <a:pt x="23370" y="1220471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00025" y="4742974"/>
              <a:ext cx="1247140" cy="591820"/>
            </a:xfrm>
            <a:custGeom>
              <a:avLst/>
              <a:gdLst/>
              <a:ahLst/>
              <a:cxnLst/>
              <a:rect l="l" t="t" r="r" b="b"/>
              <a:pathLst>
                <a:path w="1247139" h="591820">
                  <a:moveTo>
                    <a:pt x="0" y="591772"/>
                  </a:moveTo>
                  <a:lnTo>
                    <a:pt x="840287" y="78737"/>
                  </a:lnTo>
                  <a:lnTo>
                    <a:pt x="1246616" y="0"/>
                  </a:lnTo>
                  <a:lnTo>
                    <a:pt x="451984" y="511409"/>
                  </a:lnTo>
                  <a:lnTo>
                    <a:pt x="0" y="59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693263" y="4763388"/>
              <a:ext cx="2199640" cy="1333500"/>
            </a:xfrm>
            <a:custGeom>
              <a:avLst/>
              <a:gdLst/>
              <a:ahLst/>
              <a:cxnLst/>
              <a:rect l="l" t="t" r="r" b="b"/>
              <a:pathLst>
                <a:path w="2199640" h="1333500">
                  <a:moveTo>
                    <a:pt x="1065606" y="1333169"/>
                  </a:moveTo>
                  <a:lnTo>
                    <a:pt x="1031671" y="571322"/>
                  </a:lnTo>
                  <a:lnTo>
                    <a:pt x="0" y="88379"/>
                  </a:lnTo>
                  <a:lnTo>
                    <a:pt x="67856" y="823023"/>
                  </a:lnTo>
                  <a:lnTo>
                    <a:pt x="1065606" y="1333169"/>
                  </a:lnTo>
                  <a:close/>
                </a:path>
                <a:path w="2199640" h="1333500">
                  <a:moveTo>
                    <a:pt x="2199055" y="0"/>
                  </a:moveTo>
                  <a:lnTo>
                    <a:pt x="1842858" y="61404"/>
                  </a:lnTo>
                  <a:lnTo>
                    <a:pt x="1038402" y="550964"/>
                  </a:lnTo>
                  <a:lnTo>
                    <a:pt x="1459217" y="476148"/>
                  </a:lnTo>
                  <a:lnTo>
                    <a:pt x="2199055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70623" y="4838196"/>
              <a:ext cx="1588770" cy="591820"/>
            </a:xfrm>
            <a:custGeom>
              <a:avLst/>
              <a:gdLst/>
              <a:ahLst/>
              <a:cxnLst/>
              <a:rect l="l" t="t" r="r" b="b"/>
              <a:pathLst>
                <a:path w="1588770" h="591820">
                  <a:moveTo>
                    <a:pt x="1173596" y="591772"/>
                  </a:moveTo>
                  <a:lnTo>
                    <a:pt x="0" y="48728"/>
                  </a:lnTo>
                  <a:lnTo>
                    <a:pt x="512984" y="0"/>
                  </a:lnTo>
                  <a:lnTo>
                    <a:pt x="1588223" y="501267"/>
                  </a:lnTo>
                  <a:lnTo>
                    <a:pt x="1173596" y="59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197788" y="4845018"/>
              <a:ext cx="1534160" cy="571500"/>
            </a:xfrm>
            <a:custGeom>
              <a:avLst/>
              <a:gdLst/>
              <a:ahLst/>
              <a:cxnLst/>
              <a:rect l="l" t="t" r="r" b="b"/>
              <a:pathLst>
                <a:path w="1534160" h="571500">
                  <a:moveTo>
                    <a:pt x="1133493" y="571364"/>
                  </a:moveTo>
                  <a:lnTo>
                    <a:pt x="0" y="47051"/>
                  </a:lnTo>
                  <a:lnTo>
                    <a:pt x="495463" y="0"/>
                  </a:lnTo>
                  <a:lnTo>
                    <a:pt x="1533945" y="483980"/>
                  </a:lnTo>
                  <a:lnTo>
                    <a:pt x="1133493" y="571364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715818" y="4447132"/>
              <a:ext cx="1828164" cy="1659255"/>
            </a:xfrm>
            <a:custGeom>
              <a:avLst/>
              <a:gdLst/>
              <a:ahLst/>
              <a:cxnLst/>
              <a:rect l="l" t="t" r="r" b="b"/>
              <a:pathLst>
                <a:path w="1828164" h="1659254">
                  <a:moveTo>
                    <a:pt x="1046594" y="1658734"/>
                  </a:moveTo>
                  <a:lnTo>
                    <a:pt x="1030719" y="881938"/>
                  </a:lnTo>
                  <a:lnTo>
                    <a:pt x="998969" y="881938"/>
                  </a:lnTo>
                  <a:lnTo>
                    <a:pt x="1046594" y="1658734"/>
                  </a:lnTo>
                  <a:close/>
                </a:path>
                <a:path w="1828164" h="1659254">
                  <a:moveTo>
                    <a:pt x="1827784" y="379844"/>
                  </a:moveTo>
                  <a:lnTo>
                    <a:pt x="749655" y="0"/>
                  </a:lnTo>
                  <a:lnTo>
                    <a:pt x="0" y="388289"/>
                  </a:lnTo>
                  <a:lnTo>
                    <a:pt x="741260" y="25311"/>
                  </a:lnTo>
                  <a:lnTo>
                    <a:pt x="1827784" y="379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3317080" y="2228721"/>
            <a:ext cx="486409" cy="173228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050"/>
              </a:spcBef>
            </a:pPr>
            <a:r>
              <a:rPr dirty="0" sz="4800" spc="145">
                <a:latin typeface="함초롬바탕"/>
                <a:cs typeface="함초롬바탕"/>
              </a:rPr>
              <a:t>3</a:t>
            </a:r>
            <a:endParaRPr sz="480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4800" spc="-1030">
                <a:latin typeface="함초롬바탕"/>
                <a:cs typeface="함초롬바탕"/>
              </a:rPr>
              <a:t>↓</a:t>
            </a:r>
            <a:endParaRPr sz="4800">
              <a:latin typeface="함초롬바탕"/>
              <a:cs typeface="함초롬바탕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577764" y="5994156"/>
            <a:ext cx="2061845" cy="170751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25"/>
              </a:spcBef>
            </a:pPr>
            <a:r>
              <a:rPr dirty="0" sz="6600" spc="-25">
                <a:latin typeface="함초롬바탕"/>
                <a:cs typeface="함초롬바탕"/>
              </a:rPr>
              <a:t>sum</a:t>
            </a:r>
            <a:endParaRPr sz="660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4250" spc="-484">
                <a:latin typeface="함초롬바탕"/>
                <a:cs typeface="함초롬바탕"/>
              </a:rPr>
              <a:t>프린트</a:t>
            </a:r>
            <a:r>
              <a:rPr dirty="0" sz="4250" spc="-55">
                <a:latin typeface="함초롬바탕"/>
                <a:cs typeface="함초롬바탕"/>
              </a:rPr>
              <a:t> </a:t>
            </a:r>
            <a:r>
              <a:rPr dirty="0" sz="4250" spc="-220">
                <a:latin typeface="함초롬바탕"/>
                <a:cs typeface="함초롬바탕"/>
              </a:rPr>
              <a:t>-</a:t>
            </a:r>
            <a:r>
              <a:rPr dirty="0" sz="4250" spc="-685">
                <a:latin typeface="함초롬바탕"/>
                <a:cs typeface="함초롬바탕"/>
              </a:rPr>
              <a:t>&gt;</a:t>
            </a:r>
            <a:endParaRPr sz="425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92288" y="2381410"/>
            <a:ext cx="330263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285" b="1">
                <a:latin typeface="한컴산뜻돋움"/>
                <a:cs typeface="한컴산뜻돋움"/>
              </a:rPr>
              <a:t>#include&lt;stdio.h&gt;</a:t>
            </a:r>
            <a:endParaRPr sz="260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492288" y="3248642"/>
            <a:ext cx="3186430" cy="1425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44905">
              <a:lnSpc>
                <a:spcPct val="117800"/>
              </a:lnSpc>
              <a:spcBef>
                <a:spcPts val="95"/>
              </a:spcBef>
            </a:pPr>
            <a:r>
              <a:rPr dirty="0" sz="2600" spc="165" b="1">
                <a:latin typeface="한컴산뜻돋움"/>
                <a:cs typeface="한컴산뜻돋움"/>
              </a:rPr>
              <a:t>int</a:t>
            </a:r>
            <a:r>
              <a:rPr dirty="0" sz="2600" spc="45" b="1">
                <a:latin typeface="한컴산뜻돋움"/>
                <a:cs typeface="한컴산뜻돋움"/>
              </a:rPr>
              <a:t> </a:t>
            </a:r>
            <a:r>
              <a:rPr dirty="0" sz="2600" spc="75" b="1">
                <a:latin typeface="한컴산뜻돋움"/>
                <a:cs typeface="한컴산뜻돋움"/>
              </a:rPr>
              <a:t>main(){ </a:t>
            </a:r>
            <a:r>
              <a:rPr dirty="0" sz="2600" spc="165" b="1">
                <a:solidFill>
                  <a:srgbClr val="9A0000"/>
                </a:solidFill>
                <a:latin typeface="한컴산뜻돋움"/>
                <a:cs typeface="한컴산뜻돋움"/>
              </a:rPr>
              <a:t>int</a:t>
            </a:r>
            <a:r>
              <a:rPr dirty="0" sz="2600" spc="2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600" spc="245" b="1">
                <a:latin typeface="한컴산뜻돋움"/>
                <a:cs typeface="한컴산뜻돋움"/>
              </a:rPr>
              <a:t>sum</a:t>
            </a:r>
            <a:r>
              <a:rPr dirty="0" sz="2600" spc="25" b="1">
                <a:latin typeface="한컴산뜻돋움"/>
                <a:cs typeface="한컴산뜻돋움"/>
              </a:rPr>
              <a:t> </a:t>
            </a:r>
            <a:r>
              <a:rPr dirty="0" sz="2600" b="1">
                <a:latin typeface="한컴산뜻돋움"/>
                <a:cs typeface="한컴산뜻돋움"/>
              </a:rPr>
              <a:t>=</a:t>
            </a:r>
            <a:r>
              <a:rPr dirty="0" sz="2600" spc="25" b="1">
                <a:latin typeface="한컴산뜻돋움"/>
                <a:cs typeface="한컴산뜻돋움"/>
              </a:rPr>
              <a:t> </a:t>
            </a:r>
            <a:r>
              <a:rPr dirty="0" sz="2600" spc="190" b="1">
                <a:latin typeface="한컴산뜻돋움"/>
                <a:cs typeface="한컴산뜻돋움"/>
              </a:rPr>
              <a:t>3;</a:t>
            </a:r>
            <a:endParaRPr sz="26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600" spc="204" b="1">
                <a:latin typeface="한컴산뜻돋움"/>
                <a:cs typeface="한컴산뜻돋움"/>
              </a:rPr>
              <a:t>printf("%d",</a:t>
            </a:r>
            <a:r>
              <a:rPr dirty="0" sz="2600" spc="80" b="1">
                <a:latin typeface="한컴산뜻돋움"/>
                <a:cs typeface="한컴산뜻돋움"/>
              </a:rPr>
              <a:t> </a:t>
            </a:r>
            <a:r>
              <a:rPr dirty="0" sz="2600" spc="110" b="1">
                <a:latin typeface="한컴산뜻돋움"/>
                <a:cs typeface="한컴산뜻돋움"/>
              </a:rPr>
              <a:t>sum);</a:t>
            </a:r>
            <a:endParaRPr sz="260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492288" y="5181759"/>
            <a:ext cx="18859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20" b="1">
                <a:latin typeface="한컴산뜻돋움"/>
                <a:cs typeface="한컴산뜻돋움"/>
              </a:rPr>
              <a:t>}</a:t>
            </a:r>
            <a:endParaRPr sz="2600">
              <a:latin typeface="한컴산뜻돋움"/>
              <a:cs typeface="한컴산뜻돋움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917271" y="6354897"/>
            <a:ext cx="453390" cy="695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00" spc="800" b="1">
                <a:latin typeface="한컴산뜻돋움"/>
                <a:cs typeface="한컴산뜻돋움"/>
              </a:rPr>
              <a:t>3</a:t>
            </a:r>
            <a:endParaRPr sz="4400">
              <a:latin typeface="한컴산뜻돋움"/>
              <a:cs typeface="한컴산뜻돋움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144811" y="4009775"/>
            <a:ext cx="2828290" cy="2105660"/>
            <a:chOff x="2144811" y="4009775"/>
            <a:chExt cx="2828290" cy="2105660"/>
          </a:xfrm>
        </p:grpSpPr>
        <p:sp>
          <p:nvSpPr>
            <p:cNvPr id="8" name="object 8" descr=""/>
            <p:cNvSpPr/>
            <p:nvPr/>
          </p:nvSpPr>
          <p:spPr>
            <a:xfrm>
              <a:off x="2144811" y="4009775"/>
              <a:ext cx="2828290" cy="2105660"/>
            </a:xfrm>
            <a:custGeom>
              <a:avLst/>
              <a:gdLst/>
              <a:ahLst/>
              <a:cxnLst/>
              <a:rect l="l" t="t" r="r" b="b"/>
              <a:pathLst>
                <a:path w="2828290" h="2105660">
                  <a:moveTo>
                    <a:pt x="2684531" y="437584"/>
                  </a:moveTo>
                  <a:lnTo>
                    <a:pt x="1308386" y="437584"/>
                  </a:lnTo>
                  <a:lnTo>
                    <a:pt x="1314886" y="434360"/>
                  </a:lnTo>
                  <a:lnTo>
                    <a:pt x="1313983" y="434002"/>
                  </a:lnTo>
                  <a:lnTo>
                    <a:pt x="1517664" y="0"/>
                  </a:lnTo>
                  <a:lnTo>
                    <a:pt x="2727711" y="377228"/>
                  </a:lnTo>
                  <a:lnTo>
                    <a:pt x="2684531" y="437584"/>
                  </a:lnTo>
                  <a:close/>
                </a:path>
                <a:path w="2828290" h="2105660">
                  <a:moveTo>
                    <a:pt x="556331" y="835045"/>
                  </a:moveTo>
                  <a:lnTo>
                    <a:pt x="189958" y="457827"/>
                  </a:lnTo>
                  <a:lnTo>
                    <a:pt x="957362" y="128609"/>
                  </a:lnTo>
                  <a:lnTo>
                    <a:pt x="1308386" y="437584"/>
                  </a:lnTo>
                  <a:lnTo>
                    <a:pt x="2684531" y="437584"/>
                  </a:lnTo>
                  <a:lnTo>
                    <a:pt x="2418759" y="809075"/>
                  </a:lnTo>
                  <a:lnTo>
                    <a:pt x="2704584" y="809075"/>
                  </a:lnTo>
                  <a:lnTo>
                    <a:pt x="2698674" y="812840"/>
                  </a:lnTo>
                  <a:lnTo>
                    <a:pt x="2407873" y="812840"/>
                  </a:lnTo>
                  <a:lnTo>
                    <a:pt x="2407692" y="813557"/>
                  </a:lnTo>
                  <a:lnTo>
                    <a:pt x="2697549" y="813557"/>
                  </a:lnTo>
                  <a:lnTo>
                    <a:pt x="2664939" y="834329"/>
                  </a:lnTo>
                  <a:lnTo>
                    <a:pt x="557775" y="834329"/>
                  </a:lnTo>
                  <a:lnTo>
                    <a:pt x="556331" y="835045"/>
                  </a:lnTo>
                  <a:close/>
                </a:path>
                <a:path w="2828290" h="2105660">
                  <a:moveTo>
                    <a:pt x="2704584" y="809075"/>
                  </a:moveTo>
                  <a:lnTo>
                    <a:pt x="2418759" y="809075"/>
                  </a:lnTo>
                  <a:lnTo>
                    <a:pt x="2827748" y="730622"/>
                  </a:lnTo>
                  <a:lnTo>
                    <a:pt x="2704584" y="809075"/>
                  </a:lnTo>
                  <a:close/>
                </a:path>
                <a:path w="2828290" h="2105660">
                  <a:moveTo>
                    <a:pt x="2697549" y="813557"/>
                  </a:moveTo>
                  <a:lnTo>
                    <a:pt x="2407692" y="813557"/>
                  </a:lnTo>
                  <a:lnTo>
                    <a:pt x="2408595" y="813198"/>
                  </a:lnTo>
                  <a:lnTo>
                    <a:pt x="2407873" y="812840"/>
                  </a:lnTo>
                  <a:lnTo>
                    <a:pt x="2698674" y="812840"/>
                  </a:lnTo>
                  <a:lnTo>
                    <a:pt x="2697549" y="813557"/>
                  </a:lnTo>
                  <a:close/>
                </a:path>
                <a:path w="2828290" h="2105660">
                  <a:moveTo>
                    <a:pt x="1614849" y="2105162"/>
                  </a:moveTo>
                  <a:lnTo>
                    <a:pt x="1614488" y="2093698"/>
                  </a:lnTo>
                  <a:lnTo>
                    <a:pt x="601474" y="1581067"/>
                  </a:lnTo>
                  <a:lnTo>
                    <a:pt x="559582" y="1132023"/>
                  </a:lnTo>
                  <a:lnTo>
                    <a:pt x="0" y="875705"/>
                  </a:lnTo>
                  <a:lnTo>
                    <a:pt x="522565" y="826627"/>
                  </a:lnTo>
                  <a:lnTo>
                    <a:pt x="560123" y="844001"/>
                  </a:lnTo>
                  <a:lnTo>
                    <a:pt x="2649754" y="844001"/>
                  </a:lnTo>
                  <a:lnTo>
                    <a:pt x="2412984" y="994819"/>
                  </a:lnTo>
                  <a:lnTo>
                    <a:pt x="2412984" y="1560471"/>
                  </a:lnTo>
                  <a:lnTo>
                    <a:pt x="1621530" y="2100684"/>
                  </a:lnTo>
                  <a:lnTo>
                    <a:pt x="1621349" y="2100684"/>
                  </a:lnTo>
                  <a:lnTo>
                    <a:pt x="1614849" y="2105162"/>
                  </a:lnTo>
                  <a:close/>
                </a:path>
                <a:path w="2828290" h="2105660">
                  <a:moveTo>
                    <a:pt x="2649754" y="844001"/>
                  </a:moveTo>
                  <a:lnTo>
                    <a:pt x="560123" y="844001"/>
                  </a:lnTo>
                  <a:lnTo>
                    <a:pt x="557775" y="834329"/>
                  </a:lnTo>
                  <a:lnTo>
                    <a:pt x="2664939" y="834329"/>
                  </a:lnTo>
                  <a:lnTo>
                    <a:pt x="2649754" y="844001"/>
                  </a:lnTo>
                  <a:close/>
                </a:path>
                <a:path w="2828290" h="2105660">
                  <a:moveTo>
                    <a:pt x="1621530" y="2104624"/>
                  </a:moveTo>
                  <a:lnTo>
                    <a:pt x="1621349" y="2100684"/>
                  </a:lnTo>
                  <a:lnTo>
                    <a:pt x="1621530" y="2100684"/>
                  </a:lnTo>
                  <a:lnTo>
                    <a:pt x="1621530" y="2104624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715827" y="4447120"/>
              <a:ext cx="1819910" cy="1359535"/>
            </a:xfrm>
            <a:custGeom>
              <a:avLst/>
              <a:gdLst/>
              <a:ahLst/>
              <a:cxnLst/>
              <a:rect l="l" t="t" r="r" b="b"/>
              <a:pathLst>
                <a:path w="1819910" h="1359535">
                  <a:moveTo>
                    <a:pt x="926517" y="1359027"/>
                  </a:moveTo>
                  <a:lnTo>
                    <a:pt x="134779" y="962300"/>
                  </a:lnTo>
                  <a:lnTo>
                    <a:pt x="0" y="388286"/>
                  </a:lnTo>
                  <a:lnTo>
                    <a:pt x="766496" y="0"/>
                  </a:lnTo>
                  <a:lnTo>
                    <a:pt x="1819330" y="371408"/>
                  </a:lnTo>
                  <a:lnTo>
                    <a:pt x="1735102" y="1038268"/>
                  </a:lnTo>
                  <a:lnTo>
                    <a:pt x="926517" y="1359027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357120" y="4018419"/>
              <a:ext cx="2491740" cy="828675"/>
            </a:xfrm>
            <a:custGeom>
              <a:avLst/>
              <a:gdLst/>
              <a:ahLst/>
              <a:cxnLst/>
              <a:rect l="l" t="t" r="r" b="b"/>
              <a:pathLst>
                <a:path w="2491740" h="828675">
                  <a:moveTo>
                    <a:pt x="1113116" y="447281"/>
                  </a:moveTo>
                  <a:lnTo>
                    <a:pt x="753389" y="127584"/>
                  </a:lnTo>
                  <a:lnTo>
                    <a:pt x="0" y="454075"/>
                  </a:lnTo>
                  <a:lnTo>
                    <a:pt x="359727" y="828192"/>
                  </a:lnTo>
                  <a:lnTo>
                    <a:pt x="1113116" y="447281"/>
                  </a:lnTo>
                  <a:close/>
                </a:path>
                <a:path w="2491740" h="828675">
                  <a:moveTo>
                    <a:pt x="2491232" y="374116"/>
                  </a:moveTo>
                  <a:lnTo>
                    <a:pt x="1303451" y="0"/>
                  </a:lnTo>
                  <a:lnTo>
                    <a:pt x="1103528" y="430390"/>
                  </a:lnTo>
                  <a:lnTo>
                    <a:pt x="2183663" y="808380"/>
                  </a:lnTo>
                  <a:lnTo>
                    <a:pt x="2491232" y="374116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774762" y="4447125"/>
              <a:ext cx="1727200" cy="1106170"/>
            </a:xfrm>
            <a:custGeom>
              <a:avLst/>
              <a:gdLst/>
              <a:ahLst/>
              <a:cxnLst/>
              <a:rect l="l" t="t" r="r" b="b"/>
              <a:pathLst>
                <a:path w="1727200" h="1106170">
                  <a:moveTo>
                    <a:pt x="655" y="1105364"/>
                  </a:moveTo>
                  <a:lnTo>
                    <a:pt x="720777" y="637470"/>
                  </a:lnTo>
                  <a:lnTo>
                    <a:pt x="699113" y="0"/>
                  </a:lnTo>
                  <a:lnTo>
                    <a:pt x="748253" y="635083"/>
                  </a:lnTo>
                  <a:lnTo>
                    <a:pt x="813266" y="665797"/>
                  </a:lnTo>
                  <a:lnTo>
                    <a:pt x="733108" y="665797"/>
                  </a:lnTo>
                  <a:lnTo>
                    <a:pt x="655" y="1105364"/>
                  </a:lnTo>
                  <a:close/>
                </a:path>
                <a:path w="1727200" h="1106170">
                  <a:moveTo>
                    <a:pt x="1726666" y="1097309"/>
                  </a:moveTo>
                  <a:lnTo>
                    <a:pt x="733108" y="665797"/>
                  </a:lnTo>
                  <a:lnTo>
                    <a:pt x="813266" y="665797"/>
                  </a:lnTo>
                  <a:lnTo>
                    <a:pt x="1726666" y="1097309"/>
                  </a:lnTo>
                  <a:close/>
                </a:path>
                <a:path w="1727200" h="1106170">
                  <a:moveTo>
                    <a:pt x="0" y="1105790"/>
                  </a:moveTo>
                  <a:lnTo>
                    <a:pt x="655" y="1105364"/>
                  </a:lnTo>
                  <a:lnTo>
                    <a:pt x="0" y="1105790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32616" y="4885789"/>
              <a:ext cx="807085" cy="1220470"/>
            </a:xfrm>
            <a:custGeom>
              <a:avLst/>
              <a:gdLst/>
              <a:ahLst/>
              <a:cxnLst/>
              <a:rect l="l" t="t" r="r" b="b"/>
              <a:pathLst>
                <a:path w="807085" h="1220470">
                  <a:moveTo>
                    <a:pt x="23338" y="1220465"/>
                  </a:moveTo>
                  <a:lnTo>
                    <a:pt x="0" y="458047"/>
                  </a:lnTo>
                  <a:lnTo>
                    <a:pt x="806769" y="0"/>
                  </a:lnTo>
                  <a:lnTo>
                    <a:pt x="806769" y="680218"/>
                  </a:lnTo>
                  <a:lnTo>
                    <a:pt x="23370" y="1220471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700026" y="4742969"/>
              <a:ext cx="1247140" cy="591820"/>
            </a:xfrm>
            <a:custGeom>
              <a:avLst/>
              <a:gdLst/>
              <a:ahLst/>
              <a:cxnLst/>
              <a:rect l="l" t="t" r="r" b="b"/>
              <a:pathLst>
                <a:path w="1247139" h="591820">
                  <a:moveTo>
                    <a:pt x="0" y="591772"/>
                  </a:moveTo>
                  <a:lnTo>
                    <a:pt x="840287" y="78737"/>
                  </a:lnTo>
                  <a:lnTo>
                    <a:pt x="1246616" y="0"/>
                  </a:lnTo>
                  <a:lnTo>
                    <a:pt x="451984" y="511409"/>
                  </a:lnTo>
                  <a:lnTo>
                    <a:pt x="0" y="59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693263" y="4763388"/>
              <a:ext cx="2199640" cy="1333500"/>
            </a:xfrm>
            <a:custGeom>
              <a:avLst/>
              <a:gdLst/>
              <a:ahLst/>
              <a:cxnLst/>
              <a:rect l="l" t="t" r="r" b="b"/>
              <a:pathLst>
                <a:path w="2199640" h="1333500">
                  <a:moveTo>
                    <a:pt x="1065606" y="1333169"/>
                  </a:moveTo>
                  <a:lnTo>
                    <a:pt x="1031671" y="571322"/>
                  </a:lnTo>
                  <a:lnTo>
                    <a:pt x="0" y="88379"/>
                  </a:lnTo>
                  <a:lnTo>
                    <a:pt x="67856" y="823010"/>
                  </a:lnTo>
                  <a:lnTo>
                    <a:pt x="1065606" y="1333169"/>
                  </a:lnTo>
                  <a:close/>
                </a:path>
                <a:path w="2199640" h="1333500">
                  <a:moveTo>
                    <a:pt x="2199055" y="0"/>
                  </a:moveTo>
                  <a:lnTo>
                    <a:pt x="1842858" y="61391"/>
                  </a:lnTo>
                  <a:lnTo>
                    <a:pt x="1038402" y="550964"/>
                  </a:lnTo>
                  <a:lnTo>
                    <a:pt x="1459217" y="476148"/>
                  </a:lnTo>
                  <a:lnTo>
                    <a:pt x="2199055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170623" y="4838191"/>
              <a:ext cx="1588770" cy="591820"/>
            </a:xfrm>
            <a:custGeom>
              <a:avLst/>
              <a:gdLst/>
              <a:ahLst/>
              <a:cxnLst/>
              <a:rect l="l" t="t" r="r" b="b"/>
              <a:pathLst>
                <a:path w="1588770" h="591820">
                  <a:moveTo>
                    <a:pt x="1173596" y="591772"/>
                  </a:moveTo>
                  <a:lnTo>
                    <a:pt x="0" y="48728"/>
                  </a:lnTo>
                  <a:lnTo>
                    <a:pt x="512984" y="0"/>
                  </a:lnTo>
                  <a:lnTo>
                    <a:pt x="1588223" y="501267"/>
                  </a:lnTo>
                  <a:lnTo>
                    <a:pt x="1173596" y="59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197788" y="4845013"/>
              <a:ext cx="1534160" cy="571500"/>
            </a:xfrm>
            <a:custGeom>
              <a:avLst/>
              <a:gdLst/>
              <a:ahLst/>
              <a:cxnLst/>
              <a:rect l="l" t="t" r="r" b="b"/>
              <a:pathLst>
                <a:path w="1534160" h="571500">
                  <a:moveTo>
                    <a:pt x="1133493" y="571364"/>
                  </a:moveTo>
                  <a:lnTo>
                    <a:pt x="0" y="47051"/>
                  </a:lnTo>
                  <a:lnTo>
                    <a:pt x="495463" y="0"/>
                  </a:lnTo>
                  <a:lnTo>
                    <a:pt x="1533945" y="483980"/>
                  </a:lnTo>
                  <a:lnTo>
                    <a:pt x="1133493" y="571364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715819" y="4447120"/>
              <a:ext cx="1828164" cy="1659255"/>
            </a:xfrm>
            <a:custGeom>
              <a:avLst/>
              <a:gdLst/>
              <a:ahLst/>
              <a:cxnLst/>
              <a:rect l="l" t="t" r="r" b="b"/>
              <a:pathLst>
                <a:path w="1828164" h="1659254">
                  <a:moveTo>
                    <a:pt x="1046594" y="1658747"/>
                  </a:moveTo>
                  <a:lnTo>
                    <a:pt x="1030719" y="881938"/>
                  </a:lnTo>
                  <a:lnTo>
                    <a:pt x="998969" y="881938"/>
                  </a:lnTo>
                  <a:lnTo>
                    <a:pt x="1046594" y="1658747"/>
                  </a:lnTo>
                  <a:close/>
                </a:path>
                <a:path w="1828164" h="1659254">
                  <a:moveTo>
                    <a:pt x="1827784" y="379857"/>
                  </a:moveTo>
                  <a:lnTo>
                    <a:pt x="749655" y="0"/>
                  </a:lnTo>
                  <a:lnTo>
                    <a:pt x="0" y="388289"/>
                  </a:lnTo>
                  <a:lnTo>
                    <a:pt x="741260" y="25323"/>
                  </a:lnTo>
                  <a:lnTo>
                    <a:pt x="1827784" y="379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317080" y="2228717"/>
            <a:ext cx="486409" cy="173228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050"/>
              </a:spcBef>
            </a:pPr>
            <a:r>
              <a:rPr dirty="0" sz="4800" spc="145">
                <a:latin typeface="함초롬바탕"/>
                <a:cs typeface="함초롬바탕"/>
              </a:rPr>
              <a:t>3</a:t>
            </a:r>
            <a:endParaRPr sz="480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4800" spc="-1030">
                <a:latin typeface="함초롬바탕"/>
                <a:cs typeface="함초롬바탕"/>
              </a:rPr>
              <a:t>↓</a:t>
            </a:r>
            <a:endParaRPr sz="4800">
              <a:latin typeface="함초롬바탕"/>
              <a:cs typeface="함초롬바탕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577764" y="5994150"/>
            <a:ext cx="2061845" cy="170751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25"/>
              </a:spcBef>
            </a:pPr>
            <a:r>
              <a:rPr dirty="0" sz="6600" spc="-25">
                <a:latin typeface="함초롬바탕"/>
                <a:cs typeface="함초롬바탕"/>
              </a:rPr>
              <a:t>sum</a:t>
            </a:r>
            <a:endParaRPr sz="660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4250" spc="-484">
                <a:latin typeface="함초롬바탕"/>
                <a:cs typeface="함초롬바탕"/>
              </a:rPr>
              <a:t>프린트</a:t>
            </a:r>
            <a:r>
              <a:rPr dirty="0" sz="4250" spc="-55">
                <a:latin typeface="함초롬바탕"/>
                <a:cs typeface="함초롬바탕"/>
              </a:rPr>
              <a:t> </a:t>
            </a:r>
            <a:r>
              <a:rPr dirty="0" sz="4250" spc="-220">
                <a:latin typeface="함초롬바탕"/>
                <a:cs typeface="함초롬바탕"/>
              </a:rPr>
              <a:t>-</a:t>
            </a:r>
            <a:r>
              <a:rPr dirty="0" sz="4250" spc="-685">
                <a:latin typeface="함초롬바탕"/>
                <a:cs typeface="함초롬바탕"/>
              </a:rPr>
              <a:t>&gt;</a:t>
            </a:r>
            <a:endParaRPr sz="425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81014" y="211593"/>
            <a:ext cx="17926050" cy="9867900"/>
          </a:xfrm>
          <a:custGeom>
            <a:avLst/>
            <a:gdLst/>
            <a:ahLst/>
            <a:cxnLst/>
            <a:rect l="l" t="t" r="r" b="b"/>
            <a:pathLst>
              <a:path w="17926050" h="9867900">
                <a:moveTo>
                  <a:pt x="438147" y="85761"/>
                </a:moveTo>
                <a:lnTo>
                  <a:pt x="352422" y="85761"/>
                </a:lnTo>
                <a:lnTo>
                  <a:pt x="352422" y="0"/>
                </a:lnTo>
                <a:lnTo>
                  <a:pt x="438147" y="0"/>
                </a:lnTo>
                <a:lnTo>
                  <a:pt x="438147" y="85761"/>
                </a:lnTo>
                <a:close/>
              </a:path>
              <a:path w="17926050" h="9867900">
                <a:moveTo>
                  <a:pt x="609597" y="85761"/>
                </a:moveTo>
                <a:lnTo>
                  <a:pt x="523872" y="85761"/>
                </a:lnTo>
                <a:lnTo>
                  <a:pt x="523872" y="0"/>
                </a:lnTo>
                <a:lnTo>
                  <a:pt x="609597" y="0"/>
                </a:lnTo>
                <a:lnTo>
                  <a:pt x="609597" y="85761"/>
                </a:lnTo>
                <a:close/>
              </a:path>
              <a:path w="17926050" h="9867900">
                <a:moveTo>
                  <a:pt x="781047" y="85761"/>
                </a:moveTo>
                <a:lnTo>
                  <a:pt x="695322" y="85761"/>
                </a:lnTo>
                <a:lnTo>
                  <a:pt x="695322" y="0"/>
                </a:lnTo>
                <a:lnTo>
                  <a:pt x="781047" y="0"/>
                </a:lnTo>
                <a:lnTo>
                  <a:pt x="781047" y="85761"/>
                </a:lnTo>
                <a:close/>
              </a:path>
              <a:path w="17926050" h="9867900">
                <a:moveTo>
                  <a:pt x="952496" y="85761"/>
                </a:moveTo>
                <a:lnTo>
                  <a:pt x="866772" y="85761"/>
                </a:lnTo>
                <a:lnTo>
                  <a:pt x="866772" y="0"/>
                </a:lnTo>
                <a:lnTo>
                  <a:pt x="952496" y="0"/>
                </a:lnTo>
                <a:lnTo>
                  <a:pt x="952496" y="85761"/>
                </a:lnTo>
                <a:close/>
              </a:path>
              <a:path w="17926050" h="9867900">
                <a:moveTo>
                  <a:pt x="1123947" y="85761"/>
                </a:moveTo>
                <a:lnTo>
                  <a:pt x="1038222" y="85761"/>
                </a:lnTo>
                <a:lnTo>
                  <a:pt x="1038222" y="0"/>
                </a:lnTo>
                <a:lnTo>
                  <a:pt x="1123947" y="0"/>
                </a:lnTo>
                <a:lnTo>
                  <a:pt x="1123947" y="85761"/>
                </a:lnTo>
                <a:close/>
              </a:path>
              <a:path w="17926050" h="9867900">
                <a:moveTo>
                  <a:pt x="1295397" y="85761"/>
                </a:moveTo>
                <a:lnTo>
                  <a:pt x="1209672" y="85761"/>
                </a:lnTo>
                <a:lnTo>
                  <a:pt x="1209672" y="0"/>
                </a:lnTo>
                <a:lnTo>
                  <a:pt x="1295397" y="0"/>
                </a:lnTo>
                <a:lnTo>
                  <a:pt x="1295397" y="85761"/>
                </a:lnTo>
                <a:close/>
              </a:path>
              <a:path w="17926050" h="9867900">
                <a:moveTo>
                  <a:pt x="1466847" y="85761"/>
                </a:moveTo>
                <a:lnTo>
                  <a:pt x="1381122" y="85761"/>
                </a:lnTo>
                <a:lnTo>
                  <a:pt x="1381122" y="0"/>
                </a:lnTo>
                <a:lnTo>
                  <a:pt x="1466847" y="0"/>
                </a:lnTo>
                <a:lnTo>
                  <a:pt x="1466847" y="85761"/>
                </a:lnTo>
                <a:close/>
              </a:path>
              <a:path w="17926050" h="9867900">
                <a:moveTo>
                  <a:pt x="1638296" y="85761"/>
                </a:moveTo>
                <a:lnTo>
                  <a:pt x="1552571" y="85761"/>
                </a:lnTo>
                <a:lnTo>
                  <a:pt x="1552571" y="0"/>
                </a:lnTo>
                <a:lnTo>
                  <a:pt x="1638296" y="0"/>
                </a:lnTo>
                <a:lnTo>
                  <a:pt x="1638296" y="85761"/>
                </a:lnTo>
                <a:close/>
              </a:path>
              <a:path w="17926050" h="9867900">
                <a:moveTo>
                  <a:pt x="1809746" y="85761"/>
                </a:moveTo>
                <a:lnTo>
                  <a:pt x="1724021" y="85761"/>
                </a:lnTo>
                <a:lnTo>
                  <a:pt x="1724021" y="0"/>
                </a:lnTo>
                <a:lnTo>
                  <a:pt x="1809746" y="0"/>
                </a:lnTo>
                <a:lnTo>
                  <a:pt x="1809746" y="85761"/>
                </a:lnTo>
                <a:close/>
              </a:path>
              <a:path w="17926050" h="9867900">
                <a:moveTo>
                  <a:pt x="1981196" y="85761"/>
                </a:moveTo>
                <a:lnTo>
                  <a:pt x="1895471" y="85761"/>
                </a:lnTo>
                <a:lnTo>
                  <a:pt x="1895471" y="0"/>
                </a:lnTo>
                <a:lnTo>
                  <a:pt x="1981196" y="0"/>
                </a:lnTo>
                <a:lnTo>
                  <a:pt x="1981196" y="85761"/>
                </a:lnTo>
                <a:close/>
              </a:path>
              <a:path w="17926050" h="9867900">
                <a:moveTo>
                  <a:pt x="2152646" y="85761"/>
                </a:moveTo>
                <a:lnTo>
                  <a:pt x="2066921" y="85761"/>
                </a:lnTo>
                <a:lnTo>
                  <a:pt x="2066921" y="0"/>
                </a:lnTo>
                <a:lnTo>
                  <a:pt x="2152646" y="0"/>
                </a:lnTo>
                <a:lnTo>
                  <a:pt x="2152646" y="85761"/>
                </a:lnTo>
                <a:close/>
              </a:path>
              <a:path w="17926050" h="9867900">
                <a:moveTo>
                  <a:pt x="2324096" y="85761"/>
                </a:moveTo>
                <a:lnTo>
                  <a:pt x="2238371" y="85761"/>
                </a:lnTo>
                <a:lnTo>
                  <a:pt x="2238371" y="0"/>
                </a:lnTo>
                <a:lnTo>
                  <a:pt x="2324096" y="0"/>
                </a:lnTo>
                <a:lnTo>
                  <a:pt x="2324096" y="85761"/>
                </a:lnTo>
                <a:close/>
              </a:path>
              <a:path w="17926050" h="9867900">
                <a:moveTo>
                  <a:pt x="2495546" y="85761"/>
                </a:moveTo>
                <a:lnTo>
                  <a:pt x="2409821" y="85761"/>
                </a:lnTo>
                <a:lnTo>
                  <a:pt x="2409821" y="0"/>
                </a:lnTo>
                <a:lnTo>
                  <a:pt x="2495546" y="0"/>
                </a:lnTo>
                <a:lnTo>
                  <a:pt x="2495546" y="85761"/>
                </a:lnTo>
                <a:close/>
              </a:path>
              <a:path w="17926050" h="9867900">
                <a:moveTo>
                  <a:pt x="2666996" y="85761"/>
                </a:moveTo>
                <a:lnTo>
                  <a:pt x="2581271" y="85761"/>
                </a:lnTo>
                <a:lnTo>
                  <a:pt x="2581271" y="0"/>
                </a:lnTo>
                <a:lnTo>
                  <a:pt x="2666996" y="0"/>
                </a:lnTo>
                <a:lnTo>
                  <a:pt x="2666996" y="85761"/>
                </a:lnTo>
                <a:close/>
              </a:path>
              <a:path w="17926050" h="9867900">
                <a:moveTo>
                  <a:pt x="2838446" y="85761"/>
                </a:moveTo>
                <a:lnTo>
                  <a:pt x="2752721" y="85761"/>
                </a:lnTo>
                <a:lnTo>
                  <a:pt x="2752721" y="0"/>
                </a:lnTo>
                <a:lnTo>
                  <a:pt x="2838446" y="0"/>
                </a:lnTo>
                <a:lnTo>
                  <a:pt x="2838446" y="85761"/>
                </a:lnTo>
                <a:close/>
              </a:path>
              <a:path w="17926050" h="9867900">
                <a:moveTo>
                  <a:pt x="3009896" y="85761"/>
                </a:moveTo>
                <a:lnTo>
                  <a:pt x="2924171" y="85761"/>
                </a:lnTo>
                <a:lnTo>
                  <a:pt x="2924171" y="0"/>
                </a:lnTo>
                <a:lnTo>
                  <a:pt x="3009896" y="0"/>
                </a:lnTo>
                <a:lnTo>
                  <a:pt x="3009896" y="85761"/>
                </a:lnTo>
                <a:close/>
              </a:path>
              <a:path w="17926050" h="9867900">
                <a:moveTo>
                  <a:pt x="3181346" y="85761"/>
                </a:moveTo>
                <a:lnTo>
                  <a:pt x="3095621" y="85761"/>
                </a:lnTo>
                <a:lnTo>
                  <a:pt x="3095621" y="0"/>
                </a:lnTo>
                <a:lnTo>
                  <a:pt x="3181346" y="0"/>
                </a:lnTo>
                <a:lnTo>
                  <a:pt x="3181346" y="85761"/>
                </a:lnTo>
                <a:close/>
              </a:path>
              <a:path w="17926050" h="9867900">
                <a:moveTo>
                  <a:pt x="3352796" y="85761"/>
                </a:moveTo>
                <a:lnTo>
                  <a:pt x="3267071" y="85761"/>
                </a:lnTo>
                <a:lnTo>
                  <a:pt x="3267071" y="0"/>
                </a:lnTo>
                <a:lnTo>
                  <a:pt x="3352796" y="0"/>
                </a:lnTo>
                <a:lnTo>
                  <a:pt x="3352796" y="85761"/>
                </a:lnTo>
                <a:close/>
              </a:path>
              <a:path w="17926050" h="9867900">
                <a:moveTo>
                  <a:pt x="3524246" y="85761"/>
                </a:moveTo>
                <a:lnTo>
                  <a:pt x="3438521" y="85761"/>
                </a:lnTo>
                <a:lnTo>
                  <a:pt x="3438521" y="0"/>
                </a:lnTo>
                <a:lnTo>
                  <a:pt x="3524246" y="0"/>
                </a:lnTo>
                <a:lnTo>
                  <a:pt x="3524246" y="85761"/>
                </a:lnTo>
                <a:close/>
              </a:path>
              <a:path w="17926050" h="9867900">
                <a:moveTo>
                  <a:pt x="3695696" y="85761"/>
                </a:moveTo>
                <a:lnTo>
                  <a:pt x="3609971" y="85761"/>
                </a:lnTo>
                <a:lnTo>
                  <a:pt x="3609971" y="0"/>
                </a:lnTo>
                <a:lnTo>
                  <a:pt x="3695696" y="0"/>
                </a:lnTo>
                <a:lnTo>
                  <a:pt x="3695696" y="85761"/>
                </a:lnTo>
                <a:close/>
              </a:path>
              <a:path w="17926050" h="9867900">
                <a:moveTo>
                  <a:pt x="3867146" y="85761"/>
                </a:moveTo>
                <a:lnTo>
                  <a:pt x="3781421" y="85761"/>
                </a:lnTo>
                <a:lnTo>
                  <a:pt x="3781421" y="0"/>
                </a:lnTo>
                <a:lnTo>
                  <a:pt x="3867146" y="0"/>
                </a:lnTo>
                <a:lnTo>
                  <a:pt x="3867146" y="85761"/>
                </a:lnTo>
                <a:close/>
              </a:path>
              <a:path w="17926050" h="9867900">
                <a:moveTo>
                  <a:pt x="4038596" y="85761"/>
                </a:moveTo>
                <a:lnTo>
                  <a:pt x="3952871" y="85761"/>
                </a:lnTo>
                <a:lnTo>
                  <a:pt x="3952871" y="0"/>
                </a:lnTo>
                <a:lnTo>
                  <a:pt x="4038596" y="0"/>
                </a:lnTo>
                <a:lnTo>
                  <a:pt x="4038596" y="85761"/>
                </a:lnTo>
                <a:close/>
              </a:path>
              <a:path w="17926050" h="9867900">
                <a:moveTo>
                  <a:pt x="4210046" y="85761"/>
                </a:moveTo>
                <a:lnTo>
                  <a:pt x="4124321" y="85761"/>
                </a:lnTo>
                <a:lnTo>
                  <a:pt x="4124321" y="0"/>
                </a:lnTo>
                <a:lnTo>
                  <a:pt x="4210046" y="0"/>
                </a:lnTo>
                <a:lnTo>
                  <a:pt x="4210046" y="85761"/>
                </a:lnTo>
                <a:close/>
              </a:path>
              <a:path w="17926050" h="9867900">
                <a:moveTo>
                  <a:pt x="4381496" y="85761"/>
                </a:moveTo>
                <a:lnTo>
                  <a:pt x="4295771" y="85761"/>
                </a:lnTo>
                <a:lnTo>
                  <a:pt x="4295771" y="0"/>
                </a:lnTo>
                <a:lnTo>
                  <a:pt x="4381496" y="0"/>
                </a:lnTo>
                <a:lnTo>
                  <a:pt x="4381496" y="85761"/>
                </a:lnTo>
                <a:close/>
              </a:path>
              <a:path w="17926050" h="9867900">
                <a:moveTo>
                  <a:pt x="4552946" y="85761"/>
                </a:moveTo>
                <a:lnTo>
                  <a:pt x="4467221" y="85761"/>
                </a:lnTo>
                <a:lnTo>
                  <a:pt x="4467221" y="0"/>
                </a:lnTo>
                <a:lnTo>
                  <a:pt x="4552946" y="0"/>
                </a:lnTo>
                <a:lnTo>
                  <a:pt x="4552946" y="85761"/>
                </a:lnTo>
                <a:close/>
              </a:path>
              <a:path w="17926050" h="9867900">
                <a:moveTo>
                  <a:pt x="4724396" y="85761"/>
                </a:moveTo>
                <a:lnTo>
                  <a:pt x="4638671" y="85761"/>
                </a:lnTo>
                <a:lnTo>
                  <a:pt x="4638671" y="0"/>
                </a:lnTo>
                <a:lnTo>
                  <a:pt x="4724396" y="0"/>
                </a:lnTo>
                <a:lnTo>
                  <a:pt x="4724396" y="85761"/>
                </a:lnTo>
                <a:close/>
              </a:path>
              <a:path w="17926050" h="9867900">
                <a:moveTo>
                  <a:pt x="4895846" y="85761"/>
                </a:moveTo>
                <a:lnTo>
                  <a:pt x="4810121" y="85761"/>
                </a:lnTo>
                <a:lnTo>
                  <a:pt x="4810121" y="0"/>
                </a:lnTo>
                <a:lnTo>
                  <a:pt x="4895846" y="0"/>
                </a:lnTo>
                <a:lnTo>
                  <a:pt x="4895846" y="85761"/>
                </a:lnTo>
                <a:close/>
              </a:path>
              <a:path w="17926050" h="9867900">
                <a:moveTo>
                  <a:pt x="5067296" y="85761"/>
                </a:moveTo>
                <a:lnTo>
                  <a:pt x="4981571" y="85761"/>
                </a:lnTo>
                <a:lnTo>
                  <a:pt x="4981571" y="0"/>
                </a:lnTo>
                <a:lnTo>
                  <a:pt x="5067296" y="0"/>
                </a:lnTo>
                <a:lnTo>
                  <a:pt x="5067296" y="85761"/>
                </a:lnTo>
                <a:close/>
              </a:path>
              <a:path w="17926050" h="9867900">
                <a:moveTo>
                  <a:pt x="5238746" y="85761"/>
                </a:moveTo>
                <a:lnTo>
                  <a:pt x="5153021" y="85761"/>
                </a:lnTo>
                <a:lnTo>
                  <a:pt x="5153021" y="0"/>
                </a:lnTo>
                <a:lnTo>
                  <a:pt x="5238746" y="0"/>
                </a:lnTo>
                <a:lnTo>
                  <a:pt x="5238746" y="85761"/>
                </a:lnTo>
                <a:close/>
              </a:path>
              <a:path w="17926050" h="9867900">
                <a:moveTo>
                  <a:pt x="5410196" y="85761"/>
                </a:moveTo>
                <a:lnTo>
                  <a:pt x="5324471" y="85761"/>
                </a:lnTo>
                <a:lnTo>
                  <a:pt x="5324471" y="0"/>
                </a:lnTo>
                <a:lnTo>
                  <a:pt x="5410196" y="0"/>
                </a:lnTo>
                <a:lnTo>
                  <a:pt x="5410196" y="85761"/>
                </a:lnTo>
                <a:close/>
              </a:path>
              <a:path w="17926050" h="9867900">
                <a:moveTo>
                  <a:pt x="5581646" y="85761"/>
                </a:moveTo>
                <a:lnTo>
                  <a:pt x="5495921" y="85761"/>
                </a:lnTo>
                <a:lnTo>
                  <a:pt x="5495921" y="0"/>
                </a:lnTo>
                <a:lnTo>
                  <a:pt x="5581646" y="0"/>
                </a:lnTo>
                <a:lnTo>
                  <a:pt x="5581646" y="85761"/>
                </a:lnTo>
                <a:close/>
              </a:path>
              <a:path w="17926050" h="9867900">
                <a:moveTo>
                  <a:pt x="5753096" y="85761"/>
                </a:moveTo>
                <a:lnTo>
                  <a:pt x="5667371" y="85761"/>
                </a:lnTo>
                <a:lnTo>
                  <a:pt x="5667371" y="0"/>
                </a:lnTo>
                <a:lnTo>
                  <a:pt x="5753096" y="0"/>
                </a:lnTo>
                <a:lnTo>
                  <a:pt x="5753096" y="85761"/>
                </a:lnTo>
                <a:close/>
              </a:path>
              <a:path w="17926050" h="9867900">
                <a:moveTo>
                  <a:pt x="5924546" y="85761"/>
                </a:moveTo>
                <a:lnTo>
                  <a:pt x="5838821" y="85761"/>
                </a:lnTo>
                <a:lnTo>
                  <a:pt x="5838821" y="0"/>
                </a:lnTo>
                <a:lnTo>
                  <a:pt x="5924546" y="0"/>
                </a:lnTo>
                <a:lnTo>
                  <a:pt x="5924546" y="85761"/>
                </a:lnTo>
                <a:close/>
              </a:path>
              <a:path w="17926050" h="9867900">
                <a:moveTo>
                  <a:pt x="6095996" y="85761"/>
                </a:moveTo>
                <a:lnTo>
                  <a:pt x="6010271" y="85761"/>
                </a:lnTo>
                <a:lnTo>
                  <a:pt x="6010271" y="0"/>
                </a:lnTo>
                <a:lnTo>
                  <a:pt x="6095996" y="0"/>
                </a:lnTo>
                <a:lnTo>
                  <a:pt x="6095996" y="85761"/>
                </a:lnTo>
                <a:close/>
              </a:path>
              <a:path w="17926050" h="9867900">
                <a:moveTo>
                  <a:pt x="6267446" y="85761"/>
                </a:moveTo>
                <a:lnTo>
                  <a:pt x="6181721" y="85761"/>
                </a:lnTo>
                <a:lnTo>
                  <a:pt x="6181721" y="0"/>
                </a:lnTo>
                <a:lnTo>
                  <a:pt x="6267446" y="0"/>
                </a:lnTo>
                <a:lnTo>
                  <a:pt x="6267446" y="85761"/>
                </a:lnTo>
                <a:close/>
              </a:path>
              <a:path w="17926050" h="9867900">
                <a:moveTo>
                  <a:pt x="6438896" y="85761"/>
                </a:moveTo>
                <a:lnTo>
                  <a:pt x="6353171" y="85761"/>
                </a:lnTo>
                <a:lnTo>
                  <a:pt x="6353171" y="0"/>
                </a:lnTo>
                <a:lnTo>
                  <a:pt x="6438896" y="0"/>
                </a:lnTo>
                <a:lnTo>
                  <a:pt x="6438896" y="85761"/>
                </a:lnTo>
                <a:close/>
              </a:path>
              <a:path w="17926050" h="9867900">
                <a:moveTo>
                  <a:pt x="6610346" y="85761"/>
                </a:moveTo>
                <a:lnTo>
                  <a:pt x="6524621" y="85761"/>
                </a:lnTo>
                <a:lnTo>
                  <a:pt x="6524621" y="0"/>
                </a:lnTo>
                <a:lnTo>
                  <a:pt x="6610346" y="0"/>
                </a:lnTo>
                <a:lnTo>
                  <a:pt x="6610346" y="85761"/>
                </a:lnTo>
                <a:close/>
              </a:path>
              <a:path w="17926050" h="9867900">
                <a:moveTo>
                  <a:pt x="6781796" y="85761"/>
                </a:moveTo>
                <a:lnTo>
                  <a:pt x="6696071" y="85761"/>
                </a:lnTo>
                <a:lnTo>
                  <a:pt x="6696071" y="0"/>
                </a:lnTo>
                <a:lnTo>
                  <a:pt x="6781796" y="0"/>
                </a:lnTo>
                <a:lnTo>
                  <a:pt x="6781796" y="85761"/>
                </a:lnTo>
                <a:close/>
              </a:path>
              <a:path w="17926050" h="9867900">
                <a:moveTo>
                  <a:pt x="6953246" y="85761"/>
                </a:moveTo>
                <a:lnTo>
                  <a:pt x="6867521" y="85761"/>
                </a:lnTo>
                <a:lnTo>
                  <a:pt x="6867521" y="0"/>
                </a:lnTo>
                <a:lnTo>
                  <a:pt x="6953246" y="0"/>
                </a:lnTo>
                <a:lnTo>
                  <a:pt x="6953246" y="85761"/>
                </a:lnTo>
                <a:close/>
              </a:path>
              <a:path w="17926050" h="9867900">
                <a:moveTo>
                  <a:pt x="7124696" y="85761"/>
                </a:moveTo>
                <a:lnTo>
                  <a:pt x="7038971" y="85761"/>
                </a:lnTo>
                <a:lnTo>
                  <a:pt x="7038971" y="0"/>
                </a:lnTo>
                <a:lnTo>
                  <a:pt x="7124696" y="0"/>
                </a:lnTo>
                <a:lnTo>
                  <a:pt x="7124696" y="85761"/>
                </a:lnTo>
                <a:close/>
              </a:path>
              <a:path w="17926050" h="9867900">
                <a:moveTo>
                  <a:pt x="7296146" y="85761"/>
                </a:moveTo>
                <a:lnTo>
                  <a:pt x="7210421" y="85761"/>
                </a:lnTo>
                <a:lnTo>
                  <a:pt x="7210421" y="0"/>
                </a:lnTo>
                <a:lnTo>
                  <a:pt x="7296146" y="0"/>
                </a:lnTo>
                <a:lnTo>
                  <a:pt x="7296146" y="85761"/>
                </a:lnTo>
                <a:close/>
              </a:path>
              <a:path w="17926050" h="9867900">
                <a:moveTo>
                  <a:pt x="7467596" y="85761"/>
                </a:moveTo>
                <a:lnTo>
                  <a:pt x="7381871" y="85761"/>
                </a:lnTo>
                <a:lnTo>
                  <a:pt x="7381871" y="0"/>
                </a:lnTo>
                <a:lnTo>
                  <a:pt x="7467596" y="0"/>
                </a:lnTo>
                <a:lnTo>
                  <a:pt x="7467596" y="85761"/>
                </a:lnTo>
                <a:close/>
              </a:path>
              <a:path w="17926050" h="9867900">
                <a:moveTo>
                  <a:pt x="7639046" y="85761"/>
                </a:moveTo>
                <a:lnTo>
                  <a:pt x="7553321" y="85761"/>
                </a:lnTo>
                <a:lnTo>
                  <a:pt x="7553321" y="0"/>
                </a:lnTo>
                <a:lnTo>
                  <a:pt x="7639046" y="0"/>
                </a:lnTo>
                <a:lnTo>
                  <a:pt x="7639046" y="85761"/>
                </a:lnTo>
                <a:close/>
              </a:path>
              <a:path w="17926050" h="9867900">
                <a:moveTo>
                  <a:pt x="7810496" y="85761"/>
                </a:moveTo>
                <a:lnTo>
                  <a:pt x="7724771" y="85761"/>
                </a:lnTo>
                <a:lnTo>
                  <a:pt x="7724771" y="0"/>
                </a:lnTo>
                <a:lnTo>
                  <a:pt x="7810496" y="0"/>
                </a:lnTo>
                <a:lnTo>
                  <a:pt x="7810496" y="85761"/>
                </a:lnTo>
                <a:close/>
              </a:path>
              <a:path w="17926050" h="9867900">
                <a:moveTo>
                  <a:pt x="7981946" y="85761"/>
                </a:moveTo>
                <a:lnTo>
                  <a:pt x="7896221" y="85761"/>
                </a:lnTo>
                <a:lnTo>
                  <a:pt x="7896221" y="0"/>
                </a:lnTo>
                <a:lnTo>
                  <a:pt x="7981946" y="0"/>
                </a:lnTo>
                <a:lnTo>
                  <a:pt x="7981946" y="85761"/>
                </a:lnTo>
                <a:close/>
              </a:path>
              <a:path w="17926050" h="9867900">
                <a:moveTo>
                  <a:pt x="8153396" y="85761"/>
                </a:moveTo>
                <a:lnTo>
                  <a:pt x="8067671" y="85761"/>
                </a:lnTo>
                <a:lnTo>
                  <a:pt x="8067671" y="0"/>
                </a:lnTo>
                <a:lnTo>
                  <a:pt x="8153396" y="0"/>
                </a:lnTo>
                <a:lnTo>
                  <a:pt x="8153396" y="85761"/>
                </a:lnTo>
                <a:close/>
              </a:path>
              <a:path w="17926050" h="9867900">
                <a:moveTo>
                  <a:pt x="8324846" y="85761"/>
                </a:moveTo>
                <a:lnTo>
                  <a:pt x="8239121" y="85761"/>
                </a:lnTo>
                <a:lnTo>
                  <a:pt x="8239121" y="0"/>
                </a:lnTo>
                <a:lnTo>
                  <a:pt x="8324846" y="0"/>
                </a:lnTo>
                <a:lnTo>
                  <a:pt x="8324846" y="85761"/>
                </a:lnTo>
                <a:close/>
              </a:path>
              <a:path w="17926050" h="9867900">
                <a:moveTo>
                  <a:pt x="8496296" y="85761"/>
                </a:moveTo>
                <a:lnTo>
                  <a:pt x="8410571" y="85761"/>
                </a:lnTo>
                <a:lnTo>
                  <a:pt x="8410571" y="0"/>
                </a:lnTo>
                <a:lnTo>
                  <a:pt x="8496296" y="0"/>
                </a:lnTo>
                <a:lnTo>
                  <a:pt x="8496296" y="85761"/>
                </a:lnTo>
                <a:close/>
              </a:path>
              <a:path w="17926050" h="9867900">
                <a:moveTo>
                  <a:pt x="8667746" y="85761"/>
                </a:moveTo>
                <a:lnTo>
                  <a:pt x="8582021" y="85761"/>
                </a:lnTo>
                <a:lnTo>
                  <a:pt x="8582021" y="0"/>
                </a:lnTo>
                <a:lnTo>
                  <a:pt x="8667746" y="0"/>
                </a:lnTo>
                <a:lnTo>
                  <a:pt x="8667746" y="85761"/>
                </a:lnTo>
                <a:close/>
              </a:path>
              <a:path w="17926050" h="9867900">
                <a:moveTo>
                  <a:pt x="8839196" y="85761"/>
                </a:moveTo>
                <a:lnTo>
                  <a:pt x="8753471" y="85761"/>
                </a:lnTo>
                <a:lnTo>
                  <a:pt x="8753471" y="0"/>
                </a:lnTo>
                <a:lnTo>
                  <a:pt x="8839196" y="0"/>
                </a:lnTo>
                <a:lnTo>
                  <a:pt x="8839196" y="85761"/>
                </a:lnTo>
                <a:close/>
              </a:path>
              <a:path w="17926050" h="9867900">
                <a:moveTo>
                  <a:pt x="9010647" y="85761"/>
                </a:moveTo>
                <a:lnTo>
                  <a:pt x="8924921" y="85761"/>
                </a:lnTo>
                <a:lnTo>
                  <a:pt x="8924921" y="0"/>
                </a:lnTo>
                <a:lnTo>
                  <a:pt x="9010647" y="0"/>
                </a:lnTo>
                <a:lnTo>
                  <a:pt x="9010647" y="85761"/>
                </a:lnTo>
                <a:close/>
              </a:path>
              <a:path w="17926050" h="9867900">
                <a:moveTo>
                  <a:pt x="9182097" y="85761"/>
                </a:moveTo>
                <a:lnTo>
                  <a:pt x="9096371" y="85761"/>
                </a:lnTo>
                <a:lnTo>
                  <a:pt x="9096371" y="0"/>
                </a:lnTo>
                <a:lnTo>
                  <a:pt x="9182097" y="0"/>
                </a:lnTo>
                <a:lnTo>
                  <a:pt x="9182097" y="85761"/>
                </a:lnTo>
                <a:close/>
              </a:path>
              <a:path w="17926050" h="9867900">
                <a:moveTo>
                  <a:pt x="9353546" y="85761"/>
                </a:moveTo>
                <a:lnTo>
                  <a:pt x="9267821" y="85761"/>
                </a:lnTo>
                <a:lnTo>
                  <a:pt x="9267821" y="0"/>
                </a:lnTo>
                <a:lnTo>
                  <a:pt x="9353546" y="0"/>
                </a:lnTo>
                <a:lnTo>
                  <a:pt x="9353546" y="85761"/>
                </a:lnTo>
                <a:close/>
              </a:path>
              <a:path w="17926050" h="9867900">
                <a:moveTo>
                  <a:pt x="9524996" y="85761"/>
                </a:moveTo>
                <a:lnTo>
                  <a:pt x="9439271" y="85761"/>
                </a:lnTo>
                <a:lnTo>
                  <a:pt x="9439271" y="0"/>
                </a:lnTo>
                <a:lnTo>
                  <a:pt x="9524996" y="0"/>
                </a:lnTo>
                <a:lnTo>
                  <a:pt x="9524996" y="85761"/>
                </a:lnTo>
                <a:close/>
              </a:path>
              <a:path w="17926050" h="9867900">
                <a:moveTo>
                  <a:pt x="9696446" y="85761"/>
                </a:moveTo>
                <a:lnTo>
                  <a:pt x="9610721" y="85761"/>
                </a:lnTo>
                <a:lnTo>
                  <a:pt x="9610721" y="0"/>
                </a:lnTo>
                <a:lnTo>
                  <a:pt x="9696446" y="0"/>
                </a:lnTo>
                <a:lnTo>
                  <a:pt x="9696446" y="85761"/>
                </a:lnTo>
                <a:close/>
              </a:path>
              <a:path w="17926050" h="9867900">
                <a:moveTo>
                  <a:pt x="9867896" y="85761"/>
                </a:moveTo>
                <a:lnTo>
                  <a:pt x="9782172" y="85761"/>
                </a:lnTo>
                <a:lnTo>
                  <a:pt x="9782172" y="0"/>
                </a:lnTo>
                <a:lnTo>
                  <a:pt x="9867896" y="0"/>
                </a:lnTo>
                <a:lnTo>
                  <a:pt x="9867896" y="85761"/>
                </a:lnTo>
                <a:close/>
              </a:path>
              <a:path w="17926050" h="9867900">
                <a:moveTo>
                  <a:pt x="10039346" y="85761"/>
                </a:moveTo>
                <a:lnTo>
                  <a:pt x="9953621" y="85761"/>
                </a:lnTo>
                <a:lnTo>
                  <a:pt x="9953621" y="0"/>
                </a:lnTo>
                <a:lnTo>
                  <a:pt x="10039346" y="0"/>
                </a:lnTo>
                <a:lnTo>
                  <a:pt x="10039346" y="85761"/>
                </a:lnTo>
                <a:close/>
              </a:path>
              <a:path w="17926050" h="9867900">
                <a:moveTo>
                  <a:pt x="10210796" y="85761"/>
                </a:moveTo>
                <a:lnTo>
                  <a:pt x="10125071" y="85761"/>
                </a:lnTo>
                <a:lnTo>
                  <a:pt x="10125071" y="0"/>
                </a:lnTo>
                <a:lnTo>
                  <a:pt x="10210796" y="0"/>
                </a:lnTo>
                <a:lnTo>
                  <a:pt x="10210796" y="85761"/>
                </a:lnTo>
                <a:close/>
              </a:path>
              <a:path w="17926050" h="9867900">
                <a:moveTo>
                  <a:pt x="10382246" y="85761"/>
                </a:moveTo>
                <a:lnTo>
                  <a:pt x="10296521" y="85761"/>
                </a:lnTo>
                <a:lnTo>
                  <a:pt x="10296521" y="0"/>
                </a:lnTo>
                <a:lnTo>
                  <a:pt x="10382246" y="0"/>
                </a:lnTo>
                <a:lnTo>
                  <a:pt x="10382246" y="85761"/>
                </a:lnTo>
                <a:close/>
              </a:path>
              <a:path w="17926050" h="9867900">
                <a:moveTo>
                  <a:pt x="10553696" y="85761"/>
                </a:moveTo>
                <a:lnTo>
                  <a:pt x="10467971" y="85761"/>
                </a:lnTo>
                <a:lnTo>
                  <a:pt x="10467971" y="0"/>
                </a:lnTo>
                <a:lnTo>
                  <a:pt x="10553696" y="0"/>
                </a:lnTo>
                <a:lnTo>
                  <a:pt x="10553696" y="85761"/>
                </a:lnTo>
                <a:close/>
              </a:path>
              <a:path w="17926050" h="9867900">
                <a:moveTo>
                  <a:pt x="10725146" y="85761"/>
                </a:moveTo>
                <a:lnTo>
                  <a:pt x="10639421" y="85761"/>
                </a:lnTo>
                <a:lnTo>
                  <a:pt x="10639421" y="0"/>
                </a:lnTo>
                <a:lnTo>
                  <a:pt x="10725146" y="0"/>
                </a:lnTo>
                <a:lnTo>
                  <a:pt x="10725146" y="85761"/>
                </a:lnTo>
                <a:close/>
              </a:path>
              <a:path w="17926050" h="9867900">
                <a:moveTo>
                  <a:pt x="10896596" y="85761"/>
                </a:moveTo>
                <a:lnTo>
                  <a:pt x="10810871" y="85761"/>
                </a:lnTo>
                <a:lnTo>
                  <a:pt x="10810871" y="0"/>
                </a:lnTo>
                <a:lnTo>
                  <a:pt x="10896596" y="0"/>
                </a:lnTo>
                <a:lnTo>
                  <a:pt x="10896596" y="85761"/>
                </a:lnTo>
                <a:close/>
              </a:path>
              <a:path w="17926050" h="9867900">
                <a:moveTo>
                  <a:pt x="11068046" y="85761"/>
                </a:moveTo>
                <a:lnTo>
                  <a:pt x="10982321" y="85761"/>
                </a:lnTo>
                <a:lnTo>
                  <a:pt x="10982321" y="0"/>
                </a:lnTo>
                <a:lnTo>
                  <a:pt x="11068046" y="0"/>
                </a:lnTo>
                <a:lnTo>
                  <a:pt x="11068046" y="85761"/>
                </a:lnTo>
                <a:close/>
              </a:path>
              <a:path w="17926050" h="9867900">
                <a:moveTo>
                  <a:pt x="11239496" y="85761"/>
                </a:moveTo>
                <a:lnTo>
                  <a:pt x="11153771" y="85761"/>
                </a:lnTo>
                <a:lnTo>
                  <a:pt x="11153771" y="0"/>
                </a:lnTo>
                <a:lnTo>
                  <a:pt x="11239496" y="0"/>
                </a:lnTo>
                <a:lnTo>
                  <a:pt x="11239496" y="85761"/>
                </a:lnTo>
                <a:close/>
              </a:path>
              <a:path w="17926050" h="9867900">
                <a:moveTo>
                  <a:pt x="11410946" y="85761"/>
                </a:moveTo>
                <a:lnTo>
                  <a:pt x="11325221" y="85761"/>
                </a:lnTo>
                <a:lnTo>
                  <a:pt x="11325221" y="0"/>
                </a:lnTo>
                <a:lnTo>
                  <a:pt x="11410946" y="0"/>
                </a:lnTo>
                <a:lnTo>
                  <a:pt x="11410946" y="85761"/>
                </a:lnTo>
                <a:close/>
              </a:path>
              <a:path w="17926050" h="9867900">
                <a:moveTo>
                  <a:pt x="11582396" y="85761"/>
                </a:moveTo>
                <a:lnTo>
                  <a:pt x="11496671" y="85761"/>
                </a:lnTo>
                <a:lnTo>
                  <a:pt x="11496671" y="0"/>
                </a:lnTo>
                <a:lnTo>
                  <a:pt x="11582396" y="0"/>
                </a:lnTo>
                <a:lnTo>
                  <a:pt x="11582396" y="85761"/>
                </a:lnTo>
                <a:close/>
              </a:path>
              <a:path w="17926050" h="9867900">
                <a:moveTo>
                  <a:pt x="11753846" y="85761"/>
                </a:moveTo>
                <a:lnTo>
                  <a:pt x="11668121" y="85761"/>
                </a:lnTo>
                <a:lnTo>
                  <a:pt x="11668121" y="0"/>
                </a:lnTo>
                <a:lnTo>
                  <a:pt x="11753846" y="0"/>
                </a:lnTo>
                <a:lnTo>
                  <a:pt x="11753846" y="85761"/>
                </a:lnTo>
                <a:close/>
              </a:path>
              <a:path w="17926050" h="9867900">
                <a:moveTo>
                  <a:pt x="11925295" y="85761"/>
                </a:moveTo>
                <a:lnTo>
                  <a:pt x="11839570" y="85761"/>
                </a:lnTo>
                <a:lnTo>
                  <a:pt x="11839570" y="0"/>
                </a:lnTo>
                <a:lnTo>
                  <a:pt x="11925295" y="0"/>
                </a:lnTo>
                <a:lnTo>
                  <a:pt x="11925295" y="85761"/>
                </a:lnTo>
                <a:close/>
              </a:path>
              <a:path w="17926050" h="9867900">
                <a:moveTo>
                  <a:pt x="12096745" y="85761"/>
                </a:moveTo>
                <a:lnTo>
                  <a:pt x="12011020" y="85761"/>
                </a:lnTo>
                <a:lnTo>
                  <a:pt x="12011020" y="0"/>
                </a:lnTo>
                <a:lnTo>
                  <a:pt x="12096745" y="0"/>
                </a:lnTo>
                <a:lnTo>
                  <a:pt x="12096745" y="85761"/>
                </a:lnTo>
                <a:close/>
              </a:path>
              <a:path w="17926050" h="9867900">
                <a:moveTo>
                  <a:pt x="12268195" y="85761"/>
                </a:moveTo>
                <a:lnTo>
                  <a:pt x="12182470" y="85761"/>
                </a:lnTo>
                <a:lnTo>
                  <a:pt x="12182470" y="0"/>
                </a:lnTo>
                <a:lnTo>
                  <a:pt x="12268195" y="0"/>
                </a:lnTo>
                <a:lnTo>
                  <a:pt x="12268195" y="85761"/>
                </a:lnTo>
                <a:close/>
              </a:path>
              <a:path w="17926050" h="9867900">
                <a:moveTo>
                  <a:pt x="12439645" y="85761"/>
                </a:moveTo>
                <a:lnTo>
                  <a:pt x="12353920" y="85761"/>
                </a:lnTo>
                <a:lnTo>
                  <a:pt x="12353920" y="0"/>
                </a:lnTo>
                <a:lnTo>
                  <a:pt x="12439645" y="0"/>
                </a:lnTo>
                <a:lnTo>
                  <a:pt x="12439645" y="85761"/>
                </a:lnTo>
                <a:close/>
              </a:path>
              <a:path w="17926050" h="9867900">
                <a:moveTo>
                  <a:pt x="12611095" y="85761"/>
                </a:moveTo>
                <a:lnTo>
                  <a:pt x="12525370" y="85761"/>
                </a:lnTo>
                <a:lnTo>
                  <a:pt x="12525370" y="0"/>
                </a:lnTo>
                <a:lnTo>
                  <a:pt x="12611095" y="0"/>
                </a:lnTo>
                <a:lnTo>
                  <a:pt x="12611095" y="85761"/>
                </a:lnTo>
                <a:close/>
              </a:path>
              <a:path w="17926050" h="9867900">
                <a:moveTo>
                  <a:pt x="12782545" y="85761"/>
                </a:moveTo>
                <a:lnTo>
                  <a:pt x="12696820" y="85761"/>
                </a:lnTo>
                <a:lnTo>
                  <a:pt x="12696820" y="0"/>
                </a:lnTo>
                <a:lnTo>
                  <a:pt x="12782545" y="0"/>
                </a:lnTo>
                <a:lnTo>
                  <a:pt x="12782545" y="85761"/>
                </a:lnTo>
                <a:close/>
              </a:path>
              <a:path w="17926050" h="9867900">
                <a:moveTo>
                  <a:pt x="12953995" y="85761"/>
                </a:moveTo>
                <a:lnTo>
                  <a:pt x="12868270" y="85761"/>
                </a:lnTo>
                <a:lnTo>
                  <a:pt x="12868270" y="0"/>
                </a:lnTo>
                <a:lnTo>
                  <a:pt x="12953995" y="0"/>
                </a:lnTo>
                <a:lnTo>
                  <a:pt x="12953995" y="85761"/>
                </a:lnTo>
                <a:close/>
              </a:path>
              <a:path w="17926050" h="9867900">
                <a:moveTo>
                  <a:pt x="13125445" y="85761"/>
                </a:moveTo>
                <a:lnTo>
                  <a:pt x="13039720" y="85761"/>
                </a:lnTo>
                <a:lnTo>
                  <a:pt x="13039720" y="0"/>
                </a:lnTo>
                <a:lnTo>
                  <a:pt x="13125445" y="0"/>
                </a:lnTo>
                <a:lnTo>
                  <a:pt x="13125445" y="85761"/>
                </a:lnTo>
                <a:close/>
              </a:path>
              <a:path w="17926050" h="9867900">
                <a:moveTo>
                  <a:pt x="13296895" y="85761"/>
                </a:moveTo>
                <a:lnTo>
                  <a:pt x="13211170" y="85761"/>
                </a:lnTo>
                <a:lnTo>
                  <a:pt x="13211170" y="0"/>
                </a:lnTo>
                <a:lnTo>
                  <a:pt x="13296895" y="0"/>
                </a:lnTo>
                <a:lnTo>
                  <a:pt x="13296895" y="85761"/>
                </a:lnTo>
                <a:close/>
              </a:path>
              <a:path w="17926050" h="9867900">
                <a:moveTo>
                  <a:pt x="13468345" y="85761"/>
                </a:moveTo>
                <a:lnTo>
                  <a:pt x="13382620" y="85761"/>
                </a:lnTo>
                <a:lnTo>
                  <a:pt x="13382620" y="0"/>
                </a:lnTo>
                <a:lnTo>
                  <a:pt x="13468345" y="0"/>
                </a:lnTo>
                <a:lnTo>
                  <a:pt x="13468345" y="85761"/>
                </a:lnTo>
                <a:close/>
              </a:path>
              <a:path w="17926050" h="9867900">
                <a:moveTo>
                  <a:pt x="13639795" y="85761"/>
                </a:moveTo>
                <a:lnTo>
                  <a:pt x="13554070" y="85761"/>
                </a:lnTo>
                <a:lnTo>
                  <a:pt x="13554070" y="0"/>
                </a:lnTo>
                <a:lnTo>
                  <a:pt x="13639795" y="0"/>
                </a:lnTo>
                <a:lnTo>
                  <a:pt x="13639795" y="85761"/>
                </a:lnTo>
                <a:close/>
              </a:path>
              <a:path w="17926050" h="9867900">
                <a:moveTo>
                  <a:pt x="13811245" y="85761"/>
                </a:moveTo>
                <a:lnTo>
                  <a:pt x="13725520" y="85761"/>
                </a:lnTo>
                <a:lnTo>
                  <a:pt x="13725520" y="0"/>
                </a:lnTo>
                <a:lnTo>
                  <a:pt x="13811245" y="0"/>
                </a:lnTo>
                <a:lnTo>
                  <a:pt x="13811245" y="85761"/>
                </a:lnTo>
                <a:close/>
              </a:path>
              <a:path w="17926050" h="9867900">
                <a:moveTo>
                  <a:pt x="13982695" y="85761"/>
                </a:moveTo>
                <a:lnTo>
                  <a:pt x="13896970" y="85761"/>
                </a:lnTo>
                <a:lnTo>
                  <a:pt x="13896970" y="0"/>
                </a:lnTo>
                <a:lnTo>
                  <a:pt x="13982695" y="0"/>
                </a:lnTo>
                <a:lnTo>
                  <a:pt x="13982695" y="85761"/>
                </a:lnTo>
                <a:close/>
              </a:path>
              <a:path w="17926050" h="9867900">
                <a:moveTo>
                  <a:pt x="14154145" y="85761"/>
                </a:moveTo>
                <a:lnTo>
                  <a:pt x="14068420" y="85761"/>
                </a:lnTo>
                <a:lnTo>
                  <a:pt x="14068420" y="0"/>
                </a:lnTo>
                <a:lnTo>
                  <a:pt x="14154145" y="0"/>
                </a:lnTo>
                <a:lnTo>
                  <a:pt x="14154145" y="85761"/>
                </a:lnTo>
                <a:close/>
              </a:path>
              <a:path w="17926050" h="9867900">
                <a:moveTo>
                  <a:pt x="14325595" y="85761"/>
                </a:moveTo>
                <a:lnTo>
                  <a:pt x="14239870" y="85761"/>
                </a:lnTo>
                <a:lnTo>
                  <a:pt x="14239870" y="0"/>
                </a:lnTo>
                <a:lnTo>
                  <a:pt x="14325595" y="0"/>
                </a:lnTo>
                <a:lnTo>
                  <a:pt x="14325595" y="85761"/>
                </a:lnTo>
                <a:close/>
              </a:path>
              <a:path w="17926050" h="9867900">
                <a:moveTo>
                  <a:pt x="14497045" y="85761"/>
                </a:moveTo>
                <a:lnTo>
                  <a:pt x="14411320" y="85761"/>
                </a:lnTo>
                <a:lnTo>
                  <a:pt x="14411320" y="0"/>
                </a:lnTo>
                <a:lnTo>
                  <a:pt x="14497045" y="0"/>
                </a:lnTo>
                <a:lnTo>
                  <a:pt x="14497045" y="85761"/>
                </a:lnTo>
                <a:close/>
              </a:path>
              <a:path w="17926050" h="9867900">
                <a:moveTo>
                  <a:pt x="14668495" y="85761"/>
                </a:moveTo>
                <a:lnTo>
                  <a:pt x="14582770" y="85761"/>
                </a:lnTo>
                <a:lnTo>
                  <a:pt x="14582770" y="0"/>
                </a:lnTo>
                <a:lnTo>
                  <a:pt x="14668495" y="0"/>
                </a:lnTo>
                <a:lnTo>
                  <a:pt x="14668495" y="85761"/>
                </a:lnTo>
                <a:close/>
              </a:path>
              <a:path w="17926050" h="9867900">
                <a:moveTo>
                  <a:pt x="14839945" y="85761"/>
                </a:moveTo>
                <a:lnTo>
                  <a:pt x="14754220" y="85761"/>
                </a:lnTo>
                <a:lnTo>
                  <a:pt x="14754220" y="0"/>
                </a:lnTo>
                <a:lnTo>
                  <a:pt x="14839945" y="0"/>
                </a:lnTo>
                <a:lnTo>
                  <a:pt x="14839945" y="85761"/>
                </a:lnTo>
                <a:close/>
              </a:path>
              <a:path w="17926050" h="9867900">
                <a:moveTo>
                  <a:pt x="15011395" y="85761"/>
                </a:moveTo>
                <a:lnTo>
                  <a:pt x="14925670" y="85761"/>
                </a:lnTo>
                <a:lnTo>
                  <a:pt x="14925670" y="0"/>
                </a:lnTo>
                <a:lnTo>
                  <a:pt x="15011395" y="0"/>
                </a:lnTo>
                <a:lnTo>
                  <a:pt x="15011395" y="85761"/>
                </a:lnTo>
                <a:close/>
              </a:path>
              <a:path w="17926050" h="9867900">
                <a:moveTo>
                  <a:pt x="15182845" y="85761"/>
                </a:moveTo>
                <a:lnTo>
                  <a:pt x="15097120" y="85761"/>
                </a:lnTo>
                <a:lnTo>
                  <a:pt x="15097120" y="0"/>
                </a:lnTo>
                <a:lnTo>
                  <a:pt x="15182845" y="0"/>
                </a:lnTo>
                <a:lnTo>
                  <a:pt x="15182845" y="85761"/>
                </a:lnTo>
                <a:close/>
              </a:path>
              <a:path w="17926050" h="9867900">
                <a:moveTo>
                  <a:pt x="15354295" y="85761"/>
                </a:moveTo>
                <a:lnTo>
                  <a:pt x="15268570" y="85761"/>
                </a:lnTo>
                <a:lnTo>
                  <a:pt x="15268570" y="0"/>
                </a:lnTo>
                <a:lnTo>
                  <a:pt x="15354295" y="0"/>
                </a:lnTo>
                <a:lnTo>
                  <a:pt x="15354295" y="85761"/>
                </a:lnTo>
                <a:close/>
              </a:path>
              <a:path w="17926050" h="9867900">
                <a:moveTo>
                  <a:pt x="15525745" y="85761"/>
                </a:moveTo>
                <a:lnTo>
                  <a:pt x="15440020" y="85761"/>
                </a:lnTo>
                <a:lnTo>
                  <a:pt x="15440020" y="0"/>
                </a:lnTo>
                <a:lnTo>
                  <a:pt x="15525745" y="0"/>
                </a:lnTo>
                <a:lnTo>
                  <a:pt x="15525745" y="85761"/>
                </a:lnTo>
                <a:close/>
              </a:path>
              <a:path w="17926050" h="9867900">
                <a:moveTo>
                  <a:pt x="15697195" y="85761"/>
                </a:moveTo>
                <a:lnTo>
                  <a:pt x="15611470" y="85761"/>
                </a:lnTo>
                <a:lnTo>
                  <a:pt x="15611470" y="0"/>
                </a:lnTo>
                <a:lnTo>
                  <a:pt x="15697195" y="0"/>
                </a:lnTo>
                <a:lnTo>
                  <a:pt x="15697195" y="85761"/>
                </a:lnTo>
                <a:close/>
              </a:path>
              <a:path w="17926050" h="9867900">
                <a:moveTo>
                  <a:pt x="15868645" y="85761"/>
                </a:moveTo>
                <a:lnTo>
                  <a:pt x="15782920" y="85761"/>
                </a:lnTo>
                <a:lnTo>
                  <a:pt x="15782920" y="0"/>
                </a:lnTo>
                <a:lnTo>
                  <a:pt x="15868645" y="0"/>
                </a:lnTo>
                <a:lnTo>
                  <a:pt x="15868645" y="85761"/>
                </a:lnTo>
                <a:close/>
              </a:path>
              <a:path w="17926050" h="9867900">
                <a:moveTo>
                  <a:pt x="16040095" y="85761"/>
                </a:moveTo>
                <a:lnTo>
                  <a:pt x="15954370" y="85761"/>
                </a:lnTo>
                <a:lnTo>
                  <a:pt x="15954370" y="0"/>
                </a:lnTo>
                <a:lnTo>
                  <a:pt x="16040095" y="0"/>
                </a:lnTo>
                <a:lnTo>
                  <a:pt x="16040095" y="85761"/>
                </a:lnTo>
                <a:close/>
              </a:path>
              <a:path w="17926050" h="9867900">
                <a:moveTo>
                  <a:pt x="16211545" y="85761"/>
                </a:moveTo>
                <a:lnTo>
                  <a:pt x="16125820" y="85761"/>
                </a:lnTo>
                <a:lnTo>
                  <a:pt x="16125820" y="0"/>
                </a:lnTo>
                <a:lnTo>
                  <a:pt x="16211545" y="0"/>
                </a:lnTo>
                <a:lnTo>
                  <a:pt x="16211545" y="85761"/>
                </a:lnTo>
                <a:close/>
              </a:path>
              <a:path w="17926050" h="9867900">
                <a:moveTo>
                  <a:pt x="16382995" y="85761"/>
                </a:moveTo>
                <a:lnTo>
                  <a:pt x="16297270" y="85761"/>
                </a:lnTo>
                <a:lnTo>
                  <a:pt x="16297270" y="0"/>
                </a:lnTo>
                <a:lnTo>
                  <a:pt x="16382995" y="0"/>
                </a:lnTo>
                <a:lnTo>
                  <a:pt x="16382995" y="85761"/>
                </a:lnTo>
                <a:close/>
              </a:path>
              <a:path w="17926050" h="9867900">
                <a:moveTo>
                  <a:pt x="16554445" y="85761"/>
                </a:moveTo>
                <a:lnTo>
                  <a:pt x="16468720" y="85761"/>
                </a:lnTo>
                <a:lnTo>
                  <a:pt x="16468720" y="0"/>
                </a:lnTo>
                <a:lnTo>
                  <a:pt x="16554445" y="0"/>
                </a:lnTo>
                <a:lnTo>
                  <a:pt x="16554445" y="85761"/>
                </a:lnTo>
                <a:close/>
              </a:path>
              <a:path w="17926050" h="9867900">
                <a:moveTo>
                  <a:pt x="16725895" y="85761"/>
                </a:moveTo>
                <a:lnTo>
                  <a:pt x="16640170" y="85761"/>
                </a:lnTo>
                <a:lnTo>
                  <a:pt x="16640170" y="0"/>
                </a:lnTo>
                <a:lnTo>
                  <a:pt x="16725895" y="0"/>
                </a:lnTo>
                <a:lnTo>
                  <a:pt x="16725895" y="85761"/>
                </a:lnTo>
                <a:close/>
              </a:path>
              <a:path w="17926050" h="9867900">
                <a:moveTo>
                  <a:pt x="16897345" y="85761"/>
                </a:moveTo>
                <a:lnTo>
                  <a:pt x="16811620" y="85761"/>
                </a:lnTo>
                <a:lnTo>
                  <a:pt x="16811620" y="0"/>
                </a:lnTo>
                <a:lnTo>
                  <a:pt x="16897345" y="0"/>
                </a:lnTo>
                <a:lnTo>
                  <a:pt x="16897345" y="85761"/>
                </a:lnTo>
                <a:close/>
              </a:path>
              <a:path w="17926050" h="9867900">
                <a:moveTo>
                  <a:pt x="17068795" y="85761"/>
                </a:moveTo>
                <a:lnTo>
                  <a:pt x="16983070" y="85761"/>
                </a:lnTo>
                <a:lnTo>
                  <a:pt x="16983070" y="0"/>
                </a:lnTo>
                <a:lnTo>
                  <a:pt x="17068795" y="0"/>
                </a:lnTo>
                <a:lnTo>
                  <a:pt x="17068795" y="85761"/>
                </a:lnTo>
                <a:close/>
              </a:path>
              <a:path w="17926050" h="9867900">
                <a:moveTo>
                  <a:pt x="17240245" y="85761"/>
                </a:moveTo>
                <a:lnTo>
                  <a:pt x="17154520" y="85761"/>
                </a:lnTo>
                <a:lnTo>
                  <a:pt x="17154520" y="0"/>
                </a:lnTo>
                <a:lnTo>
                  <a:pt x="17240245" y="0"/>
                </a:lnTo>
                <a:lnTo>
                  <a:pt x="17240245" y="85761"/>
                </a:lnTo>
                <a:close/>
              </a:path>
              <a:path w="17926050" h="9867900">
                <a:moveTo>
                  <a:pt x="17411695" y="85761"/>
                </a:moveTo>
                <a:lnTo>
                  <a:pt x="17325970" y="85761"/>
                </a:lnTo>
                <a:lnTo>
                  <a:pt x="17325970" y="0"/>
                </a:lnTo>
                <a:lnTo>
                  <a:pt x="17411695" y="0"/>
                </a:lnTo>
                <a:lnTo>
                  <a:pt x="17411695" y="85761"/>
                </a:lnTo>
                <a:close/>
              </a:path>
              <a:path w="17926050" h="9867900">
                <a:moveTo>
                  <a:pt x="17580986" y="85863"/>
                </a:moveTo>
                <a:lnTo>
                  <a:pt x="17578497" y="85795"/>
                </a:lnTo>
                <a:lnTo>
                  <a:pt x="17576005" y="85761"/>
                </a:lnTo>
                <a:lnTo>
                  <a:pt x="17497420" y="85761"/>
                </a:lnTo>
                <a:lnTo>
                  <a:pt x="17497420" y="0"/>
                </a:lnTo>
                <a:lnTo>
                  <a:pt x="17573513" y="0"/>
                </a:lnTo>
                <a:lnTo>
                  <a:pt x="17583315" y="659"/>
                </a:lnTo>
                <a:lnTo>
                  <a:pt x="17580986" y="85863"/>
                </a:lnTo>
                <a:close/>
              </a:path>
              <a:path w="17926050" h="9867900">
                <a:moveTo>
                  <a:pt x="17704794" y="120255"/>
                </a:moveTo>
                <a:lnTo>
                  <a:pt x="17690428" y="112672"/>
                </a:lnTo>
                <a:lnTo>
                  <a:pt x="17675692" y="106013"/>
                </a:lnTo>
                <a:lnTo>
                  <a:pt x="17660586" y="100276"/>
                </a:lnTo>
                <a:lnTo>
                  <a:pt x="17645111" y="95463"/>
                </a:lnTo>
                <a:lnTo>
                  <a:pt x="17668041" y="12885"/>
                </a:lnTo>
                <a:lnTo>
                  <a:pt x="17710692" y="27706"/>
                </a:lnTo>
                <a:lnTo>
                  <a:pt x="17746932" y="45899"/>
                </a:lnTo>
                <a:lnTo>
                  <a:pt x="17704794" y="120255"/>
                </a:lnTo>
                <a:close/>
              </a:path>
              <a:path w="17926050" h="9867900">
                <a:moveTo>
                  <a:pt x="17798250" y="208833"/>
                </a:moveTo>
                <a:lnTo>
                  <a:pt x="17789060" y="195400"/>
                </a:lnTo>
                <a:lnTo>
                  <a:pt x="17779103" y="182590"/>
                </a:lnTo>
                <a:lnTo>
                  <a:pt x="17768380" y="170403"/>
                </a:lnTo>
                <a:lnTo>
                  <a:pt x="17756890" y="158838"/>
                </a:lnTo>
                <a:lnTo>
                  <a:pt x="17815517" y="96928"/>
                </a:lnTo>
                <a:lnTo>
                  <a:pt x="17822714" y="103265"/>
                </a:lnTo>
                <a:lnTo>
                  <a:pt x="17852505" y="137125"/>
                </a:lnTo>
                <a:lnTo>
                  <a:pt x="17869897" y="162886"/>
                </a:lnTo>
                <a:lnTo>
                  <a:pt x="17798250" y="208833"/>
                </a:lnTo>
                <a:close/>
              </a:path>
              <a:path w="17926050" h="9867900">
                <a:moveTo>
                  <a:pt x="17839307" y="330416"/>
                </a:moveTo>
                <a:lnTo>
                  <a:pt x="17837492" y="314249"/>
                </a:lnTo>
                <a:lnTo>
                  <a:pt x="17834712" y="298306"/>
                </a:lnTo>
                <a:lnTo>
                  <a:pt x="17830966" y="282589"/>
                </a:lnTo>
                <a:lnTo>
                  <a:pt x="17826254" y="267097"/>
                </a:lnTo>
                <a:lnTo>
                  <a:pt x="17906765" y="239884"/>
                </a:lnTo>
                <a:lnTo>
                  <a:pt x="17913348" y="258843"/>
                </a:lnTo>
                <a:lnTo>
                  <a:pt x="17922719" y="304729"/>
                </a:lnTo>
                <a:lnTo>
                  <a:pt x="17923980" y="323483"/>
                </a:lnTo>
                <a:lnTo>
                  <a:pt x="17839307" y="330416"/>
                </a:lnTo>
                <a:close/>
              </a:path>
              <a:path w="17926050" h="9867900">
                <a:moveTo>
                  <a:pt x="17925936" y="495293"/>
                </a:moveTo>
                <a:lnTo>
                  <a:pt x="17840209" y="495293"/>
                </a:lnTo>
                <a:lnTo>
                  <a:pt x="17840209" y="409532"/>
                </a:lnTo>
                <a:lnTo>
                  <a:pt x="17925936" y="409532"/>
                </a:lnTo>
                <a:lnTo>
                  <a:pt x="17925936" y="495293"/>
                </a:lnTo>
                <a:close/>
              </a:path>
              <a:path w="17926050" h="9867900">
                <a:moveTo>
                  <a:pt x="17925936" y="666816"/>
                </a:moveTo>
                <a:lnTo>
                  <a:pt x="17840209" y="666816"/>
                </a:lnTo>
                <a:lnTo>
                  <a:pt x="17840209" y="581054"/>
                </a:lnTo>
                <a:lnTo>
                  <a:pt x="17925936" y="581054"/>
                </a:lnTo>
                <a:lnTo>
                  <a:pt x="17925936" y="666816"/>
                </a:lnTo>
                <a:close/>
              </a:path>
              <a:path w="17926050" h="9867900">
                <a:moveTo>
                  <a:pt x="17925936" y="838338"/>
                </a:moveTo>
                <a:lnTo>
                  <a:pt x="17840209" y="838338"/>
                </a:lnTo>
                <a:lnTo>
                  <a:pt x="17840209" y="752577"/>
                </a:lnTo>
                <a:lnTo>
                  <a:pt x="17925936" y="752577"/>
                </a:lnTo>
                <a:lnTo>
                  <a:pt x="17925936" y="838338"/>
                </a:lnTo>
                <a:close/>
              </a:path>
              <a:path w="17926050" h="9867900">
                <a:moveTo>
                  <a:pt x="17925936" y="1009860"/>
                </a:moveTo>
                <a:lnTo>
                  <a:pt x="17840209" y="1009860"/>
                </a:lnTo>
                <a:lnTo>
                  <a:pt x="17840209" y="924099"/>
                </a:lnTo>
                <a:lnTo>
                  <a:pt x="17925936" y="924099"/>
                </a:lnTo>
                <a:lnTo>
                  <a:pt x="17925936" y="1009860"/>
                </a:lnTo>
                <a:close/>
              </a:path>
              <a:path w="17926050" h="9867900">
                <a:moveTo>
                  <a:pt x="17925936" y="1181383"/>
                </a:moveTo>
                <a:lnTo>
                  <a:pt x="17840209" y="1181383"/>
                </a:lnTo>
                <a:lnTo>
                  <a:pt x="17840209" y="1095622"/>
                </a:lnTo>
                <a:lnTo>
                  <a:pt x="17925936" y="1095622"/>
                </a:lnTo>
                <a:lnTo>
                  <a:pt x="17925936" y="1181383"/>
                </a:lnTo>
                <a:close/>
              </a:path>
              <a:path w="17926050" h="9867900">
                <a:moveTo>
                  <a:pt x="17925936" y="1352905"/>
                </a:moveTo>
                <a:lnTo>
                  <a:pt x="17840209" y="1352905"/>
                </a:lnTo>
                <a:lnTo>
                  <a:pt x="17840209" y="1267144"/>
                </a:lnTo>
                <a:lnTo>
                  <a:pt x="17925936" y="1267144"/>
                </a:lnTo>
                <a:lnTo>
                  <a:pt x="17925936" y="1352905"/>
                </a:lnTo>
                <a:close/>
              </a:path>
              <a:path w="17926050" h="9867900">
                <a:moveTo>
                  <a:pt x="17925936" y="1524428"/>
                </a:moveTo>
                <a:lnTo>
                  <a:pt x="17840209" y="1524428"/>
                </a:lnTo>
                <a:lnTo>
                  <a:pt x="17840209" y="1438666"/>
                </a:lnTo>
                <a:lnTo>
                  <a:pt x="17925936" y="1438666"/>
                </a:lnTo>
                <a:lnTo>
                  <a:pt x="17925936" y="1524428"/>
                </a:lnTo>
                <a:close/>
              </a:path>
              <a:path w="17926050" h="9867900">
                <a:moveTo>
                  <a:pt x="17925936" y="1695950"/>
                </a:moveTo>
                <a:lnTo>
                  <a:pt x="17840209" y="1695950"/>
                </a:lnTo>
                <a:lnTo>
                  <a:pt x="17840209" y="1610189"/>
                </a:lnTo>
                <a:lnTo>
                  <a:pt x="17925936" y="1610189"/>
                </a:lnTo>
                <a:lnTo>
                  <a:pt x="17925936" y="1695950"/>
                </a:lnTo>
                <a:close/>
              </a:path>
              <a:path w="17926050" h="9867900">
                <a:moveTo>
                  <a:pt x="17925936" y="1867473"/>
                </a:moveTo>
                <a:lnTo>
                  <a:pt x="17840209" y="1867473"/>
                </a:lnTo>
                <a:lnTo>
                  <a:pt x="17840209" y="1781711"/>
                </a:lnTo>
                <a:lnTo>
                  <a:pt x="17925936" y="1781711"/>
                </a:lnTo>
                <a:lnTo>
                  <a:pt x="17925936" y="1867473"/>
                </a:lnTo>
                <a:close/>
              </a:path>
              <a:path w="17926050" h="9867900">
                <a:moveTo>
                  <a:pt x="17925936" y="2038995"/>
                </a:moveTo>
                <a:lnTo>
                  <a:pt x="17840209" y="2038995"/>
                </a:lnTo>
                <a:lnTo>
                  <a:pt x="17840209" y="1953234"/>
                </a:lnTo>
                <a:lnTo>
                  <a:pt x="17925936" y="1953234"/>
                </a:lnTo>
                <a:lnTo>
                  <a:pt x="17925936" y="2038995"/>
                </a:lnTo>
                <a:close/>
              </a:path>
              <a:path w="17926050" h="9867900">
                <a:moveTo>
                  <a:pt x="17925936" y="2210517"/>
                </a:moveTo>
                <a:lnTo>
                  <a:pt x="17840209" y="2210517"/>
                </a:lnTo>
                <a:lnTo>
                  <a:pt x="17840209" y="2124756"/>
                </a:lnTo>
                <a:lnTo>
                  <a:pt x="17925936" y="2124756"/>
                </a:lnTo>
                <a:lnTo>
                  <a:pt x="17925936" y="2210517"/>
                </a:lnTo>
                <a:close/>
              </a:path>
              <a:path w="17926050" h="9867900">
                <a:moveTo>
                  <a:pt x="17925936" y="2382040"/>
                </a:moveTo>
                <a:lnTo>
                  <a:pt x="17840209" y="2382040"/>
                </a:lnTo>
                <a:lnTo>
                  <a:pt x="17840209" y="2296279"/>
                </a:lnTo>
                <a:lnTo>
                  <a:pt x="17925936" y="2296279"/>
                </a:lnTo>
                <a:lnTo>
                  <a:pt x="17925936" y="2382040"/>
                </a:lnTo>
                <a:close/>
              </a:path>
              <a:path w="17926050" h="9867900">
                <a:moveTo>
                  <a:pt x="17925936" y="2553562"/>
                </a:moveTo>
                <a:lnTo>
                  <a:pt x="17840209" y="2553562"/>
                </a:lnTo>
                <a:lnTo>
                  <a:pt x="17840209" y="2467801"/>
                </a:lnTo>
                <a:lnTo>
                  <a:pt x="17925936" y="2467801"/>
                </a:lnTo>
                <a:lnTo>
                  <a:pt x="17925936" y="2553562"/>
                </a:lnTo>
                <a:close/>
              </a:path>
              <a:path w="17926050" h="9867900">
                <a:moveTo>
                  <a:pt x="17925936" y="2725084"/>
                </a:moveTo>
                <a:lnTo>
                  <a:pt x="17840209" y="2725084"/>
                </a:lnTo>
                <a:lnTo>
                  <a:pt x="17840209" y="2639324"/>
                </a:lnTo>
                <a:lnTo>
                  <a:pt x="17925936" y="2639324"/>
                </a:lnTo>
                <a:lnTo>
                  <a:pt x="17925936" y="2725084"/>
                </a:lnTo>
                <a:close/>
              </a:path>
              <a:path w="17926050" h="9867900">
                <a:moveTo>
                  <a:pt x="17925936" y="2896607"/>
                </a:moveTo>
                <a:lnTo>
                  <a:pt x="17840209" y="2896607"/>
                </a:lnTo>
                <a:lnTo>
                  <a:pt x="17840209" y="2810846"/>
                </a:lnTo>
                <a:lnTo>
                  <a:pt x="17925936" y="2810846"/>
                </a:lnTo>
                <a:lnTo>
                  <a:pt x="17925936" y="2896607"/>
                </a:lnTo>
                <a:close/>
              </a:path>
              <a:path w="17926050" h="9867900">
                <a:moveTo>
                  <a:pt x="17925936" y="3068130"/>
                </a:moveTo>
                <a:lnTo>
                  <a:pt x="17840209" y="3068130"/>
                </a:lnTo>
                <a:lnTo>
                  <a:pt x="17840209" y="2982368"/>
                </a:lnTo>
                <a:lnTo>
                  <a:pt x="17925936" y="2982368"/>
                </a:lnTo>
                <a:lnTo>
                  <a:pt x="17925936" y="3068130"/>
                </a:lnTo>
                <a:close/>
              </a:path>
              <a:path w="17926050" h="9867900">
                <a:moveTo>
                  <a:pt x="17925936" y="3239652"/>
                </a:moveTo>
                <a:lnTo>
                  <a:pt x="17840209" y="3239652"/>
                </a:lnTo>
                <a:lnTo>
                  <a:pt x="17840209" y="3153891"/>
                </a:lnTo>
                <a:lnTo>
                  <a:pt x="17925936" y="3153891"/>
                </a:lnTo>
                <a:lnTo>
                  <a:pt x="17925936" y="3239652"/>
                </a:lnTo>
                <a:close/>
              </a:path>
              <a:path w="17926050" h="9867900">
                <a:moveTo>
                  <a:pt x="17925936" y="3411174"/>
                </a:moveTo>
                <a:lnTo>
                  <a:pt x="17840209" y="3411174"/>
                </a:lnTo>
                <a:lnTo>
                  <a:pt x="17840209" y="3325413"/>
                </a:lnTo>
                <a:lnTo>
                  <a:pt x="17925936" y="3325413"/>
                </a:lnTo>
                <a:lnTo>
                  <a:pt x="17925936" y="3411174"/>
                </a:lnTo>
                <a:close/>
              </a:path>
              <a:path w="17926050" h="9867900">
                <a:moveTo>
                  <a:pt x="17925936" y="3582697"/>
                </a:moveTo>
                <a:lnTo>
                  <a:pt x="17840209" y="3582697"/>
                </a:lnTo>
                <a:lnTo>
                  <a:pt x="17840209" y="3496936"/>
                </a:lnTo>
                <a:lnTo>
                  <a:pt x="17925936" y="3496936"/>
                </a:lnTo>
                <a:lnTo>
                  <a:pt x="17925936" y="3582697"/>
                </a:lnTo>
                <a:close/>
              </a:path>
              <a:path w="17926050" h="9867900">
                <a:moveTo>
                  <a:pt x="17925936" y="3754219"/>
                </a:moveTo>
                <a:lnTo>
                  <a:pt x="17840209" y="3754219"/>
                </a:lnTo>
                <a:lnTo>
                  <a:pt x="17840209" y="3668458"/>
                </a:lnTo>
                <a:lnTo>
                  <a:pt x="17925936" y="3668458"/>
                </a:lnTo>
                <a:lnTo>
                  <a:pt x="17925936" y="3754219"/>
                </a:lnTo>
                <a:close/>
              </a:path>
              <a:path w="17926050" h="9867900">
                <a:moveTo>
                  <a:pt x="17925936" y="3925742"/>
                </a:moveTo>
                <a:lnTo>
                  <a:pt x="17840209" y="3925742"/>
                </a:lnTo>
                <a:lnTo>
                  <a:pt x="17840209" y="3839981"/>
                </a:lnTo>
                <a:lnTo>
                  <a:pt x="17925936" y="3839981"/>
                </a:lnTo>
                <a:lnTo>
                  <a:pt x="17925936" y="3925742"/>
                </a:lnTo>
                <a:close/>
              </a:path>
              <a:path w="17926050" h="9867900">
                <a:moveTo>
                  <a:pt x="17925936" y="4097264"/>
                </a:moveTo>
                <a:lnTo>
                  <a:pt x="17840209" y="4097264"/>
                </a:lnTo>
                <a:lnTo>
                  <a:pt x="17840209" y="4011503"/>
                </a:lnTo>
                <a:lnTo>
                  <a:pt x="17925936" y="4011503"/>
                </a:lnTo>
                <a:lnTo>
                  <a:pt x="17925936" y="4097264"/>
                </a:lnTo>
                <a:close/>
              </a:path>
              <a:path w="17926050" h="9867900">
                <a:moveTo>
                  <a:pt x="17925936" y="4268787"/>
                </a:moveTo>
                <a:lnTo>
                  <a:pt x="17840209" y="4268787"/>
                </a:lnTo>
                <a:lnTo>
                  <a:pt x="17840209" y="4183025"/>
                </a:lnTo>
                <a:lnTo>
                  <a:pt x="17925936" y="4183025"/>
                </a:lnTo>
                <a:lnTo>
                  <a:pt x="17925936" y="4268787"/>
                </a:lnTo>
                <a:close/>
              </a:path>
              <a:path w="17926050" h="9867900">
                <a:moveTo>
                  <a:pt x="17925936" y="4440309"/>
                </a:moveTo>
                <a:lnTo>
                  <a:pt x="17840209" y="4440309"/>
                </a:lnTo>
                <a:lnTo>
                  <a:pt x="17840209" y="4354548"/>
                </a:lnTo>
                <a:lnTo>
                  <a:pt x="17925936" y="4354548"/>
                </a:lnTo>
                <a:lnTo>
                  <a:pt x="17925936" y="4440309"/>
                </a:lnTo>
                <a:close/>
              </a:path>
              <a:path w="17926050" h="9867900">
                <a:moveTo>
                  <a:pt x="17925936" y="4611831"/>
                </a:moveTo>
                <a:lnTo>
                  <a:pt x="17840209" y="4611831"/>
                </a:lnTo>
                <a:lnTo>
                  <a:pt x="17840209" y="4526070"/>
                </a:lnTo>
                <a:lnTo>
                  <a:pt x="17925936" y="4526070"/>
                </a:lnTo>
                <a:lnTo>
                  <a:pt x="17925936" y="4611831"/>
                </a:lnTo>
                <a:close/>
              </a:path>
              <a:path w="17926050" h="9867900">
                <a:moveTo>
                  <a:pt x="17925936" y="4783354"/>
                </a:moveTo>
                <a:lnTo>
                  <a:pt x="17840209" y="4783354"/>
                </a:lnTo>
                <a:lnTo>
                  <a:pt x="17840209" y="4697593"/>
                </a:lnTo>
                <a:lnTo>
                  <a:pt x="17925936" y="4697593"/>
                </a:lnTo>
                <a:lnTo>
                  <a:pt x="17925936" y="4783354"/>
                </a:lnTo>
                <a:close/>
              </a:path>
              <a:path w="17926050" h="9867900">
                <a:moveTo>
                  <a:pt x="17925936" y="4954876"/>
                </a:moveTo>
                <a:lnTo>
                  <a:pt x="17840209" y="4954876"/>
                </a:lnTo>
                <a:lnTo>
                  <a:pt x="17840209" y="4869115"/>
                </a:lnTo>
                <a:lnTo>
                  <a:pt x="17925936" y="4869115"/>
                </a:lnTo>
                <a:lnTo>
                  <a:pt x="17925936" y="4954876"/>
                </a:lnTo>
                <a:close/>
              </a:path>
              <a:path w="17926050" h="9867900">
                <a:moveTo>
                  <a:pt x="17925936" y="5126399"/>
                </a:moveTo>
                <a:lnTo>
                  <a:pt x="17840209" y="5126399"/>
                </a:lnTo>
                <a:lnTo>
                  <a:pt x="17840209" y="5040638"/>
                </a:lnTo>
                <a:lnTo>
                  <a:pt x="17925936" y="5040638"/>
                </a:lnTo>
                <a:lnTo>
                  <a:pt x="17925936" y="5126399"/>
                </a:lnTo>
                <a:close/>
              </a:path>
              <a:path w="17926050" h="9867900">
                <a:moveTo>
                  <a:pt x="17925936" y="5297921"/>
                </a:moveTo>
                <a:lnTo>
                  <a:pt x="17840209" y="5297921"/>
                </a:lnTo>
                <a:lnTo>
                  <a:pt x="17840209" y="5212159"/>
                </a:lnTo>
                <a:lnTo>
                  <a:pt x="17925936" y="5212159"/>
                </a:lnTo>
                <a:lnTo>
                  <a:pt x="17925936" y="5297921"/>
                </a:lnTo>
                <a:close/>
              </a:path>
              <a:path w="17926050" h="9867900">
                <a:moveTo>
                  <a:pt x="17925936" y="5469444"/>
                </a:moveTo>
                <a:lnTo>
                  <a:pt x="17840209" y="5469444"/>
                </a:lnTo>
                <a:lnTo>
                  <a:pt x="17840209" y="5383682"/>
                </a:lnTo>
                <a:lnTo>
                  <a:pt x="17925936" y="5383682"/>
                </a:lnTo>
                <a:lnTo>
                  <a:pt x="17925936" y="5469444"/>
                </a:lnTo>
                <a:close/>
              </a:path>
              <a:path w="17926050" h="9867900">
                <a:moveTo>
                  <a:pt x="17925936" y="5640966"/>
                </a:moveTo>
                <a:lnTo>
                  <a:pt x="17840209" y="5640966"/>
                </a:lnTo>
                <a:lnTo>
                  <a:pt x="17840209" y="5555205"/>
                </a:lnTo>
                <a:lnTo>
                  <a:pt x="17925936" y="5555205"/>
                </a:lnTo>
                <a:lnTo>
                  <a:pt x="17925936" y="5640966"/>
                </a:lnTo>
                <a:close/>
              </a:path>
              <a:path w="17926050" h="9867900">
                <a:moveTo>
                  <a:pt x="17925936" y="5812488"/>
                </a:moveTo>
                <a:lnTo>
                  <a:pt x="17840209" y="5812488"/>
                </a:lnTo>
                <a:lnTo>
                  <a:pt x="17840209" y="5726727"/>
                </a:lnTo>
                <a:lnTo>
                  <a:pt x="17925936" y="5726727"/>
                </a:lnTo>
                <a:lnTo>
                  <a:pt x="17925936" y="5812488"/>
                </a:lnTo>
                <a:close/>
              </a:path>
              <a:path w="17926050" h="9867900">
                <a:moveTo>
                  <a:pt x="17925936" y="5984011"/>
                </a:moveTo>
                <a:lnTo>
                  <a:pt x="17840209" y="5984011"/>
                </a:lnTo>
                <a:lnTo>
                  <a:pt x="17840209" y="5898250"/>
                </a:lnTo>
                <a:lnTo>
                  <a:pt x="17925936" y="5898250"/>
                </a:lnTo>
                <a:lnTo>
                  <a:pt x="17925936" y="5984011"/>
                </a:lnTo>
                <a:close/>
              </a:path>
              <a:path w="17926050" h="9867900">
                <a:moveTo>
                  <a:pt x="17925936" y="6155533"/>
                </a:moveTo>
                <a:lnTo>
                  <a:pt x="17840209" y="6155533"/>
                </a:lnTo>
                <a:lnTo>
                  <a:pt x="17840209" y="6069772"/>
                </a:lnTo>
                <a:lnTo>
                  <a:pt x="17925936" y="6069772"/>
                </a:lnTo>
                <a:lnTo>
                  <a:pt x="17925936" y="6155533"/>
                </a:lnTo>
                <a:close/>
              </a:path>
              <a:path w="17926050" h="9867900">
                <a:moveTo>
                  <a:pt x="17925936" y="6327056"/>
                </a:moveTo>
                <a:lnTo>
                  <a:pt x="17840209" y="6327056"/>
                </a:lnTo>
                <a:lnTo>
                  <a:pt x="17840209" y="6241295"/>
                </a:lnTo>
                <a:lnTo>
                  <a:pt x="17925936" y="6241295"/>
                </a:lnTo>
                <a:lnTo>
                  <a:pt x="17925936" y="6327056"/>
                </a:lnTo>
                <a:close/>
              </a:path>
              <a:path w="17926050" h="9867900">
                <a:moveTo>
                  <a:pt x="17925936" y="6498578"/>
                </a:moveTo>
                <a:lnTo>
                  <a:pt x="17840209" y="6498578"/>
                </a:lnTo>
                <a:lnTo>
                  <a:pt x="17840209" y="6412817"/>
                </a:lnTo>
                <a:lnTo>
                  <a:pt x="17925936" y="6412817"/>
                </a:lnTo>
                <a:lnTo>
                  <a:pt x="17925936" y="6498578"/>
                </a:lnTo>
                <a:close/>
              </a:path>
              <a:path w="17926050" h="9867900">
                <a:moveTo>
                  <a:pt x="17925936" y="6670101"/>
                </a:moveTo>
                <a:lnTo>
                  <a:pt x="17840209" y="6670101"/>
                </a:lnTo>
                <a:lnTo>
                  <a:pt x="17840209" y="6584339"/>
                </a:lnTo>
                <a:lnTo>
                  <a:pt x="17925936" y="6584339"/>
                </a:lnTo>
                <a:lnTo>
                  <a:pt x="17925936" y="6670101"/>
                </a:lnTo>
                <a:close/>
              </a:path>
              <a:path w="17926050" h="9867900">
                <a:moveTo>
                  <a:pt x="17925936" y="6841623"/>
                </a:moveTo>
                <a:lnTo>
                  <a:pt x="17840209" y="6841623"/>
                </a:lnTo>
                <a:lnTo>
                  <a:pt x="17840209" y="6755862"/>
                </a:lnTo>
                <a:lnTo>
                  <a:pt x="17925936" y="6755862"/>
                </a:lnTo>
                <a:lnTo>
                  <a:pt x="17925936" y="6841623"/>
                </a:lnTo>
                <a:close/>
              </a:path>
              <a:path w="17926050" h="9867900">
                <a:moveTo>
                  <a:pt x="17925936" y="7013145"/>
                </a:moveTo>
                <a:lnTo>
                  <a:pt x="17840209" y="7013145"/>
                </a:lnTo>
                <a:lnTo>
                  <a:pt x="17840209" y="6927384"/>
                </a:lnTo>
                <a:lnTo>
                  <a:pt x="17925936" y="6927384"/>
                </a:lnTo>
                <a:lnTo>
                  <a:pt x="17925936" y="7013145"/>
                </a:lnTo>
                <a:close/>
              </a:path>
              <a:path w="17926050" h="9867900">
                <a:moveTo>
                  <a:pt x="17925936" y="7184668"/>
                </a:moveTo>
                <a:lnTo>
                  <a:pt x="17840209" y="7184668"/>
                </a:lnTo>
                <a:lnTo>
                  <a:pt x="17840209" y="7098907"/>
                </a:lnTo>
                <a:lnTo>
                  <a:pt x="17925936" y="7098907"/>
                </a:lnTo>
                <a:lnTo>
                  <a:pt x="17925936" y="7184668"/>
                </a:lnTo>
                <a:close/>
              </a:path>
              <a:path w="17926050" h="9867900">
                <a:moveTo>
                  <a:pt x="17925936" y="7356190"/>
                </a:moveTo>
                <a:lnTo>
                  <a:pt x="17840209" y="7356190"/>
                </a:lnTo>
                <a:lnTo>
                  <a:pt x="17840209" y="7270429"/>
                </a:lnTo>
                <a:lnTo>
                  <a:pt x="17925936" y="7270429"/>
                </a:lnTo>
                <a:lnTo>
                  <a:pt x="17925936" y="7356190"/>
                </a:lnTo>
                <a:close/>
              </a:path>
              <a:path w="17926050" h="9867900">
                <a:moveTo>
                  <a:pt x="17925936" y="7527713"/>
                </a:moveTo>
                <a:lnTo>
                  <a:pt x="17840209" y="7527713"/>
                </a:lnTo>
                <a:lnTo>
                  <a:pt x="17840209" y="7441952"/>
                </a:lnTo>
                <a:lnTo>
                  <a:pt x="17925936" y="7441952"/>
                </a:lnTo>
                <a:lnTo>
                  <a:pt x="17925936" y="7527713"/>
                </a:lnTo>
                <a:close/>
              </a:path>
              <a:path w="17926050" h="9867900">
                <a:moveTo>
                  <a:pt x="17925936" y="7699235"/>
                </a:moveTo>
                <a:lnTo>
                  <a:pt x="17840209" y="7699235"/>
                </a:lnTo>
                <a:lnTo>
                  <a:pt x="17840209" y="7613474"/>
                </a:lnTo>
                <a:lnTo>
                  <a:pt x="17925936" y="7613474"/>
                </a:lnTo>
                <a:lnTo>
                  <a:pt x="17925936" y="7699235"/>
                </a:lnTo>
                <a:close/>
              </a:path>
              <a:path w="17926050" h="9867900">
                <a:moveTo>
                  <a:pt x="17925936" y="7870758"/>
                </a:moveTo>
                <a:lnTo>
                  <a:pt x="17840209" y="7870758"/>
                </a:lnTo>
                <a:lnTo>
                  <a:pt x="17840209" y="7784996"/>
                </a:lnTo>
                <a:lnTo>
                  <a:pt x="17925936" y="7784996"/>
                </a:lnTo>
                <a:lnTo>
                  <a:pt x="17925936" y="7870758"/>
                </a:lnTo>
                <a:close/>
              </a:path>
              <a:path w="17926050" h="9867900">
                <a:moveTo>
                  <a:pt x="17925936" y="8042280"/>
                </a:moveTo>
                <a:lnTo>
                  <a:pt x="17840209" y="8042280"/>
                </a:lnTo>
                <a:lnTo>
                  <a:pt x="17840209" y="7956519"/>
                </a:lnTo>
                <a:lnTo>
                  <a:pt x="17925936" y="7956519"/>
                </a:lnTo>
                <a:lnTo>
                  <a:pt x="17925936" y="8042280"/>
                </a:lnTo>
                <a:close/>
              </a:path>
              <a:path w="17926050" h="9867900">
                <a:moveTo>
                  <a:pt x="17925936" y="8213802"/>
                </a:moveTo>
                <a:lnTo>
                  <a:pt x="17840209" y="8213802"/>
                </a:lnTo>
                <a:lnTo>
                  <a:pt x="17840209" y="8128041"/>
                </a:lnTo>
                <a:lnTo>
                  <a:pt x="17925936" y="8128041"/>
                </a:lnTo>
                <a:lnTo>
                  <a:pt x="17925936" y="8213802"/>
                </a:lnTo>
                <a:close/>
              </a:path>
              <a:path w="17926050" h="9867900">
                <a:moveTo>
                  <a:pt x="17925936" y="8385325"/>
                </a:moveTo>
                <a:lnTo>
                  <a:pt x="17840209" y="8385325"/>
                </a:lnTo>
                <a:lnTo>
                  <a:pt x="17840209" y="8299564"/>
                </a:lnTo>
                <a:lnTo>
                  <a:pt x="17925936" y="8299564"/>
                </a:lnTo>
                <a:lnTo>
                  <a:pt x="17925936" y="8385325"/>
                </a:lnTo>
                <a:close/>
              </a:path>
              <a:path w="17926050" h="9867900">
                <a:moveTo>
                  <a:pt x="17925936" y="8556847"/>
                </a:moveTo>
                <a:lnTo>
                  <a:pt x="17840209" y="8556847"/>
                </a:lnTo>
                <a:lnTo>
                  <a:pt x="17840209" y="8471086"/>
                </a:lnTo>
                <a:lnTo>
                  <a:pt x="17925936" y="8471086"/>
                </a:lnTo>
                <a:lnTo>
                  <a:pt x="17925936" y="8556847"/>
                </a:lnTo>
                <a:close/>
              </a:path>
              <a:path w="17926050" h="9867900">
                <a:moveTo>
                  <a:pt x="17925936" y="8728370"/>
                </a:moveTo>
                <a:lnTo>
                  <a:pt x="17840209" y="8728370"/>
                </a:lnTo>
                <a:lnTo>
                  <a:pt x="17840209" y="8642609"/>
                </a:lnTo>
                <a:lnTo>
                  <a:pt x="17925936" y="8642609"/>
                </a:lnTo>
                <a:lnTo>
                  <a:pt x="17925936" y="8728370"/>
                </a:lnTo>
                <a:close/>
              </a:path>
              <a:path w="17926050" h="9867900">
                <a:moveTo>
                  <a:pt x="17925936" y="8899892"/>
                </a:moveTo>
                <a:lnTo>
                  <a:pt x="17840209" y="8899892"/>
                </a:lnTo>
                <a:lnTo>
                  <a:pt x="17840209" y="8814131"/>
                </a:lnTo>
                <a:lnTo>
                  <a:pt x="17925936" y="8814131"/>
                </a:lnTo>
                <a:lnTo>
                  <a:pt x="17925936" y="8899892"/>
                </a:lnTo>
                <a:close/>
              </a:path>
              <a:path w="17926050" h="9867900">
                <a:moveTo>
                  <a:pt x="17925936" y="9071415"/>
                </a:moveTo>
                <a:lnTo>
                  <a:pt x="17840209" y="9071415"/>
                </a:lnTo>
                <a:lnTo>
                  <a:pt x="17840209" y="8985653"/>
                </a:lnTo>
                <a:lnTo>
                  <a:pt x="17925936" y="8985653"/>
                </a:lnTo>
                <a:lnTo>
                  <a:pt x="17925936" y="9071415"/>
                </a:lnTo>
                <a:close/>
              </a:path>
              <a:path w="17926050" h="9867900">
                <a:moveTo>
                  <a:pt x="17925936" y="9242937"/>
                </a:moveTo>
                <a:lnTo>
                  <a:pt x="17840209" y="9242937"/>
                </a:lnTo>
                <a:lnTo>
                  <a:pt x="17840209" y="9157176"/>
                </a:lnTo>
                <a:lnTo>
                  <a:pt x="17925936" y="9157176"/>
                </a:lnTo>
                <a:lnTo>
                  <a:pt x="17925936" y="9242937"/>
                </a:lnTo>
                <a:close/>
              </a:path>
              <a:path w="17926050" h="9867900">
                <a:moveTo>
                  <a:pt x="17925936" y="9414459"/>
                </a:moveTo>
                <a:lnTo>
                  <a:pt x="17840209" y="9414459"/>
                </a:lnTo>
                <a:lnTo>
                  <a:pt x="17840209" y="9328698"/>
                </a:lnTo>
                <a:lnTo>
                  <a:pt x="17925936" y="9328698"/>
                </a:lnTo>
                <a:lnTo>
                  <a:pt x="17925936" y="9414459"/>
                </a:lnTo>
                <a:close/>
              </a:path>
              <a:path w="17926050" h="9867900">
                <a:moveTo>
                  <a:pt x="17918160" y="9585493"/>
                </a:moveTo>
                <a:lnTo>
                  <a:pt x="17834902" y="9568634"/>
                </a:lnTo>
                <a:lnTo>
                  <a:pt x="17837224" y="9555466"/>
                </a:lnTo>
                <a:lnTo>
                  <a:pt x="17838882" y="9542192"/>
                </a:lnTo>
                <a:lnTo>
                  <a:pt x="17839877" y="9528813"/>
                </a:lnTo>
                <a:lnTo>
                  <a:pt x="17840209" y="9515329"/>
                </a:lnTo>
                <a:lnTo>
                  <a:pt x="17840209" y="9500221"/>
                </a:lnTo>
                <a:lnTo>
                  <a:pt x="17925936" y="9500221"/>
                </a:lnTo>
                <a:lnTo>
                  <a:pt x="17925936" y="9515329"/>
                </a:lnTo>
                <a:lnTo>
                  <a:pt x="17922719" y="9563171"/>
                </a:lnTo>
                <a:lnTo>
                  <a:pt x="17918160" y="9585493"/>
                </a:lnTo>
                <a:close/>
              </a:path>
              <a:path w="17926050" h="9867900">
                <a:moveTo>
                  <a:pt x="17845377" y="9738875"/>
                </a:moveTo>
                <a:lnTo>
                  <a:pt x="17779585" y="9684713"/>
                </a:lnTo>
                <a:lnTo>
                  <a:pt x="17789554" y="9671821"/>
                </a:lnTo>
                <a:lnTo>
                  <a:pt x="17798678" y="9658411"/>
                </a:lnTo>
                <a:lnTo>
                  <a:pt x="17806957" y="9644485"/>
                </a:lnTo>
                <a:lnTo>
                  <a:pt x="17814392" y="9630042"/>
                </a:lnTo>
                <a:lnTo>
                  <a:pt x="17891158" y="9666687"/>
                </a:lnTo>
                <a:lnTo>
                  <a:pt x="17877820" y="9693278"/>
                </a:lnTo>
                <a:lnTo>
                  <a:pt x="17852505" y="9730775"/>
                </a:lnTo>
                <a:lnTo>
                  <a:pt x="17845377" y="9738875"/>
                </a:lnTo>
                <a:close/>
              </a:path>
              <a:path w="17926050" h="9867900">
                <a:moveTo>
                  <a:pt x="17709375" y="9840651"/>
                </a:moveTo>
                <a:lnTo>
                  <a:pt x="17676327" y="9761613"/>
                </a:lnTo>
                <a:lnTo>
                  <a:pt x="17691111" y="9754891"/>
                </a:lnTo>
                <a:lnTo>
                  <a:pt x="17705419" y="9747296"/>
                </a:lnTo>
                <a:lnTo>
                  <a:pt x="17719252" y="9738830"/>
                </a:lnTo>
                <a:lnTo>
                  <a:pt x="17732608" y="9729492"/>
                </a:lnTo>
                <a:lnTo>
                  <a:pt x="17783604" y="9797995"/>
                </a:lnTo>
                <a:lnTo>
                  <a:pt x="17751388" y="9819763"/>
                </a:lnTo>
                <a:lnTo>
                  <a:pt x="17710692" y="9840193"/>
                </a:lnTo>
                <a:lnTo>
                  <a:pt x="17709375" y="9840651"/>
                </a:lnTo>
                <a:close/>
              </a:path>
              <a:path w="17926050" h="9867900">
                <a:moveTo>
                  <a:pt x="17573513" y="9867900"/>
                </a:moveTo>
                <a:lnTo>
                  <a:pt x="17541310" y="9867900"/>
                </a:lnTo>
                <a:lnTo>
                  <a:pt x="17541310" y="9782138"/>
                </a:lnTo>
                <a:lnTo>
                  <a:pt x="17573511" y="9782138"/>
                </a:lnTo>
                <a:lnTo>
                  <a:pt x="17583774" y="9781946"/>
                </a:lnTo>
                <a:lnTo>
                  <a:pt x="17593979" y="9781369"/>
                </a:lnTo>
                <a:lnTo>
                  <a:pt x="17604128" y="9780407"/>
                </a:lnTo>
                <a:lnTo>
                  <a:pt x="17614220" y="9779061"/>
                </a:lnTo>
                <a:lnTo>
                  <a:pt x="17627116" y="9863499"/>
                </a:lnTo>
                <a:lnTo>
                  <a:pt x="17621335" y="9864681"/>
                </a:lnTo>
                <a:lnTo>
                  <a:pt x="17573513" y="9867900"/>
                </a:lnTo>
                <a:close/>
              </a:path>
              <a:path w="17926050" h="9867900">
                <a:moveTo>
                  <a:pt x="17455585" y="9867900"/>
                </a:moveTo>
                <a:lnTo>
                  <a:pt x="17369860" y="9867900"/>
                </a:lnTo>
                <a:lnTo>
                  <a:pt x="17369860" y="9782138"/>
                </a:lnTo>
                <a:lnTo>
                  <a:pt x="17455585" y="9782138"/>
                </a:lnTo>
                <a:lnTo>
                  <a:pt x="17455585" y="9867900"/>
                </a:lnTo>
                <a:close/>
              </a:path>
              <a:path w="17926050" h="9867900">
                <a:moveTo>
                  <a:pt x="17284135" y="9867900"/>
                </a:moveTo>
                <a:lnTo>
                  <a:pt x="17198410" y="9867900"/>
                </a:lnTo>
                <a:lnTo>
                  <a:pt x="17198410" y="9782138"/>
                </a:lnTo>
                <a:lnTo>
                  <a:pt x="17284135" y="9782138"/>
                </a:lnTo>
                <a:lnTo>
                  <a:pt x="17284135" y="9867900"/>
                </a:lnTo>
                <a:close/>
              </a:path>
              <a:path w="17926050" h="9867900">
                <a:moveTo>
                  <a:pt x="17112685" y="9867900"/>
                </a:moveTo>
                <a:lnTo>
                  <a:pt x="17026960" y="9867900"/>
                </a:lnTo>
                <a:lnTo>
                  <a:pt x="17026960" y="9782138"/>
                </a:lnTo>
                <a:lnTo>
                  <a:pt x="17112685" y="9782138"/>
                </a:lnTo>
                <a:lnTo>
                  <a:pt x="17112685" y="9867900"/>
                </a:lnTo>
                <a:close/>
              </a:path>
              <a:path w="17926050" h="9867900">
                <a:moveTo>
                  <a:pt x="16941235" y="9867900"/>
                </a:moveTo>
                <a:lnTo>
                  <a:pt x="16855510" y="9867900"/>
                </a:lnTo>
                <a:lnTo>
                  <a:pt x="16855510" y="9782138"/>
                </a:lnTo>
                <a:lnTo>
                  <a:pt x="16941235" y="9782138"/>
                </a:lnTo>
                <a:lnTo>
                  <a:pt x="16941235" y="9867900"/>
                </a:lnTo>
                <a:close/>
              </a:path>
              <a:path w="17926050" h="9867900">
                <a:moveTo>
                  <a:pt x="16769785" y="9867900"/>
                </a:moveTo>
                <a:lnTo>
                  <a:pt x="16684060" y="9867900"/>
                </a:lnTo>
                <a:lnTo>
                  <a:pt x="16684060" y="9782138"/>
                </a:lnTo>
                <a:lnTo>
                  <a:pt x="16769785" y="9782138"/>
                </a:lnTo>
                <a:lnTo>
                  <a:pt x="16769785" y="9867900"/>
                </a:lnTo>
                <a:close/>
              </a:path>
              <a:path w="17926050" h="9867900">
                <a:moveTo>
                  <a:pt x="16598335" y="9867900"/>
                </a:moveTo>
                <a:lnTo>
                  <a:pt x="16512610" y="9867900"/>
                </a:lnTo>
                <a:lnTo>
                  <a:pt x="16512610" y="9782138"/>
                </a:lnTo>
                <a:lnTo>
                  <a:pt x="16598335" y="9782138"/>
                </a:lnTo>
                <a:lnTo>
                  <a:pt x="16598335" y="9867900"/>
                </a:lnTo>
                <a:close/>
              </a:path>
              <a:path w="17926050" h="9867900">
                <a:moveTo>
                  <a:pt x="16426885" y="9867900"/>
                </a:moveTo>
                <a:lnTo>
                  <a:pt x="16341160" y="9867900"/>
                </a:lnTo>
                <a:lnTo>
                  <a:pt x="16341160" y="9782138"/>
                </a:lnTo>
                <a:lnTo>
                  <a:pt x="16426885" y="9782138"/>
                </a:lnTo>
                <a:lnTo>
                  <a:pt x="16426885" y="9867900"/>
                </a:lnTo>
                <a:close/>
              </a:path>
              <a:path w="17926050" h="9867900">
                <a:moveTo>
                  <a:pt x="16255435" y="9867900"/>
                </a:moveTo>
                <a:lnTo>
                  <a:pt x="16169710" y="9867900"/>
                </a:lnTo>
                <a:lnTo>
                  <a:pt x="16169710" y="9782138"/>
                </a:lnTo>
                <a:lnTo>
                  <a:pt x="16255435" y="9782138"/>
                </a:lnTo>
                <a:lnTo>
                  <a:pt x="16255435" y="9867900"/>
                </a:lnTo>
                <a:close/>
              </a:path>
              <a:path w="17926050" h="9867900">
                <a:moveTo>
                  <a:pt x="16083985" y="9867900"/>
                </a:moveTo>
                <a:lnTo>
                  <a:pt x="15998260" y="9867900"/>
                </a:lnTo>
                <a:lnTo>
                  <a:pt x="15998260" y="9782138"/>
                </a:lnTo>
                <a:lnTo>
                  <a:pt x="16083985" y="9782138"/>
                </a:lnTo>
                <a:lnTo>
                  <a:pt x="16083985" y="9867900"/>
                </a:lnTo>
                <a:close/>
              </a:path>
              <a:path w="17926050" h="9867900">
                <a:moveTo>
                  <a:pt x="15912536" y="9867900"/>
                </a:moveTo>
                <a:lnTo>
                  <a:pt x="15826811" y="9867900"/>
                </a:lnTo>
                <a:lnTo>
                  <a:pt x="15826811" y="9782138"/>
                </a:lnTo>
                <a:lnTo>
                  <a:pt x="15912536" y="9782138"/>
                </a:lnTo>
                <a:lnTo>
                  <a:pt x="15912536" y="9867900"/>
                </a:lnTo>
                <a:close/>
              </a:path>
              <a:path w="17926050" h="9867900">
                <a:moveTo>
                  <a:pt x="15741086" y="9867900"/>
                </a:moveTo>
                <a:lnTo>
                  <a:pt x="15655361" y="9867900"/>
                </a:lnTo>
                <a:lnTo>
                  <a:pt x="15655361" y="9782138"/>
                </a:lnTo>
                <a:lnTo>
                  <a:pt x="15741086" y="9782138"/>
                </a:lnTo>
                <a:lnTo>
                  <a:pt x="15741086" y="9867900"/>
                </a:lnTo>
                <a:close/>
              </a:path>
              <a:path w="17926050" h="9867900">
                <a:moveTo>
                  <a:pt x="15569636" y="9867900"/>
                </a:moveTo>
                <a:lnTo>
                  <a:pt x="15483911" y="9867900"/>
                </a:lnTo>
                <a:lnTo>
                  <a:pt x="15483911" y="9782138"/>
                </a:lnTo>
                <a:lnTo>
                  <a:pt x="15569636" y="9782138"/>
                </a:lnTo>
                <a:lnTo>
                  <a:pt x="15569636" y="9867900"/>
                </a:lnTo>
                <a:close/>
              </a:path>
              <a:path w="17926050" h="9867900">
                <a:moveTo>
                  <a:pt x="15398186" y="9867900"/>
                </a:moveTo>
                <a:lnTo>
                  <a:pt x="15312461" y="9867900"/>
                </a:lnTo>
                <a:lnTo>
                  <a:pt x="15312461" y="9782138"/>
                </a:lnTo>
                <a:lnTo>
                  <a:pt x="15398186" y="9782138"/>
                </a:lnTo>
                <a:lnTo>
                  <a:pt x="15398186" y="9867900"/>
                </a:lnTo>
                <a:close/>
              </a:path>
              <a:path w="17926050" h="9867900">
                <a:moveTo>
                  <a:pt x="15226736" y="9867900"/>
                </a:moveTo>
                <a:lnTo>
                  <a:pt x="15141011" y="9867900"/>
                </a:lnTo>
                <a:lnTo>
                  <a:pt x="15141011" y="9782138"/>
                </a:lnTo>
                <a:lnTo>
                  <a:pt x="15226736" y="9782138"/>
                </a:lnTo>
                <a:lnTo>
                  <a:pt x="15226736" y="9867900"/>
                </a:lnTo>
                <a:close/>
              </a:path>
              <a:path w="17926050" h="9867900">
                <a:moveTo>
                  <a:pt x="15055286" y="9867900"/>
                </a:moveTo>
                <a:lnTo>
                  <a:pt x="14969561" y="9867900"/>
                </a:lnTo>
                <a:lnTo>
                  <a:pt x="14969561" y="9782138"/>
                </a:lnTo>
                <a:lnTo>
                  <a:pt x="15055286" y="9782138"/>
                </a:lnTo>
                <a:lnTo>
                  <a:pt x="15055286" y="9867900"/>
                </a:lnTo>
                <a:close/>
              </a:path>
              <a:path w="17926050" h="9867900">
                <a:moveTo>
                  <a:pt x="14883836" y="9867900"/>
                </a:moveTo>
                <a:lnTo>
                  <a:pt x="14798111" y="9867900"/>
                </a:lnTo>
                <a:lnTo>
                  <a:pt x="14798111" y="9782138"/>
                </a:lnTo>
                <a:lnTo>
                  <a:pt x="14883836" y="9782138"/>
                </a:lnTo>
                <a:lnTo>
                  <a:pt x="14883836" y="9867900"/>
                </a:lnTo>
                <a:close/>
              </a:path>
              <a:path w="17926050" h="9867900">
                <a:moveTo>
                  <a:pt x="14712386" y="9867900"/>
                </a:moveTo>
                <a:lnTo>
                  <a:pt x="14626661" y="9867900"/>
                </a:lnTo>
                <a:lnTo>
                  <a:pt x="14626661" y="9782138"/>
                </a:lnTo>
                <a:lnTo>
                  <a:pt x="14712386" y="9782138"/>
                </a:lnTo>
                <a:lnTo>
                  <a:pt x="14712386" y="9867900"/>
                </a:lnTo>
                <a:close/>
              </a:path>
              <a:path w="17926050" h="9867900">
                <a:moveTo>
                  <a:pt x="14540936" y="9867900"/>
                </a:moveTo>
                <a:lnTo>
                  <a:pt x="14455211" y="9867900"/>
                </a:lnTo>
                <a:lnTo>
                  <a:pt x="14455211" y="9782138"/>
                </a:lnTo>
                <a:lnTo>
                  <a:pt x="14540936" y="9782138"/>
                </a:lnTo>
                <a:lnTo>
                  <a:pt x="14540936" y="9867900"/>
                </a:lnTo>
                <a:close/>
              </a:path>
              <a:path w="17926050" h="9867900">
                <a:moveTo>
                  <a:pt x="14369486" y="9867900"/>
                </a:moveTo>
                <a:lnTo>
                  <a:pt x="14283761" y="9867900"/>
                </a:lnTo>
                <a:lnTo>
                  <a:pt x="14283761" y="9782138"/>
                </a:lnTo>
                <a:lnTo>
                  <a:pt x="14369486" y="9782138"/>
                </a:lnTo>
                <a:lnTo>
                  <a:pt x="14369486" y="9867900"/>
                </a:lnTo>
                <a:close/>
              </a:path>
              <a:path w="17926050" h="9867900">
                <a:moveTo>
                  <a:pt x="14198036" y="9867900"/>
                </a:moveTo>
                <a:lnTo>
                  <a:pt x="14112311" y="9867900"/>
                </a:lnTo>
                <a:lnTo>
                  <a:pt x="14112311" y="9782138"/>
                </a:lnTo>
                <a:lnTo>
                  <a:pt x="14198036" y="9782138"/>
                </a:lnTo>
                <a:lnTo>
                  <a:pt x="14198036" y="9867900"/>
                </a:lnTo>
                <a:close/>
              </a:path>
              <a:path w="17926050" h="9867900">
                <a:moveTo>
                  <a:pt x="14026586" y="9867900"/>
                </a:moveTo>
                <a:lnTo>
                  <a:pt x="13940861" y="9867900"/>
                </a:lnTo>
                <a:lnTo>
                  <a:pt x="13940861" y="9782138"/>
                </a:lnTo>
                <a:lnTo>
                  <a:pt x="14026586" y="9782138"/>
                </a:lnTo>
                <a:lnTo>
                  <a:pt x="14026586" y="9867900"/>
                </a:lnTo>
                <a:close/>
              </a:path>
              <a:path w="17926050" h="9867900">
                <a:moveTo>
                  <a:pt x="13855136" y="9867900"/>
                </a:moveTo>
                <a:lnTo>
                  <a:pt x="13769411" y="9867900"/>
                </a:lnTo>
                <a:lnTo>
                  <a:pt x="13769411" y="9782138"/>
                </a:lnTo>
                <a:lnTo>
                  <a:pt x="13855136" y="9782138"/>
                </a:lnTo>
                <a:lnTo>
                  <a:pt x="13855136" y="9867900"/>
                </a:lnTo>
                <a:close/>
              </a:path>
              <a:path w="17926050" h="9867900">
                <a:moveTo>
                  <a:pt x="13683686" y="9867900"/>
                </a:moveTo>
                <a:lnTo>
                  <a:pt x="13597961" y="9867900"/>
                </a:lnTo>
                <a:lnTo>
                  <a:pt x="13597961" y="9782138"/>
                </a:lnTo>
                <a:lnTo>
                  <a:pt x="13683686" y="9782138"/>
                </a:lnTo>
                <a:lnTo>
                  <a:pt x="13683686" y="9867900"/>
                </a:lnTo>
                <a:close/>
              </a:path>
              <a:path w="17926050" h="9867900">
                <a:moveTo>
                  <a:pt x="13512236" y="9867900"/>
                </a:moveTo>
                <a:lnTo>
                  <a:pt x="13426511" y="9867900"/>
                </a:lnTo>
                <a:lnTo>
                  <a:pt x="13426511" y="9782138"/>
                </a:lnTo>
                <a:lnTo>
                  <a:pt x="13512236" y="9782138"/>
                </a:lnTo>
                <a:lnTo>
                  <a:pt x="13512236" y="9867900"/>
                </a:lnTo>
                <a:close/>
              </a:path>
              <a:path w="17926050" h="9867900">
                <a:moveTo>
                  <a:pt x="13340786" y="9867900"/>
                </a:moveTo>
                <a:lnTo>
                  <a:pt x="13255061" y="9867900"/>
                </a:lnTo>
                <a:lnTo>
                  <a:pt x="13255061" y="9782138"/>
                </a:lnTo>
                <a:lnTo>
                  <a:pt x="13340786" y="9782138"/>
                </a:lnTo>
                <a:lnTo>
                  <a:pt x="13340786" y="9867900"/>
                </a:lnTo>
                <a:close/>
              </a:path>
              <a:path w="17926050" h="9867900">
                <a:moveTo>
                  <a:pt x="13169336" y="9867900"/>
                </a:moveTo>
                <a:lnTo>
                  <a:pt x="13083611" y="9867900"/>
                </a:lnTo>
                <a:lnTo>
                  <a:pt x="13083611" y="9782138"/>
                </a:lnTo>
                <a:lnTo>
                  <a:pt x="13169336" y="9782138"/>
                </a:lnTo>
                <a:lnTo>
                  <a:pt x="13169336" y="9867900"/>
                </a:lnTo>
                <a:close/>
              </a:path>
              <a:path w="17926050" h="9867900">
                <a:moveTo>
                  <a:pt x="12997886" y="9867900"/>
                </a:moveTo>
                <a:lnTo>
                  <a:pt x="12912161" y="9867900"/>
                </a:lnTo>
                <a:lnTo>
                  <a:pt x="12912161" y="9782138"/>
                </a:lnTo>
                <a:lnTo>
                  <a:pt x="12997886" y="9782138"/>
                </a:lnTo>
                <a:lnTo>
                  <a:pt x="12997886" y="9867900"/>
                </a:lnTo>
                <a:close/>
              </a:path>
              <a:path w="17926050" h="9867900">
                <a:moveTo>
                  <a:pt x="12826436" y="9867900"/>
                </a:moveTo>
                <a:lnTo>
                  <a:pt x="12740711" y="9867900"/>
                </a:lnTo>
                <a:lnTo>
                  <a:pt x="12740711" y="9782138"/>
                </a:lnTo>
                <a:lnTo>
                  <a:pt x="12826436" y="9782138"/>
                </a:lnTo>
                <a:lnTo>
                  <a:pt x="12826436" y="9867900"/>
                </a:lnTo>
                <a:close/>
              </a:path>
              <a:path w="17926050" h="9867900">
                <a:moveTo>
                  <a:pt x="12654986" y="9867900"/>
                </a:moveTo>
                <a:lnTo>
                  <a:pt x="12569261" y="9867900"/>
                </a:lnTo>
                <a:lnTo>
                  <a:pt x="12569261" y="9782138"/>
                </a:lnTo>
                <a:lnTo>
                  <a:pt x="12654986" y="9782138"/>
                </a:lnTo>
                <a:lnTo>
                  <a:pt x="12654986" y="9867900"/>
                </a:lnTo>
                <a:close/>
              </a:path>
              <a:path w="17926050" h="9867900">
                <a:moveTo>
                  <a:pt x="12483536" y="9867900"/>
                </a:moveTo>
                <a:lnTo>
                  <a:pt x="12397811" y="9867900"/>
                </a:lnTo>
                <a:lnTo>
                  <a:pt x="12397811" y="9782138"/>
                </a:lnTo>
                <a:lnTo>
                  <a:pt x="12483536" y="9782138"/>
                </a:lnTo>
                <a:lnTo>
                  <a:pt x="12483536" y="9867900"/>
                </a:lnTo>
                <a:close/>
              </a:path>
              <a:path w="17926050" h="9867900">
                <a:moveTo>
                  <a:pt x="12312086" y="9867900"/>
                </a:moveTo>
                <a:lnTo>
                  <a:pt x="12226361" y="9867900"/>
                </a:lnTo>
                <a:lnTo>
                  <a:pt x="12226361" y="9782138"/>
                </a:lnTo>
                <a:lnTo>
                  <a:pt x="12312086" y="9782138"/>
                </a:lnTo>
                <a:lnTo>
                  <a:pt x="12312086" y="9867900"/>
                </a:lnTo>
                <a:close/>
              </a:path>
              <a:path w="17926050" h="9867900">
                <a:moveTo>
                  <a:pt x="12140636" y="9867900"/>
                </a:moveTo>
                <a:lnTo>
                  <a:pt x="12054911" y="9867900"/>
                </a:lnTo>
                <a:lnTo>
                  <a:pt x="12054911" y="9782138"/>
                </a:lnTo>
                <a:lnTo>
                  <a:pt x="12140636" y="9782138"/>
                </a:lnTo>
                <a:lnTo>
                  <a:pt x="12140636" y="9867900"/>
                </a:lnTo>
                <a:close/>
              </a:path>
              <a:path w="17926050" h="9867900">
                <a:moveTo>
                  <a:pt x="11969186" y="9867900"/>
                </a:moveTo>
                <a:lnTo>
                  <a:pt x="11883461" y="9867900"/>
                </a:lnTo>
                <a:lnTo>
                  <a:pt x="11883461" y="9782138"/>
                </a:lnTo>
                <a:lnTo>
                  <a:pt x="11969186" y="9782138"/>
                </a:lnTo>
                <a:lnTo>
                  <a:pt x="11969186" y="9867900"/>
                </a:lnTo>
                <a:close/>
              </a:path>
              <a:path w="17926050" h="9867900">
                <a:moveTo>
                  <a:pt x="11797736" y="9867900"/>
                </a:moveTo>
                <a:lnTo>
                  <a:pt x="11712011" y="9867900"/>
                </a:lnTo>
                <a:lnTo>
                  <a:pt x="11712011" y="9782138"/>
                </a:lnTo>
                <a:lnTo>
                  <a:pt x="11797736" y="9782138"/>
                </a:lnTo>
                <a:lnTo>
                  <a:pt x="11797736" y="9867900"/>
                </a:lnTo>
                <a:close/>
              </a:path>
              <a:path w="17926050" h="9867900">
                <a:moveTo>
                  <a:pt x="11626286" y="9867900"/>
                </a:moveTo>
                <a:lnTo>
                  <a:pt x="11540561" y="9867900"/>
                </a:lnTo>
                <a:lnTo>
                  <a:pt x="11540561" y="9782138"/>
                </a:lnTo>
                <a:lnTo>
                  <a:pt x="11626286" y="9782138"/>
                </a:lnTo>
                <a:lnTo>
                  <a:pt x="11626286" y="9867900"/>
                </a:lnTo>
                <a:close/>
              </a:path>
              <a:path w="17926050" h="9867900">
                <a:moveTo>
                  <a:pt x="11454836" y="9867900"/>
                </a:moveTo>
                <a:lnTo>
                  <a:pt x="11369111" y="9867900"/>
                </a:lnTo>
                <a:lnTo>
                  <a:pt x="11369111" y="9782138"/>
                </a:lnTo>
                <a:lnTo>
                  <a:pt x="11454836" y="9782138"/>
                </a:lnTo>
                <a:lnTo>
                  <a:pt x="11454836" y="9867900"/>
                </a:lnTo>
                <a:close/>
              </a:path>
              <a:path w="17926050" h="9867900">
                <a:moveTo>
                  <a:pt x="11283386" y="9867900"/>
                </a:moveTo>
                <a:lnTo>
                  <a:pt x="11197661" y="9867900"/>
                </a:lnTo>
                <a:lnTo>
                  <a:pt x="11197661" y="9782138"/>
                </a:lnTo>
                <a:lnTo>
                  <a:pt x="11283386" y="9782138"/>
                </a:lnTo>
                <a:lnTo>
                  <a:pt x="11283386" y="9867900"/>
                </a:lnTo>
                <a:close/>
              </a:path>
              <a:path w="17926050" h="9867900">
                <a:moveTo>
                  <a:pt x="11111936" y="9867900"/>
                </a:moveTo>
                <a:lnTo>
                  <a:pt x="11026211" y="9867900"/>
                </a:lnTo>
                <a:lnTo>
                  <a:pt x="11026211" y="9782138"/>
                </a:lnTo>
                <a:lnTo>
                  <a:pt x="11111936" y="9782138"/>
                </a:lnTo>
                <a:lnTo>
                  <a:pt x="11111936" y="9867900"/>
                </a:lnTo>
                <a:close/>
              </a:path>
              <a:path w="17926050" h="9867900">
                <a:moveTo>
                  <a:pt x="10940486" y="9867900"/>
                </a:moveTo>
                <a:lnTo>
                  <a:pt x="10854761" y="9867900"/>
                </a:lnTo>
                <a:lnTo>
                  <a:pt x="10854761" y="9782138"/>
                </a:lnTo>
                <a:lnTo>
                  <a:pt x="10940486" y="9782138"/>
                </a:lnTo>
                <a:lnTo>
                  <a:pt x="10940486" y="9867900"/>
                </a:lnTo>
                <a:close/>
              </a:path>
              <a:path w="17926050" h="9867900">
                <a:moveTo>
                  <a:pt x="10769036" y="9867900"/>
                </a:moveTo>
                <a:lnTo>
                  <a:pt x="10683311" y="9867900"/>
                </a:lnTo>
                <a:lnTo>
                  <a:pt x="10683311" y="9782138"/>
                </a:lnTo>
                <a:lnTo>
                  <a:pt x="10769036" y="9782138"/>
                </a:lnTo>
                <a:lnTo>
                  <a:pt x="10769036" y="9867900"/>
                </a:lnTo>
                <a:close/>
              </a:path>
              <a:path w="17926050" h="9867900">
                <a:moveTo>
                  <a:pt x="10597586" y="9867900"/>
                </a:moveTo>
                <a:lnTo>
                  <a:pt x="10511861" y="9867900"/>
                </a:lnTo>
                <a:lnTo>
                  <a:pt x="10511861" y="9782138"/>
                </a:lnTo>
                <a:lnTo>
                  <a:pt x="10597586" y="9782138"/>
                </a:lnTo>
                <a:lnTo>
                  <a:pt x="10597586" y="9867900"/>
                </a:lnTo>
                <a:close/>
              </a:path>
              <a:path w="17926050" h="9867900">
                <a:moveTo>
                  <a:pt x="10426136" y="9867900"/>
                </a:moveTo>
                <a:lnTo>
                  <a:pt x="10340411" y="9867900"/>
                </a:lnTo>
                <a:lnTo>
                  <a:pt x="10340411" y="9782138"/>
                </a:lnTo>
                <a:lnTo>
                  <a:pt x="10426136" y="9782138"/>
                </a:lnTo>
                <a:lnTo>
                  <a:pt x="10426136" y="9867900"/>
                </a:lnTo>
                <a:close/>
              </a:path>
              <a:path w="17926050" h="9867900">
                <a:moveTo>
                  <a:pt x="10254686" y="9867900"/>
                </a:moveTo>
                <a:lnTo>
                  <a:pt x="10168961" y="9867900"/>
                </a:lnTo>
                <a:lnTo>
                  <a:pt x="10168961" y="9782138"/>
                </a:lnTo>
                <a:lnTo>
                  <a:pt x="10254686" y="9782138"/>
                </a:lnTo>
                <a:lnTo>
                  <a:pt x="10254686" y="9867900"/>
                </a:lnTo>
                <a:close/>
              </a:path>
              <a:path w="17926050" h="9867900">
                <a:moveTo>
                  <a:pt x="10083236" y="9867900"/>
                </a:moveTo>
                <a:lnTo>
                  <a:pt x="9997511" y="9867900"/>
                </a:lnTo>
                <a:lnTo>
                  <a:pt x="9997511" y="9782138"/>
                </a:lnTo>
                <a:lnTo>
                  <a:pt x="10083236" y="9782138"/>
                </a:lnTo>
                <a:lnTo>
                  <a:pt x="10083236" y="9867900"/>
                </a:lnTo>
                <a:close/>
              </a:path>
              <a:path w="17926050" h="9867900">
                <a:moveTo>
                  <a:pt x="9911786" y="9867900"/>
                </a:moveTo>
                <a:lnTo>
                  <a:pt x="9826061" y="9867900"/>
                </a:lnTo>
                <a:lnTo>
                  <a:pt x="9826061" y="9782138"/>
                </a:lnTo>
                <a:lnTo>
                  <a:pt x="9911786" y="9782138"/>
                </a:lnTo>
                <a:lnTo>
                  <a:pt x="9911786" y="9867900"/>
                </a:lnTo>
                <a:close/>
              </a:path>
              <a:path w="17926050" h="9867900">
                <a:moveTo>
                  <a:pt x="9740336" y="9867900"/>
                </a:moveTo>
                <a:lnTo>
                  <a:pt x="9654611" y="9867900"/>
                </a:lnTo>
                <a:lnTo>
                  <a:pt x="9654611" y="9782138"/>
                </a:lnTo>
                <a:lnTo>
                  <a:pt x="9740336" y="9782138"/>
                </a:lnTo>
                <a:lnTo>
                  <a:pt x="9740336" y="9867900"/>
                </a:lnTo>
                <a:close/>
              </a:path>
              <a:path w="17926050" h="9867900">
                <a:moveTo>
                  <a:pt x="9568886" y="9867900"/>
                </a:moveTo>
                <a:lnTo>
                  <a:pt x="9483161" y="9867900"/>
                </a:lnTo>
                <a:lnTo>
                  <a:pt x="9483161" y="9782138"/>
                </a:lnTo>
                <a:lnTo>
                  <a:pt x="9568886" y="9782138"/>
                </a:lnTo>
                <a:lnTo>
                  <a:pt x="9568886" y="9867900"/>
                </a:lnTo>
                <a:close/>
              </a:path>
              <a:path w="17926050" h="9867900">
                <a:moveTo>
                  <a:pt x="9397436" y="9867900"/>
                </a:moveTo>
                <a:lnTo>
                  <a:pt x="9311711" y="9867900"/>
                </a:lnTo>
                <a:lnTo>
                  <a:pt x="9311711" y="9782138"/>
                </a:lnTo>
                <a:lnTo>
                  <a:pt x="9397436" y="9782138"/>
                </a:lnTo>
                <a:lnTo>
                  <a:pt x="9397436" y="9867900"/>
                </a:lnTo>
                <a:close/>
              </a:path>
              <a:path w="17926050" h="9867900">
                <a:moveTo>
                  <a:pt x="9225986" y="9867900"/>
                </a:moveTo>
                <a:lnTo>
                  <a:pt x="9140261" y="9867900"/>
                </a:lnTo>
                <a:lnTo>
                  <a:pt x="9140261" y="9782138"/>
                </a:lnTo>
                <a:lnTo>
                  <a:pt x="9225986" y="9782138"/>
                </a:lnTo>
                <a:lnTo>
                  <a:pt x="9225986" y="9867900"/>
                </a:lnTo>
                <a:close/>
              </a:path>
              <a:path w="17926050" h="9867900">
                <a:moveTo>
                  <a:pt x="9054536" y="9867900"/>
                </a:moveTo>
                <a:lnTo>
                  <a:pt x="8968811" y="9867900"/>
                </a:lnTo>
                <a:lnTo>
                  <a:pt x="8968811" y="9782138"/>
                </a:lnTo>
                <a:lnTo>
                  <a:pt x="9054536" y="9782138"/>
                </a:lnTo>
                <a:lnTo>
                  <a:pt x="9054536" y="9867900"/>
                </a:lnTo>
                <a:close/>
              </a:path>
              <a:path w="17926050" h="9867900">
                <a:moveTo>
                  <a:pt x="8883086" y="9867900"/>
                </a:moveTo>
                <a:lnTo>
                  <a:pt x="8797360" y="9867900"/>
                </a:lnTo>
                <a:lnTo>
                  <a:pt x="8797360" y="9782138"/>
                </a:lnTo>
                <a:lnTo>
                  <a:pt x="8883086" y="9782138"/>
                </a:lnTo>
                <a:lnTo>
                  <a:pt x="8883086" y="9867900"/>
                </a:lnTo>
                <a:close/>
              </a:path>
              <a:path w="17926050" h="9867900">
                <a:moveTo>
                  <a:pt x="8711636" y="9867900"/>
                </a:moveTo>
                <a:lnTo>
                  <a:pt x="8625912" y="9867900"/>
                </a:lnTo>
                <a:lnTo>
                  <a:pt x="8625912" y="9782138"/>
                </a:lnTo>
                <a:lnTo>
                  <a:pt x="8711636" y="9782138"/>
                </a:lnTo>
                <a:lnTo>
                  <a:pt x="8711636" y="9867900"/>
                </a:lnTo>
                <a:close/>
              </a:path>
              <a:path w="17926050" h="9867900">
                <a:moveTo>
                  <a:pt x="8540186" y="9867900"/>
                </a:moveTo>
                <a:lnTo>
                  <a:pt x="8454461" y="9867900"/>
                </a:lnTo>
                <a:lnTo>
                  <a:pt x="8454461" y="9782138"/>
                </a:lnTo>
                <a:lnTo>
                  <a:pt x="8540186" y="9782138"/>
                </a:lnTo>
                <a:lnTo>
                  <a:pt x="8540186" y="9867900"/>
                </a:lnTo>
                <a:close/>
              </a:path>
              <a:path w="17926050" h="9867900">
                <a:moveTo>
                  <a:pt x="8368735" y="9867900"/>
                </a:moveTo>
                <a:lnTo>
                  <a:pt x="8283011" y="9867900"/>
                </a:lnTo>
                <a:lnTo>
                  <a:pt x="8283011" y="9782138"/>
                </a:lnTo>
                <a:lnTo>
                  <a:pt x="8368735" y="9782138"/>
                </a:lnTo>
                <a:lnTo>
                  <a:pt x="8368735" y="9867900"/>
                </a:lnTo>
                <a:close/>
              </a:path>
              <a:path w="17926050" h="9867900">
                <a:moveTo>
                  <a:pt x="8197285" y="9867900"/>
                </a:moveTo>
                <a:lnTo>
                  <a:pt x="8111561" y="9867900"/>
                </a:lnTo>
                <a:lnTo>
                  <a:pt x="8111561" y="9782138"/>
                </a:lnTo>
                <a:lnTo>
                  <a:pt x="8197285" y="9782138"/>
                </a:lnTo>
                <a:lnTo>
                  <a:pt x="8197285" y="9867900"/>
                </a:lnTo>
                <a:close/>
              </a:path>
              <a:path w="17926050" h="9867900">
                <a:moveTo>
                  <a:pt x="8025837" y="9867900"/>
                </a:moveTo>
                <a:lnTo>
                  <a:pt x="7940111" y="9867900"/>
                </a:lnTo>
                <a:lnTo>
                  <a:pt x="7940111" y="9782138"/>
                </a:lnTo>
                <a:lnTo>
                  <a:pt x="8025837" y="9782138"/>
                </a:lnTo>
                <a:lnTo>
                  <a:pt x="8025837" y="9867900"/>
                </a:lnTo>
                <a:close/>
              </a:path>
              <a:path w="17926050" h="9867900">
                <a:moveTo>
                  <a:pt x="7854387" y="9867900"/>
                </a:moveTo>
                <a:lnTo>
                  <a:pt x="7768661" y="9867900"/>
                </a:lnTo>
                <a:lnTo>
                  <a:pt x="7768661" y="9782138"/>
                </a:lnTo>
                <a:lnTo>
                  <a:pt x="7854387" y="9782138"/>
                </a:lnTo>
                <a:lnTo>
                  <a:pt x="7854387" y="9867900"/>
                </a:lnTo>
                <a:close/>
              </a:path>
              <a:path w="17926050" h="9867900">
                <a:moveTo>
                  <a:pt x="7682936" y="9867900"/>
                </a:moveTo>
                <a:lnTo>
                  <a:pt x="7597211" y="9867900"/>
                </a:lnTo>
                <a:lnTo>
                  <a:pt x="7597211" y="9782138"/>
                </a:lnTo>
                <a:lnTo>
                  <a:pt x="7682936" y="9782138"/>
                </a:lnTo>
                <a:lnTo>
                  <a:pt x="7682936" y="9867900"/>
                </a:lnTo>
                <a:close/>
              </a:path>
              <a:path w="17926050" h="9867900">
                <a:moveTo>
                  <a:pt x="7511486" y="9867900"/>
                </a:moveTo>
                <a:lnTo>
                  <a:pt x="7425761" y="9867900"/>
                </a:lnTo>
                <a:lnTo>
                  <a:pt x="7425761" y="9782138"/>
                </a:lnTo>
                <a:lnTo>
                  <a:pt x="7511486" y="9782138"/>
                </a:lnTo>
                <a:lnTo>
                  <a:pt x="7511486" y="9867900"/>
                </a:lnTo>
                <a:close/>
              </a:path>
              <a:path w="17926050" h="9867900">
                <a:moveTo>
                  <a:pt x="7340036" y="9867900"/>
                </a:moveTo>
                <a:lnTo>
                  <a:pt x="7254311" y="9867900"/>
                </a:lnTo>
                <a:lnTo>
                  <a:pt x="7254311" y="9782138"/>
                </a:lnTo>
                <a:lnTo>
                  <a:pt x="7340036" y="9782138"/>
                </a:lnTo>
                <a:lnTo>
                  <a:pt x="7340036" y="9867900"/>
                </a:lnTo>
                <a:close/>
              </a:path>
              <a:path w="17926050" h="9867900">
                <a:moveTo>
                  <a:pt x="7168586" y="9867900"/>
                </a:moveTo>
                <a:lnTo>
                  <a:pt x="7082861" y="9867900"/>
                </a:lnTo>
                <a:lnTo>
                  <a:pt x="7082861" y="9782138"/>
                </a:lnTo>
                <a:lnTo>
                  <a:pt x="7168586" y="9782138"/>
                </a:lnTo>
                <a:lnTo>
                  <a:pt x="7168586" y="9867900"/>
                </a:lnTo>
                <a:close/>
              </a:path>
              <a:path w="17926050" h="9867900">
                <a:moveTo>
                  <a:pt x="6997136" y="9867900"/>
                </a:moveTo>
                <a:lnTo>
                  <a:pt x="6911411" y="9867900"/>
                </a:lnTo>
                <a:lnTo>
                  <a:pt x="6911411" y="9782138"/>
                </a:lnTo>
                <a:lnTo>
                  <a:pt x="6997136" y="9782138"/>
                </a:lnTo>
                <a:lnTo>
                  <a:pt x="6997136" y="9867900"/>
                </a:lnTo>
                <a:close/>
              </a:path>
              <a:path w="17926050" h="9867900">
                <a:moveTo>
                  <a:pt x="6825686" y="9867900"/>
                </a:moveTo>
                <a:lnTo>
                  <a:pt x="6739961" y="9867900"/>
                </a:lnTo>
                <a:lnTo>
                  <a:pt x="6739961" y="9782138"/>
                </a:lnTo>
                <a:lnTo>
                  <a:pt x="6825686" y="9782138"/>
                </a:lnTo>
                <a:lnTo>
                  <a:pt x="6825686" y="9867900"/>
                </a:lnTo>
                <a:close/>
              </a:path>
              <a:path w="17926050" h="9867900">
                <a:moveTo>
                  <a:pt x="6654236" y="9867900"/>
                </a:moveTo>
                <a:lnTo>
                  <a:pt x="6568511" y="9867900"/>
                </a:lnTo>
                <a:lnTo>
                  <a:pt x="6568511" y="9782138"/>
                </a:lnTo>
                <a:lnTo>
                  <a:pt x="6654236" y="9782138"/>
                </a:lnTo>
                <a:lnTo>
                  <a:pt x="6654236" y="9867900"/>
                </a:lnTo>
                <a:close/>
              </a:path>
              <a:path w="17926050" h="9867900">
                <a:moveTo>
                  <a:pt x="6482786" y="9867900"/>
                </a:moveTo>
                <a:lnTo>
                  <a:pt x="6397061" y="9867900"/>
                </a:lnTo>
                <a:lnTo>
                  <a:pt x="6397061" y="9782138"/>
                </a:lnTo>
                <a:lnTo>
                  <a:pt x="6482786" y="9782138"/>
                </a:lnTo>
                <a:lnTo>
                  <a:pt x="6482786" y="9867900"/>
                </a:lnTo>
                <a:close/>
              </a:path>
              <a:path w="17926050" h="9867900">
                <a:moveTo>
                  <a:pt x="6311336" y="9867900"/>
                </a:moveTo>
                <a:lnTo>
                  <a:pt x="6225611" y="9867900"/>
                </a:lnTo>
                <a:lnTo>
                  <a:pt x="6225611" y="9782138"/>
                </a:lnTo>
                <a:lnTo>
                  <a:pt x="6311336" y="9782138"/>
                </a:lnTo>
                <a:lnTo>
                  <a:pt x="6311336" y="9867900"/>
                </a:lnTo>
                <a:close/>
              </a:path>
              <a:path w="17926050" h="9867900">
                <a:moveTo>
                  <a:pt x="6139886" y="9867900"/>
                </a:moveTo>
                <a:lnTo>
                  <a:pt x="6054161" y="9867900"/>
                </a:lnTo>
                <a:lnTo>
                  <a:pt x="6054161" y="9782138"/>
                </a:lnTo>
                <a:lnTo>
                  <a:pt x="6139886" y="9782138"/>
                </a:lnTo>
                <a:lnTo>
                  <a:pt x="6139886" y="9867900"/>
                </a:lnTo>
                <a:close/>
              </a:path>
              <a:path w="17926050" h="9867900">
                <a:moveTo>
                  <a:pt x="5968436" y="9867900"/>
                </a:moveTo>
                <a:lnTo>
                  <a:pt x="5882711" y="9867900"/>
                </a:lnTo>
                <a:lnTo>
                  <a:pt x="5882711" y="9782138"/>
                </a:lnTo>
                <a:lnTo>
                  <a:pt x="5968436" y="9782138"/>
                </a:lnTo>
                <a:lnTo>
                  <a:pt x="5968436" y="9867900"/>
                </a:lnTo>
                <a:close/>
              </a:path>
              <a:path w="17926050" h="9867900">
                <a:moveTo>
                  <a:pt x="5796986" y="9867900"/>
                </a:moveTo>
                <a:lnTo>
                  <a:pt x="5711261" y="9867900"/>
                </a:lnTo>
                <a:lnTo>
                  <a:pt x="5711261" y="9782138"/>
                </a:lnTo>
                <a:lnTo>
                  <a:pt x="5796986" y="9782138"/>
                </a:lnTo>
                <a:lnTo>
                  <a:pt x="5796986" y="9867900"/>
                </a:lnTo>
                <a:close/>
              </a:path>
              <a:path w="17926050" h="9867900">
                <a:moveTo>
                  <a:pt x="5625536" y="9867900"/>
                </a:moveTo>
                <a:lnTo>
                  <a:pt x="5539811" y="9867900"/>
                </a:lnTo>
                <a:lnTo>
                  <a:pt x="5539811" y="9782138"/>
                </a:lnTo>
                <a:lnTo>
                  <a:pt x="5625536" y="9782138"/>
                </a:lnTo>
                <a:lnTo>
                  <a:pt x="5625536" y="9867900"/>
                </a:lnTo>
                <a:close/>
              </a:path>
              <a:path w="17926050" h="9867900">
                <a:moveTo>
                  <a:pt x="5454086" y="9867900"/>
                </a:moveTo>
                <a:lnTo>
                  <a:pt x="5368361" y="9867900"/>
                </a:lnTo>
                <a:lnTo>
                  <a:pt x="5368361" y="9782138"/>
                </a:lnTo>
                <a:lnTo>
                  <a:pt x="5454086" y="9782138"/>
                </a:lnTo>
                <a:lnTo>
                  <a:pt x="5454086" y="9867900"/>
                </a:lnTo>
                <a:close/>
              </a:path>
              <a:path w="17926050" h="9867900">
                <a:moveTo>
                  <a:pt x="5282636" y="9867900"/>
                </a:moveTo>
                <a:lnTo>
                  <a:pt x="5196911" y="9867900"/>
                </a:lnTo>
                <a:lnTo>
                  <a:pt x="5196911" y="9782138"/>
                </a:lnTo>
                <a:lnTo>
                  <a:pt x="5282636" y="9782138"/>
                </a:lnTo>
                <a:lnTo>
                  <a:pt x="5282636" y="9867900"/>
                </a:lnTo>
                <a:close/>
              </a:path>
              <a:path w="17926050" h="9867900">
                <a:moveTo>
                  <a:pt x="5111186" y="9867900"/>
                </a:moveTo>
                <a:lnTo>
                  <a:pt x="5025461" y="9867900"/>
                </a:lnTo>
                <a:lnTo>
                  <a:pt x="5025461" y="9782138"/>
                </a:lnTo>
                <a:lnTo>
                  <a:pt x="5111186" y="9782138"/>
                </a:lnTo>
                <a:lnTo>
                  <a:pt x="5111186" y="9867900"/>
                </a:lnTo>
                <a:close/>
              </a:path>
              <a:path w="17926050" h="9867900">
                <a:moveTo>
                  <a:pt x="4939736" y="9867900"/>
                </a:moveTo>
                <a:lnTo>
                  <a:pt x="4854011" y="9867900"/>
                </a:lnTo>
                <a:lnTo>
                  <a:pt x="4854011" y="9782138"/>
                </a:lnTo>
                <a:lnTo>
                  <a:pt x="4939736" y="9782138"/>
                </a:lnTo>
                <a:lnTo>
                  <a:pt x="4939736" y="9867900"/>
                </a:lnTo>
                <a:close/>
              </a:path>
              <a:path w="17926050" h="9867900">
                <a:moveTo>
                  <a:pt x="4768286" y="9867900"/>
                </a:moveTo>
                <a:lnTo>
                  <a:pt x="4682561" y="9867900"/>
                </a:lnTo>
                <a:lnTo>
                  <a:pt x="4682561" y="9782138"/>
                </a:lnTo>
                <a:lnTo>
                  <a:pt x="4768286" y="9782138"/>
                </a:lnTo>
                <a:lnTo>
                  <a:pt x="4768286" y="9867900"/>
                </a:lnTo>
                <a:close/>
              </a:path>
              <a:path w="17926050" h="9867900">
                <a:moveTo>
                  <a:pt x="4596836" y="9867900"/>
                </a:moveTo>
                <a:lnTo>
                  <a:pt x="4511111" y="9867900"/>
                </a:lnTo>
                <a:lnTo>
                  <a:pt x="4511111" y="9782138"/>
                </a:lnTo>
                <a:lnTo>
                  <a:pt x="4596836" y="9782138"/>
                </a:lnTo>
                <a:lnTo>
                  <a:pt x="4596836" y="9867900"/>
                </a:lnTo>
                <a:close/>
              </a:path>
              <a:path w="17926050" h="9867900">
                <a:moveTo>
                  <a:pt x="4425386" y="9867900"/>
                </a:moveTo>
                <a:lnTo>
                  <a:pt x="4339661" y="9867900"/>
                </a:lnTo>
                <a:lnTo>
                  <a:pt x="4339661" y="9782138"/>
                </a:lnTo>
                <a:lnTo>
                  <a:pt x="4425386" y="9782138"/>
                </a:lnTo>
                <a:lnTo>
                  <a:pt x="4425386" y="9867900"/>
                </a:lnTo>
                <a:close/>
              </a:path>
              <a:path w="17926050" h="9867900">
                <a:moveTo>
                  <a:pt x="4253936" y="9867900"/>
                </a:moveTo>
                <a:lnTo>
                  <a:pt x="4168211" y="9867900"/>
                </a:lnTo>
                <a:lnTo>
                  <a:pt x="4168211" y="9782138"/>
                </a:lnTo>
                <a:lnTo>
                  <a:pt x="4253936" y="9782138"/>
                </a:lnTo>
                <a:lnTo>
                  <a:pt x="4253936" y="9867900"/>
                </a:lnTo>
                <a:close/>
              </a:path>
              <a:path w="17926050" h="9867900">
                <a:moveTo>
                  <a:pt x="4082486" y="9867900"/>
                </a:moveTo>
                <a:lnTo>
                  <a:pt x="3996761" y="9867900"/>
                </a:lnTo>
                <a:lnTo>
                  <a:pt x="3996761" y="9782138"/>
                </a:lnTo>
                <a:lnTo>
                  <a:pt x="4082486" y="9782138"/>
                </a:lnTo>
                <a:lnTo>
                  <a:pt x="4082486" y="9867900"/>
                </a:lnTo>
                <a:close/>
              </a:path>
              <a:path w="17926050" h="9867900">
                <a:moveTo>
                  <a:pt x="3911036" y="9867900"/>
                </a:moveTo>
                <a:lnTo>
                  <a:pt x="3825311" y="9867900"/>
                </a:lnTo>
                <a:lnTo>
                  <a:pt x="3825311" y="9782138"/>
                </a:lnTo>
                <a:lnTo>
                  <a:pt x="3911036" y="9782138"/>
                </a:lnTo>
                <a:lnTo>
                  <a:pt x="3911036" y="9867900"/>
                </a:lnTo>
                <a:close/>
              </a:path>
              <a:path w="17926050" h="9867900">
                <a:moveTo>
                  <a:pt x="3739586" y="9867900"/>
                </a:moveTo>
                <a:lnTo>
                  <a:pt x="3653861" y="9867900"/>
                </a:lnTo>
                <a:lnTo>
                  <a:pt x="3653861" y="9782138"/>
                </a:lnTo>
                <a:lnTo>
                  <a:pt x="3739586" y="9782138"/>
                </a:lnTo>
                <a:lnTo>
                  <a:pt x="3739586" y="9867900"/>
                </a:lnTo>
                <a:close/>
              </a:path>
              <a:path w="17926050" h="9867900">
                <a:moveTo>
                  <a:pt x="3568136" y="9867900"/>
                </a:moveTo>
                <a:lnTo>
                  <a:pt x="3482411" y="9867900"/>
                </a:lnTo>
                <a:lnTo>
                  <a:pt x="3482411" y="9782138"/>
                </a:lnTo>
                <a:lnTo>
                  <a:pt x="3568136" y="9782138"/>
                </a:lnTo>
                <a:lnTo>
                  <a:pt x="3568136" y="9867900"/>
                </a:lnTo>
                <a:close/>
              </a:path>
              <a:path w="17926050" h="9867900">
                <a:moveTo>
                  <a:pt x="3396686" y="9867900"/>
                </a:moveTo>
                <a:lnTo>
                  <a:pt x="3310961" y="9867900"/>
                </a:lnTo>
                <a:lnTo>
                  <a:pt x="3310961" y="9782138"/>
                </a:lnTo>
                <a:lnTo>
                  <a:pt x="3396686" y="9782138"/>
                </a:lnTo>
                <a:lnTo>
                  <a:pt x="3396686" y="9867900"/>
                </a:lnTo>
                <a:close/>
              </a:path>
              <a:path w="17926050" h="9867900">
                <a:moveTo>
                  <a:pt x="3225236" y="9867900"/>
                </a:moveTo>
                <a:lnTo>
                  <a:pt x="3139511" y="9867900"/>
                </a:lnTo>
                <a:lnTo>
                  <a:pt x="3139511" y="9782138"/>
                </a:lnTo>
                <a:lnTo>
                  <a:pt x="3225236" y="9782138"/>
                </a:lnTo>
                <a:lnTo>
                  <a:pt x="3225236" y="9867900"/>
                </a:lnTo>
                <a:close/>
              </a:path>
              <a:path w="17926050" h="9867900">
                <a:moveTo>
                  <a:pt x="3053786" y="9867900"/>
                </a:moveTo>
                <a:lnTo>
                  <a:pt x="2968061" y="9867900"/>
                </a:lnTo>
                <a:lnTo>
                  <a:pt x="2968061" y="9782138"/>
                </a:lnTo>
                <a:lnTo>
                  <a:pt x="3053786" y="9782138"/>
                </a:lnTo>
                <a:lnTo>
                  <a:pt x="3053786" y="9867900"/>
                </a:lnTo>
                <a:close/>
              </a:path>
              <a:path w="17926050" h="9867900">
                <a:moveTo>
                  <a:pt x="2882336" y="9867900"/>
                </a:moveTo>
                <a:lnTo>
                  <a:pt x="2796611" y="9867900"/>
                </a:lnTo>
                <a:lnTo>
                  <a:pt x="2796611" y="9782138"/>
                </a:lnTo>
                <a:lnTo>
                  <a:pt x="2882336" y="9782138"/>
                </a:lnTo>
                <a:lnTo>
                  <a:pt x="2882336" y="9867900"/>
                </a:lnTo>
                <a:close/>
              </a:path>
              <a:path w="17926050" h="9867900">
                <a:moveTo>
                  <a:pt x="2710886" y="9867900"/>
                </a:moveTo>
                <a:lnTo>
                  <a:pt x="2625161" y="9867900"/>
                </a:lnTo>
                <a:lnTo>
                  <a:pt x="2625161" y="9782138"/>
                </a:lnTo>
                <a:lnTo>
                  <a:pt x="2710886" y="9782138"/>
                </a:lnTo>
                <a:lnTo>
                  <a:pt x="2710886" y="9867900"/>
                </a:lnTo>
                <a:close/>
              </a:path>
              <a:path w="17926050" h="9867900">
                <a:moveTo>
                  <a:pt x="2539436" y="9867900"/>
                </a:moveTo>
                <a:lnTo>
                  <a:pt x="2453711" y="9867900"/>
                </a:lnTo>
                <a:lnTo>
                  <a:pt x="2453711" y="9782138"/>
                </a:lnTo>
                <a:lnTo>
                  <a:pt x="2539436" y="9782138"/>
                </a:lnTo>
                <a:lnTo>
                  <a:pt x="2539436" y="9867900"/>
                </a:lnTo>
                <a:close/>
              </a:path>
              <a:path w="17926050" h="9867900">
                <a:moveTo>
                  <a:pt x="2367986" y="9867900"/>
                </a:moveTo>
                <a:lnTo>
                  <a:pt x="2282261" y="9867900"/>
                </a:lnTo>
                <a:lnTo>
                  <a:pt x="2282261" y="9782138"/>
                </a:lnTo>
                <a:lnTo>
                  <a:pt x="2367986" y="9782138"/>
                </a:lnTo>
                <a:lnTo>
                  <a:pt x="2367986" y="9867900"/>
                </a:lnTo>
                <a:close/>
              </a:path>
              <a:path w="17926050" h="9867900">
                <a:moveTo>
                  <a:pt x="2196536" y="9867900"/>
                </a:moveTo>
                <a:lnTo>
                  <a:pt x="2110811" y="9867900"/>
                </a:lnTo>
                <a:lnTo>
                  <a:pt x="2110811" y="9782138"/>
                </a:lnTo>
                <a:lnTo>
                  <a:pt x="2196536" y="9782138"/>
                </a:lnTo>
                <a:lnTo>
                  <a:pt x="2196536" y="9867900"/>
                </a:lnTo>
                <a:close/>
              </a:path>
              <a:path w="17926050" h="9867900">
                <a:moveTo>
                  <a:pt x="2025086" y="9867900"/>
                </a:moveTo>
                <a:lnTo>
                  <a:pt x="1939361" y="9867900"/>
                </a:lnTo>
                <a:lnTo>
                  <a:pt x="1939361" y="9782138"/>
                </a:lnTo>
                <a:lnTo>
                  <a:pt x="2025086" y="9782138"/>
                </a:lnTo>
                <a:lnTo>
                  <a:pt x="2025086" y="9867900"/>
                </a:lnTo>
                <a:close/>
              </a:path>
              <a:path w="17926050" h="9867900">
                <a:moveTo>
                  <a:pt x="1853636" y="9867900"/>
                </a:moveTo>
                <a:lnTo>
                  <a:pt x="1767911" y="9867900"/>
                </a:lnTo>
                <a:lnTo>
                  <a:pt x="1767911" y="9782138"/>
                </a:lnTo>
                <a:lnTo>
                  <a:pt x="1853636" y="9782138"/>
                </a:lnTo>
                <a:lnTo>
                  <a:pt x="1853636" y="9867900"/>
                </a:lnTo>
                <a:close/>
              </a:path>
              <a:path w="17926050" h="9867900">
                <a:moveTo>
                  <a:pt x="1682186" y="9867900"/>
                </a:moveTo>
                <a:lnTo>
                  <a:pt x="1596461" y="9867900"/>
                </a:lnTo>
                <a:lnTo>
                  <a:pt x="1596461" y="9782138"/>
                </a:lnTo>
                <a:lnTo>
                  <a:pt x="1682186" y="9782138"/>
                </a:lnTo>
                <a:lnTo>
                  <a:pt x="1682186" y="9867900"/>
                </a:lnTo>
                <a:close/>
              </a:path>
              <a:path w="17926050" h="9867900">
                <a:moveTo>
                  <a:pt x="1510736" y="9867900"/>
                </a:moveTo>
                <a:lnTo>
                  <a:pt x="1425011" y="9867900"/>
                </a:lnTo>
                <a:lnTo>
                  <a:pt x="1425011" y="9782138"/>
                </a:lnTo>
                <a:lnTo>
                  <a:pt x="1510736" y="9782138"/>
                </a:lnTo>
                <a:lnTo>
                  <a:pt x="1510736" y="9867900"/>
                </a:lnTo>
                <a:close/>
              </a:path>
              <a:path w="17926050" h="9867900">
                <a:moveTo>
                  <a:pt x="1339286" y="9867900"/>
                </a:moveTo>
                <a:lnTo>
                  <a:pt x="1253561" y="9867900"/>
                </a:lnTo>
                <a:lnTo>
                  <a:pt x="1253561" y="9782138"/>
                </a:lnTo>
                <a:lnTo>
                  <a:pt x="1339286" y="9782138"/>
                </a:lnTo>
                <a:lnTo>
                  <a:pt x="1339286" y="9867900"/>
                </a:lnTo>
                <a:close/>
              </a:path>
              <a:path w="17926050" h="9867900">
                <a:moveTo>
                  <a:pt x="1167836" y="9867900"/>
                </a:moveTo>
                <a:lnTo>
                  <a:pt x="1082111" y="9867900"/>
                </a:lnTo>
                <a:lnTo>
                  <a:pt x="1082111" y="9782138"/>
                </a:lnTo>
                <a:lnTo>
                  <a:pt x="1167836" y="9782138"/>
                </a:lnTo>
                <a:lnTo>
                  <a:pt x="1167836" y="9867900"/>
                </a:lnTo>
                <a:close/>
              </a:path>
              <a:path w="17926050" h="9867900">
                <a:moveTo>
                  <a:pt x="996386" y="9867900"/>
                </a:moveTo>
                <a:lnTo>
                  <a:pt x="910661" y="9867900"/>
                </a:lnTo>
                <a:lnTo>
                  <a:pt x="910661" y="9782138"/>
                </a:lnTo>
                <a:lnTo>
                  <a:pt x="996386" y="9782138"/>
                </a:lnTo>
                <a:lnTo>
                  <a:pt x="996386" y="9867900"/>
                </a:lnTo>
                <a:close/>
              </a:path>
              <a:path w="17926050" h="9867900">
                <a:moveTo>
                  <a:pt x="824936" y="9867900"/>
                </a:moveTo>
                <a:lnTo>
                  <a:pt x="739211" y="9867900"/>
                </a:lnTo>
                <a:lnTo>
                  <a:pt x="739211" y="9782138"/>
                </a:lnTo>
                <a:lnTo>
                  <a:pt x="824936" y="9782138"/>
                </a:lnTo>
                <a:lnTo>
                  <a:pt x="824936" y="9867900"/>
                </a:lnTo>
                <a:close/>
              </a:path>
              <a:path w="17926050" h="9867900">
                <a:moveTo>
                  <a:pt x="653486" y="9867900"/>
                </a:moveTo>
                <a:lnTo>
                  <a:pt x="567761" y="9867900"/>
                </a:lnTo>
                <a:lnTo>
                  <a:pt x="567761" y="9782138"/>
                </a:lnTo>
                <a:lnTo>
                  <a:pt x="653486" y="9782138"/>
                </a:lnTo>
                <a:lnTo>
                  <a:pt x="653486" y="9867900"/>
                </a:lnTo>
                <a:close/>
              </a:path>
              <a:path w="17926050" h="9867900">
                <a:moveTo>
                  <a:pt x="482036" y="9867900"/>
                </a:moveTo>
                <a:lnTo>
                  <a:pt x="396311" y="9867900"/>
                </a:lnTo>
                <a:lnTo>
                  <a:pt x="396311" y="9782138"/>
                </a:lnTo>
                <a:lnTo>
                  <a:pt x="482036" y="9782138"/>
                </a:lnTo>
                <a:lnTo>
                  <a:pt x="482036" y="9867900"/>
                </a:lnTo>
                <a:close/>
              </a:path>
              <a:path w="17926050" h="9867900">
                <a:moveTo>
                  <a:pt x="310329" y="9865067"/>
                </a:moveTo>
                <a:lnTo>
                  <a:pt x="304600" y="9864681"/>
                </a:lnTo>
                <a:lnTo>
                  <a:pt x="258734" y="9855305"/>
                </a:lnTo>
                <a:lnTo>
                  <a:pt x="227526" y="9844461"/>
                </a:lnTo>
                <a:lnTo>
                  <a:pt x="257746" y="9764862"/>
                </a:lnTo>
                <a:lnTo>
                  <a:pt x="273043" y="9770147"/>
                </a:lnTo>
                <a:lnTo>
                  <a:pt x="288589" y="9774473"/>
                </a:lnTo>
                <a:lnTo>
                  <a:pt x="304385" y="9777840"/>
                </a:lnTo>
                <a:lnTo>
                  <a:pt x="320430" y="9780247"/>
                </a:lnTo>
                <a:lnTo>
                  <a:pt x="310329" y="9865067"/>
                </a:lnTo>
                <a:close/>
              </a:path>
              <a:path w="17926050" h="9867900">
                <a:moveTo>
                  <a:pt x="152032" y="9804550"/>
                </a:moveTo>
                <a:lnTo>
                  <a:pt x="137067" y="9794437"/>
                </a:lnTo>
                <a:lnTo>
                  <a:pt x="103222" y="9764634"/>
                </a:lnTo>
                <a:lnTo>
                  <a:pt x="88274" y="9747645"/>
                </a:lnTo>
                <a:lnTo>
                  <a:pt x="152098" y="9691471"/>
                </a:lnTo>
                <a:lnTo>
                  <a:pt x="163227" y="9703384"/>
                </a:lnTo>
                <a:lnTo>
                  <a:pt x="175010" y="9714557"/>
                </a:lnTo>
                <a:lnTo>
                  <a:pt x="187445" y="9724989"/>
                </a:lnTo>
                <a:lnTo>
                  <a:pt x="200534" y="9734680"/>
                </a:lnTo>
                <a:lnTo>
                  <a:pt x="152032" y="9804550"/>
                </a:lnTo>
                <a:close/>
              </a:path>
              <a:path w="17926050" h="9867900">
                <a:moveTo>
                  <a:pt x="40026" y="9677150"/>
                </a:moveTo>
                <a:lnTo>
                  <a:pt x="27695" y="9652566"/>
                </a:lnTo>
                <a:lnTo>
                  <a:pt x="12588" y="9609056"/>
                </a:lnTo>
                <a:lnTo>
                  <a:pt x="10134" y="9597038"/>
                </a:lnTo>
                <a:lnTo>
                  <a:pt x="92946" y="9577343"/>
                </a:lnTo>
                <a:lnTo>
                  <a:pt x="97178" y="9593012"/>
                </a:lnTo>
                <a:lnTo>
                  <a:pt x="102346" y="9608342"/>
                </a:lnTo>
                <a:lnTo>
                  <a:pt x="108451" y="9623330"/>
                </a:lnTo>
                <a:lnTo>
                  <a:pt x="115491" y="9637979"/>
                </a:lnTo>
                <a:lnTo>
                  <a:pt x="40026" y="9677150"/>
                </a:lnTo>
                <a:close/>
              </a:path>
              <a:path w="17926050" h="9867900">
                <a:moveTo>
                  <a:pt x="85724" y="9511909"/>
                </a:moveTo>
                <a:lnTo>
                  <a:pt x="0" y="9511909"/>
                </a:lnTo>
                <a:lnTo>
                  <a:pt x="0" y="9426147"/>
                </a:lnTo>
                <a:lnTo>
                  <a:pt x="85724" y="9426147"/>
                </a:lnTo>
                <a:lnTo>
                  <a:pt x="85724" y="9511909"/>
                </a:lnTo>
                <a:close/>
              </a:path>
              <a:path w="17926050" h="9867900">
                <a:moveTo>
                  <a:pt x="85724" y="9340386"/>
                </a:moveTo>
                <a:lnTo>
                  <a:pt x="0" y="9340386"/>
                </a:lnTo>
                <a:lnTo>
                  <a:pt x="0" y="9254625"/>
                </a:lnTo>
                <a:lnTo>
                  <a:pt x="85724" y="9254625"/>
                </a:lnTo>
                <a:lnTo>
                  <a:pt x="85724" y="9340386"/>
                </a:lnTo>
                <a:close/>
              </a:path>
              <a:path w="17926050" h="9867900">
                <a:moveTo>
                  <a:pt x="85724" y="9168864"/>
                </a:moveTo>
                <a:lnTo>
                  <a:pt x="0" y="9168864"/>
                </a:lnTo>
                <a:lnTo>
                  <a:pt x="0" y="9083103"/>
                </a:lnTo>
                <a:lnTo>
                  <a:pt x="85724" y="9083103"/>
                </a:lnTo>
                <a:lnTo>
                  <a:pt x="85724" y="9168864"/>
                </a:lnTo>
                <a:close/>
              </a:path>
              <a:path w="17926050" h="9867900">
                <a:moveTo>
                  <a:pt x="85724" y="8997341"/>
                </a:moveTo>
                <a:lnTo>
                  <a:pt x="0" y="8997341"/>
                </a:lnTo>
                <a:lnTo>
                  <a:pt x="0" y="8911580"/>
                </a:lnTo>
                <a:lnTo>
                  <a:pt x="85724" y="8911580"/>
                </a:lnTo>
                <a:lnTo>
                  <a:pt x="85724" y="8997341"/>
                </a:lnTo>
                <a:close/>
              </a:path>
              <a:path w="17926050" h="9867900">
                <a:moveTo>
                  <a:pt x="85724" y="8825819"/>
                </a:moveTo>
                <a:lnTo>
                  <a:pt x="0" y="8825819"/>
                </a:lnTo>
                <a:lnTo>
                  <a:pt x="0" y="8740058"/>
                </a:lnTo>
                <a:lnTo>
                  <a:pt x="85724" y="8740058"/>
                </a:lnTo>
                <a:lnTo>
                  <a:pt x="85724" y="8825819"/>
                </a:lnTo>
                <a:close/>
              </a:path>
              <a:path w="17926050" h="9867900">
                <a:moveTo>
                  <a:pt x="85724" y="8654296"/>
                </a:moveTo>
                <a:lnTo>
                  <a:pt x="0" y="8654296"/>
                </a:lnTo>
                <a:lnTo>
                  <a:pt x="0" y="8568535"/>
                </a:lnTo>
                <a:lnTo>
                  <a:pt x="85724" y="8568535"/>
                </a:lnTo>
                <a:lnTo>
                  <a:pt x="85724" y="8654296"/>
                </a:lnTo>
                <a:close/>
              </a:path>
              <a:path w="17926050" h="9867900">
                <a:moveTo>
                  <a:pt x="85724" y="8482774"/>
                </a:moveTo>
                <a:lnTo>
                  <a:pt x="0" y="8482774"/>
                </a:lnTo>
                <a:lnTo>
                  <a:pt x="0" y="8397013"/>
                </a:lnTo>
                <a:lnTo>
                  <a:pt x="85724" y="8397013"/>
                </a:lnTo>
                <a:lnTo>
                  <a:pt x="85724" y="8482774"/>
                </a:lnTo>
                <a:close/>
              </a:path>
              <a:path w="17926050" h="9867900">
                <a:moveTo>
                  <a:pt x="85724" y="8311252"/>
                </a:moveTo>
                <a:lnTo>
                  <a:pt x="0" y="8311252"/>
                </a:lnTo>
                <a:lnTo>
                  <a:pt x="0" y="8225490"/>
                </a:lnTo>
                <a:lnTo>
                  <a:pt x="85724" y="8225490"/>
                </a:lnTo>
                <a:lnTo>
                  <a:pt x="85724" y="8311252"/>
                </a:lnTo>
                <a:close/>
              </a:path>
              <a:path w="17926050" h="9867900">
                <a:moveTo>
                  <a:pt x="85724" y="8139729"/>
                </a:moveTo>
                <a:lnTo>
                  <a:pt x="0" y="8139729"/>
                </a:lnTo>
                <a:lnTo>
                  <a:pt x="0" y="8053968"/>
                </a:lnTo>
                <a:lnTo>
                  <a:pt x="85724" y="8053968"/>
                </a:lnTo>
                <a:lnTo>
                  <a:pt x="85724" y="8139729"/>
                </a:lnTo>
                <a:close/>
              </a:path>
              <a:path w="17926050" h="9867900">
                <a:moveTo>
                  <a:pt x="85724" y="7968207"/>
                </a:moveTo>
                <a:lnTo>
                  <a:pt x="0" y="7968207"/>
                </a:lnTo>
                <a:lnTo>
                  <a:pt x="0" y="7882446"/>
                </a:lnTo>
                <a:lnTo>
                  <a:pt x="85724" y="7882446"/>
                </a:lnTo>
                <a:lnTo>
                  <a:pt x="85724" y="7968207"/>
                </a:lnTo>
                <a:close/>
              </a:path>
              <a:path w="17926050" h="9867900">
                <a:moveTo>
                  <a:pt x="85724" y="7796684"/>
                </a:moveTo>
                <a:lnTo>
                  <a:pt x="0" y="7796684"/>
                </a:lnTo>
                <a:lnTo>
                  <a:pt x="0" y="7710923"/>
                </a:lnTo>
                <a:lnTo>
                  <a:pt x="85724" y="7710923"/>
                </a:lnTo>
                <a:lnTo>
                  <a:pt x="85724" y="7796684"/>
                </a:lnTo>
                <a:close/>
              </a:path>
              <a:path w="17926050" h="9867900">
                <a:moveTo>
                  <a:pt x="85724" y="7625161"/>
                </a:moveTo>
                <a:lnTo>
                  <a:pt x="0" y="7625161"/>
                </a:lnTo>
                <a:lnTo>
                  <a:pt x="0" y="7539400"/>
                </a:lnTo>
                <a:lnTo>
                  <a:pt x="85724" y="7539400"/>
                </a:lnTo>
                <a:lnTo>
                  <a:pt x="85724" y="7625161"/>
                </a:lnTo>
                <a:close/>
              </a:path>
              <a:path w="17926050" h="9867900">
                <a:moveTo>
                  <a:pt x="85724" y="7453639"/>
                </a:moveTo>
                <a:lnTo>
                  <a:pt x="0" y="7453639"/>
                </a:lnTo>
                <a:lnTo>
                  <a:pt x="0" y="7367878"/>
                </a:lnTo>
                <a:lnTo>
                  <a:pt x="85724" y="7367878"/>
                </a:lnTo>
                <a:lnTo>
                  <a:pt x="85724" y="7453639"/>
                </a:lnTo>
                <a:close/>
              </a:path>
              <a:path w="17926050" h="9867900">
                <a:moveTo>
                  <a:pt x="85724" y="7282116"/>
                </a:moveTo>
                <a:lnTo>
                  <a:pt x="0" y="7282116"/>
                </a:lnTo>
                <a:lnTo>
                  <a:pt x="0" y="7196356"/>
                </a:lnTo>
                <a:lnTo>
                  <a:pt x="85724" y="7196356"/>
                </a:lnTo>
                <a:lnTo>
                  <a:pt x="85724" y="7282116"/>
                </a:lnTo>
                <a:close/>
              </a:path>
              <a:path w="17926050" h="9867900">
                <a:moveTo>
                  <a:pt x="85724" y="7110594"/>
                </a:moveTo>
                <a:lnTo>
                  <a:pt x="0" y="7110594"/>
                </a:lnTo>
                <a:lnTo>
                  <a:pt x="0" y="7024833"/>
                </a:lnTo>
                <a:lnTo>
                  <a:pt x="85724" y="7024833"/>
                </a:lnTo>
                <a:lnTo>
                  <a:pt x="85724" y="7110594"/>
                </a:lnTo>
                <a:close/>
              </a:path>
              <a:path w="17926050" h="9867900">
                <a:moveTo>
                  <a:pt x="85724" y="6939072"/>
                </a:moveTo>
                <a:lnTo>
                  <a:pt x="0" y="6939072"/>
                </a:lnTo>
                <a:lnTo>
                  <a:pt x="0" y="6853310"/>
                </a:lnTo>
                <a:lnTo>
                  <a:pt x="85724" y="6853310"/>
                </a:lnTo>
                <a:lnTo>
                  <a:pt x="85724" y="6939072"/>
                </a:lnTo>
                <a:close/>
              </a:path>
              <a:path w="17926050" h="9867900">
                <a:moveTo>
                  <a:pt x="85724" y="6767549"/>
                </a:moveTo>
                <a:lnTo>
                  <a:pt x="0" y="6767549"/>
                </a:lnTo>
                <a:lnTo>
                  <a:pt x="0" y="6681788"/>
                </a:lnTo>
                <a:lnTo>
                  <a:pt x="85724" y="6681788"/>
                </a:lnTo>
                <a:lnTo>
                  <a:pt x="85724" y="6767549"/>
                </a:lnTo>
                <a:close/>
              </a:path>
              <a:path w="17926050" h="9867900">
                <a:moveTo>
                  <a:pt x="85724" y="6596027"/>
                </a:moveTo>
                <a:lnTo>
                  <a:pt x="0" y="6596027"/>
                </a:lnTo>
                <a:lnTo>
                  <a:pt x="0" y="6510266"/>
                </a:lnTo>
                <a:lnTo>
                  <a:pt x="85724" y="6510266"/>
                </a:lnTo>
                <a:lnTo>
                  <a:pt x="85724" y="6596027"/>
                </a:lnTo>
                <a:close/>
              </a:path>
              <a:path w="17926050" h="9867900">
                <a:moveTo>
                  <a:pt x="85724" y="6424504"/>
                </a:moveTo>
                <a:lnTo>
                  <a:pt x="0" y="6424504"/>
                </a:lnTo>
                <a:lnTo>
                  <a:pt x="0" y="6338743"/>
                </a:lnTo>
                <a:lnTo>
                  <a:pt x="85724" y="6338743"/>
                </a:lnTo>
                <a:lnTo>
                  <a:pt x="85724" y="6424504"/>
                </a:lnTo>
                <a:close/>
              </a:path>
              <a:path w="17926050" h="9867900">
                <a:moveTo>
                  <a:pt x="85724" y="6252982"/>
                </a:moveTo>
                <a:lnTo>
                  <a:pt x="0" y="6252982"/>
                </a:lnTo>
                <a:lnTo>
                  <a:pt x="0" y="6167221"/>
                </a:lnTo>
                <a:lnTo>
                  <a:pt x="85724" y="6167221"/>
                </a:lnTo>
                <a:lnTo>
                  <a:pt x="85724" y="6252982"/>
                </a:lnTo>
                <a:close/>
              </a:path>
              <a:path w="17926050" h="9867900">
                <a:moveTo>
                  <a:pt x="85724" y="6081459"/>
                </a:moveTo>
                <a:lnTo>
                  <a:pt x="0" y="6081459"/>
                </a:lnTo>
                <a:lnTo>
                  <a:pt x="0" y="5995698"/>
                </a:lnTo>
                <a:lnTo>
                  <a:pt x="85724" y="5995698"/>
                </a:lnTo>
                <a:lnTo>
                  <a:pt x="85724" y="6081459"/>
                </a:lnTo>
                <a:close/>
              </a:path>
              <a:path w="17926050" h="9867900">
                <a:moveTo>
                  <a:pt x="85724" y="5909937"/>
                </a:moveTo>
                <a:lnTo>
                  <a:pt x="0" y="5909937"/>
                </a:lnTo>
                <a:lnTo>
                  <a:pt x="0" y="5824176"/>
                </a:lnTo>
                <a:lnTo>
                  <a:pt x="85724" y="5824176"/>
                </a:lnTo>
                <a:lnTo>
                  <a:pt x="85724" y="5909937"/>
                </a:lnTo>
                <a:close/>
              </a:path>
              <a:path w="17926050" h="9867900">
                <a:moveTo>
                  <a:pt x="85724" y="5738415"/>
                </a:moveTo>
                <a:lnTo>
                  <a:pt x="0" y="5738415"/>
                </a:lnTo>
                <a:lnTo>
                  <a:pt x="0" y="5652653"/>
                </a:lnTo>
                <a:lnTo>
                  <a:pt x="85724" y="5652653"/>
                </a:lnTo>
                <a:lnTo>
                  <a:pt x="85724" y="5738415"/>
                </a:lnTo>
                <a:close/>
              </a:path>
              <a:path w="17926050" h="9867900">
                <a:moveTo>
                  <a:pt x="85724" y="5566892"/>
                </a:moveTo>
                <a:lnTo>
                  <a:pt x="0" y="5566892"/>
                </a:lnTo>
                <a:lnTo>
                  <a:pt x="0" y="5481131"/>
                </a:lnTo>
                <a:lnTo>
                  <a:pt x="85724" y="5481131"/>
                </a:lnTo>
                <a:lnTo>
                  <a:pt x="85724" y="5566892"/>
                </a:lnTo>
                <a:close/>
              </a:path>
              <a:path w="17926050" h="9867900">
                <a:moveTo>
                  <a:pt x="85724" y="5395370"/>
                </a:moveTo>
                <a:lnTo>
                  <a:pt x="0" y="5395370"/>
                </a:lnTo>
                <a:lnTo>
                  <a:pt x="0" y="5309609"/>
                </a:lnTo>
                <a:lnTo>
                  <a:pt x="85724" y="5309609"/>
                </a:lnTo>
                <a:lnTo>
                  <a:pt x="85724" y="5395370"/>
                </a:lnTo>
                <a:close/>
              </a:path>
              <a:path w="17926050" h="9867900">
                <a:moveTo>
                  <a:pt x="85724" y="5223847"/>
                </a:moveTo>
                <a:lnTo>
                  <a:pt x="0" y="5223847"/>
                </a:lnTo>
                <a:lnTo>
                  <a:pt x="0" y="5138086"/>
                </a:lnTo>
                <a:lnTo>
                  <a:pt x="85724" y="5138086"/>
                </a:lnTo>
                <a:lnTo>
                  <a:pt x="85724" y="5223847"/>
                </a:lnTo>
                <a:close/>
              </a:path>
              <a:path w="17926050" h="9867900">
                <a:moveTo>
                  <a:pt x="85724" y="5052325"/>
                </a:moveTo>
                <a:lnTo>
                  <a:pt x="0" y="5052325"/>
                </a:lnTo>
                <a:lnTo>
                  <a:pt x="0" y="4966564"/>
                </a:lnTo>
                <a:lnTo>
                  <a:pt x="85724" y="4966564"/>
                </a:lnTo>
                <a:lnTo>
                  <a:pt x="85724" y="5052325"/>
                </a:lnTo>
                <a:close/>
              </a:path>
              <a:path w="17926050" h="9867900">
                <a:moveTo>
                  <a:pt x="85724" y="4880802"/>
                </a:moveTo>
                <a:lnTo>
                  <a:pt x="0" y="4880802"/>
                </a:lnTo>
                <a:lnTo>
                  <a:pt x="0" y="4795042"/>
                </a:lnTo>
                <a:lnTo>
                  <a:pt x="85724" y="4795042"/>
                </a:lnTo>
                <a:lnTo>
                  <a:pt x="85724" y="4880802"/>
                </a:lnTo>
                <a:close/>
              </a:path>
              <a:path w="17926050" h="9867900">
                <a:moveTo>
                  <a:pt x="85724" y="4709280"/>
                </a:moveTo>
                <a:lnTo>
                  <a:pt x="0" y="4709280"/>
                </a:lnTo>
                <a:lnTo>
                  <a:pt x="0" y="4623519"/>
                </a:lnTo>
                <a:lnTo>
                  <a:pt x="85724" y="4623519"/>
                </a:lnTo>
                <a:lnTo>
                  <a:pt x="85724" y="4709280"/>
                </a:lnTo>
                <a:close/>
              </a:path>
              <a:path w="17926050" h="9867900">
                <a:moveTo>
                  <a:pt x="85724" y="4537757"/>
                </a:moveTo>
                <a:lnTo>
                  <a:pt x="0" y="4537757"/>
                </a:lnTo>
                <a:lnTo>
                  <a:pt x="0" y="4451996"/>
                </a:lnTo>
                <a:lnTo>
                  <a:pt x="85724" y="4451996"/>
                </a:lnTo>
                <a:lnTo>
                  <a:pt x="85724" y="4537757"/>
                </a:lnTo>
                <a:close/>
              </a:path>
              <a:path w="17926050" h="9867900">
                <a:moveTo>
                  <a:pt x="85724" y="4366235"/>
                </a:moveTo>
                <a:lnTo>
                  <a:pt x="0" y="4366235"/>
                </a:lnTo>
                <a:lnTo>
                  <a:pt x="0" y="4280474"/>
                </a:lnTo>
                <a:lnTo>
                  <a:pt x="85724" y="4280474"/>
                </a:lnTo>
                <a:lnTo>
                  <a:pt x="85724" y="4366235"/>
                </a:lnTo>
                <a:close/>
              </a:path>
              <a:path w="17926050" h="9867900">
                <a:moveTo>
                  <a:pt x="85724" y="4194713"/>
                </a:moveTo>
                <a:lnTo>
                  <a:pt x="0" y="4194713"/>
                </a:lnTo>
                <a:lnTo>
                  <a:pt x="0" y="4108952"/>
                </a:lnTo>
                <a:lnTo>
                  <a:pt x="85724" y="4108952"/>
                </a:lnTo>
                <a:lnTo>
                  <a:pt x="85724" y="4194713"/>
                </a:lnTo>
                <a:close/>
              </a:path>
              <a:path w="17926050" h="9867900">
                <a:moveTo>
                  <a:pt x="85724" y="4023190"/>
                </a:moveTo>
                <a:lnTo>
                  <a:pt x="0" y="4023190"/>
                </a:lnTo>
                <a:lnTo>
                  <a:pt x="0" y="3937429"/>
                </a:lnTo>
                <a:lnTo>
                  <a:pt x="85724" y="3937429"/>
                </a:lnTo>
                <a:lnTo>
                  <a:pt x="85724" y="4023190"/>
                </a:lnTo>
                <a:close/>
              </a:path>
              <a:path w="17926050" h="9867900">
                <a:moveTo>
                  <a:pt x="85724" y="3851668"/>
                </a:moveTo>
                <a:lnTo>
                  <a:pt x="0" y="3851668"/>
                </a:lnTo>
                <a:lnTo>
                  <a:pt x="0" y="3765907"/>
                </a:lnTo>
                <a:lnTo>
                  <a:pt x="85724" y="3765907"/>
                </a:lnTo>
                <a:lnTo>
                  <a:pt x="85724" y="3851668"/>
                </a:lnTo>
                <a:close/>
              </a:path>
              <a:path w="17926050" h="9867900">
                <a:moveTo>
                  <a:pt x="85724" y="3680145"/>
                </a:moveTo>
                <a:lnTo>
                  <a:pt x="0" y="3680145"/>
                </a:lnTo>
                <a:lnTo>
                  <a:pt x="0" y="3594384"/>
                </a:lnTo>
                <a:lnTo>
                  <a:pt x="85724" y="3594384"/>
                </a:lnTo>
                <a:lnTo>
                  <a:pt x="85724" y="3680145"/>
                </a:lnTo>
                <a:close/>
              </a:path>
              <a:path w="17926050" h="9867900">
                <a:moveTo>
                  <a:pt x="85724" y="3508623"/>
                </a:moveTo>
                <a:lnTo>
                  <a:pt x="0" y="3508623"/>
                </a:lnTo>
                <a:lnTo>
                  <a:pt x="0" y="3422862"/>
                </a:lnTo>
                <a:lnTo>
                  <a:pt x="85724" y="3422862"/>
                </a:lnTo>
                <a:lnTo>
                  <a:pt x="85724" y="3508623"/>
                </a:lnTo>
                <a:close/>
              </a:path>
              <a:path w="17926050" h="9867900">
                <a:moveTo>
                  <a:pt x="85724" y="3337100"/>
                </a:moveTo>
                <a:lnTo>
                  <a:pt x="0" y="3337100"/>
                </a:lnTo>
                <a:lnTo>
                  <a:pt x="0" y="3251339"/>
                </a:lnTo>
                <a:lnTo>
                  <a:pt x="85724" y="3251339"/>
                </a:lnTo>
                <a:lnTo>
                  <a:pt x="85724" y="3337100"/>
                </a:lnTo>
                <a:close/>
              </a:path>
              <a:path w="17926050" h="9867900">
                <a:moveTo>
                  <a:pt x="85724" y="3165578"/>
                </a:moveTo>
                <a:lnTo>
                  <a:pt x="0" y="3165578"/>
                </a:lnTo>
                <a:lnTo>
                  <a:pt x="0" y="3079817"/>
                </a:lnTo>
                <a:lnTo>
                  <a:pt x="85724" y="3079817"/>
                </a:lnTo>
                <a:lnTo>
                  <a:pt x="85724" y="3165578"/>
                </a:lnTo>
                <a:close/>
              </a:path>
              <a:path w="17926050" h="9867900">
                <a:moveTo>
                  <a:pt x="85724" y="2994055"/>
                </a:moveTo>
                <a:lnTo>
                  <a:pt x="0" y="2994055"/>
                </a:lnTo>
                <a:lnTo>
                  <a:pt x="0" y="2908295"/>
                </a:lnTo>
                <a:lnTo>
                  <a:pt x="85724" y="2908295"/>
                </a:lnTo>
                <a:lnTo>
                  <a:pt x="85724" y="2994055"/>
                </a:lnTo>
                <a:close/>
              </a:path>
              <a:path w="17926050" h="9867900">
                <a:moveTo>
                  <a:pt x="85724" y="2822533"/>
                </a:moveTo>
                <a:lnTo>
                  <a:pt x="0" y="2822533"/>
                </a:lnTo>
                <a:lnTo>
                  <a:pt x="0" y="2736772"/>
                </a:lnTo>
                <a:lnTo>
                  <a:pt x="85724" y="2736772"/>
                </a:lnTo>
                <a:lnTo>
                  <a:pt x="85724" y="2822533"/>
                </a:lnTo>
                <a:close/>
              </a:path>
              <a:path w="17926050" h="9867900">
                <a:moveTo>
                  <a:pt x="85724" y="2651010"/>
                </a:moveTo>
                <a:lnTo>
                  <a:pt x="0" y="2651010"/>
                </a:lnTo>
                <a:lnTo>
                  <a:pt x="0" y="2565250"/>
                </a:lnTo>
                <a:lnTo>
                  <a:pt x="85724" y="2565250"/>
                </a:lnTo>
                <a:lnTo>
                  <a:pt x="85724" y="2651010"/>
                </a:lnTo>
                <a:close/>
              </a:path>
              <a:path w="17926050" h="9867900">
                <a:moveTo>
                  <a:pt x="85724" y="2479488"/>
                </a:moveTo>
                <a:lnTo>
                  <a:pt x="0" y="2479488"/>
                </a:lnTo>
                <a:lnTo>
                  <a:pt x="0" y="2393727"/>
                </a:lnTo>
                <a:lnTo>
                  <a:pt x="85724" y="2393727"/>
                </a:lnTo>
                <a:lnTo>
                  <a:pt x="85724" y="2479488"/>
                </a:lnTo>
                <a:close/>
              </a:path>
              <a:path w="17926050" h="9867900">
                <a:moveTo>
                  <a:pt x="85724" y="2307965"/>
                </a:moveTo>
                <a:lnTo>
                  <a:pt x="0" y="2307965"/>
                </a:lnTo>
                <a:lnTo>
                  <a:pt x="0" y="2222205"/>
                </a:lnTo>
                <a:lnTo>
                  <a:pt x="85724" y="2222205"/>
                </a:lnTo>
                <a:lnTo>
                  <a:pt x="85724" y="2307965"/>
                </a:lnTo>
                <a:close/>
              </a:path>
              <a:path w="17926050" h="9867900">
                <a:moveTo>
                  <a:pt x="85724" y="2136444"/>
                </a:moveTo>
                <a:lnTo>
                  <a:pt x="0" y="2136444"/>
                </a:lnTo>
                <a:lnTo>
                  <a:pt x="0" y="2050682"/>
                </a:lnTo>
                <a:lnTo>
                  <a:pt x="85724" y="2050682"/>
                </a:lnTo>
                <a:lnTo>
                  <a:pt x="85724" y="2136444"/>
                </a:lnTo>
                <a:close/>
              </a:path>
              <a:path w="17926050" h="9867900">
                <a:moveTo>
                  <a:pt x="85724" y="1964921"/>
                </a:moveTo>
                <a:lnTo>
                  <a:pt x="0" y="1964921"/>
                </a:lnTo>
                <a:lnTo>
                  <a:pt x="0" y="1879160"/>
                </a:lnTo>
                <a:lnTo>
                  <a:pt x="85724" y="1879160"/>
                </a:lnTo>
                <a:lnTo>
                  <a:pt x="85724" y="1964921"/>
                </a:lnTo>
                <a:close/>
              </a:path>
              <a:path w="17926050" h="9867900">
                <a:moveTo>
                  <a:pt x="85724" y="1793398"/>
                </a:moveTo>
                <a:lnTo>
                  <a:pt x="0" y="1793398"/>
                </a:lnTo>
                <a:lnTo>
                  <a:pt x="0" y="1707637"/>
                </a:lnTo>
                <a:lnTo>
                  <a:pt x="85724" y="1707637"/>
                </a:lnTo>
                <a:lnTo>
                  <a:pt x="85724" y="1793398"/>
                </a:lnTo>
                <a:close/>
              </a:path>
              <a:path w="17926050" h="9867900">
                <a:moveTo>
                  <a:pt x="85724" y="1621876"/>
                </a:moveTo>
                <a:lnTo>
                  <a:pt x="0" y="1621876"/>
                </a:lnTo>
                <a:lnTo>
                  <a:pt x="0" y="1536115"/>
                </a:lnTo>
                <a:lnTo>
                  <a:pt x="85724" y="1536115"/>
                </a:lnTo>
                <a:lnTo>
                  <a:pt x="85724" y="1621876"/>
                </a:lnTo>
                <a:close/>
              </a:path>
              <a:path w="17926050" h="9867900">
                <a:moveTo>
                  <a:pt x="85724" y="1450353"/>
                </a:moveTo>
                <a:lnTo>
                  <a:pt x="0" y="1450353"/>
                </a:lnTo>
                <a:lnTo>
                  <a:pt x="0" y="1364592"/>
                </a:lnTo>
                <a:lnTo>
                  <a:pt x="85724" y="1364592"/>
                </a:lnTo>
                <a:lnTo>
                  <a:pt x="85724" y="1450353"/>
                </a:lnTo>
                <a:close/>
              </a:path>
              <a:path w="17926050" h="9867900">
                <a:moveTo>
                  <a:pt x="85724" y="1278831"/>
                </a:moveTo>
                <a:lnTo>
                  <a:pt x="0" y="1278831"/>
                </a:lnTo>
                <a:lnTo>
                  <a:pt x="0" y="1193070"/>
                </a:lnTo>
                <a:lnTo>
                  <a:pt x="85724" y="1193070"/>
                </a:lnTo>
                <a:lnTo>
                  <a:pt x="85724" y="1278831"/>
                </a:lnTo>
                <a:close/>
              </a:path>
              <a:path w="17926050" h="9867900">
                <a:moveTo>
                  <a:pt x="85724" y="1107308"/>
                </a:moveTo>
                <a:lnTo>
                  <a:pt x="0" y="1107308"/>
                </a:lnTo>
                <a:lnTo>
                  <a:pt x="0" y="1021547"/>
                </a:lnTo>
                <a:lnTo>
                  <a:pt x="85724" y="1021547"/>
                </a:lnTo>
                <a:lnTo>
                  <a:pt x="85724" y="1107308"/>
                </a:lnTo>
                <a:close/>
              </a:path>
              <a:path w="17926050" h="9867900">
                <a:moveTo>
                  <a:pt x="85724" y="935787"/>
                </a:moveTo>
                <a:lnTo>
                  <a:pt x="0" y="935787"/>
                </a:lnTo>
                <a:lnTo>
                  <a:pt x="0" y="850025"/>
                </a:lnTo>
                <a:lnTo>
                  <a:pt x="85724" y="850025"/>
                </a:lnTo>
                <a:lnTo>
                  <a:pt x="85724" y="935787"/>
                </a:lnTo>
                <a:close/>
              </a:path>
              <a:path w="17926050" h="9867900">
                <a:moveTo>
                  <a:pt x="85724" y="764264"/>
                </a:moveTo>
                <a:lnTo>
                  <a:pt x="0" y="764264"/>
                </a:lnTo>
                <a:lnTo>
                  <a:pt x="0" y="678502"/>
                </a:lnTo>
                <a:lnTo>
                  <a:pt x="85724" y="678502"/>
                </a:lnTo>
                <a:lnTo>
                  <a:pt x="85724" y="764264"/>
                </a:lnTo>
                <a:close/>
              </a:path>
              <a:path w="17926050" h="9867900">
                <a:moveTo>
                  <a:pt x="85724" y="592741"/>
                </a:moveTo>
                <a:lnTo>
                  <a:pt x="0" y="592741"/>
                </a:lnTo>
                <a:lnTo>
                  <a:pt x="0" y="506980"/>
                </a:lnTo>
                <a:lnTo>
                  <a:pt x="85724" y="506980"/>
                </a:lnTo>
                <a:lnTo>
                  <a:pt x="85724" y="592741"/>
                </a:lnTo>
                <a:close/>
              </a:path>
              <a:path w="17926050" h="9867900">
                <a:moveTo>
                  <a:pt x="85724" y="421219"/>
                </a:moveTo>
                <a:lnTo>
                  <a:pt x="0" y="421219"/>
                </a:lnTo>
                <a:lnTo>
                  <a:pt x="0" y="352570"/>
                </a:lnTo>
                <a:lnTo>
                  <a:pt x="1167" y="335212"/>
                </a:lnTo>
                <a:lnTo>
                  <a:pt x="86045" y="339337"/>
                </a:lnTo>
                <a:lnTo>
                  <a:pt x="85831" y="343736"/>
                </a:lnTo>
                <a:lnTo>
                  <a:pt x="85724" y="421219"/>
                </a:lnTo>
                <a:close/>
              </a:path>
              <a:path w="17926050" h="9867900">
                <a:moveTo>
                  <a:pt x="96995" y="275503"/>
                </a:moveTo>
                <a:lnTo>
                  <a:pt x="15342" y="250912"/>
                </a:lnTo>
                <a:lnTo>
                  <a:pt x="27695" y="215334"/>
                </a:lnTo>
                <a:lnTo>
                  <a:pt x="48115" y="174621"/>
                </a:lnTo>
                <a:lnTo>
                  <a:pt x="49514" y="172550"/>
                </a:lnTo>
                <a:lnTo>
                  <a:pt x="123043" y="216344"/>
                </a:lnTo>
                <a:lnTo>
                  <a:pt x="115160" y="230553"/>
                </a:lnTo>
                <a:lnTo>
                  <a:pt x="108191" y="245149"/>
                </a:lnTo>
                <a:lnTo>
                  <a:pt x="102136" y="260133"/>
                </a:lnTo>
                <a:lnTo>
                  <a:pt x="96995" y="275503"/>
                </a:lnTo>
                <a:close/>
              </a:path>
              <a:path w="17926050" h="9867900">
                <a:moveTo>
                  <a:pt x="162714" y="165039"/>
                </a:moveTo>
                <a:lnTo>
                  <a:pt x="101830" y="104847"/>
                </a:lnTo>
                <a:lnTo>
                  <a:pt x="103222" y="103265"/>
                </a:lnTo>
                <a:lnTo>
                  <a:pt x="137067" y="73462"/>
                </a:lnTo>
                <a:lnTo>
                  <a:pt x="168995" y="51887"/>
                </a:lnTo>
                <a:lnTo>
                  <a:pt x="213532" y="124738"/>
                </a:lnTo>
                <a:lnTo>
                  <a:pt x="199921" y="133641"/>
                </a:lnTo>
                <a:lnTo>
                  <a:pt x="186914" y="143326"/>
                </a:lnTo>
                <a:lnTo>
                  <a:pt x="174512" y="153792"/>
                </a:lnTo>
                <a:lnTo>
                  <a:pt x="162714" y="165039"/>
                </a:lnTo>
                <a:close/>
              </a:path>
              <a:path w="17926050" h="9867900">
                <a:moveTo>
                  <a:pt x="272349" y="97971"/>
                </a:moveTo>
                <a:lnTo>
                  <a:pt x="246832" y="16729"/>
                </a:lnTo>
                <a:lnTo>
                  <a:pt x="258734" y="12594"/>
                </a:lnTo>
                <a:lnTo>
                  <a:pt x="304600" y="3218"/>
                </a:lnTo>
                <a:lnTo>
                  <a:pt x="330841" y="1452"/>
                </a:lnTo>
                <a:lnTo>
                  <a:pt x="335974" y="86257"/>
                </a:lnTo>
                <a:lnTo>
                  <a:pt x="319753" y="87731"/>
                </a:lnTo>
                <a:lnTo>
                  <a:pt x="303741" y="90175"/>
                </a:lnTo>
                <a:lnTo>
                  <a:pt x="287940" y="93588"/>
                </a:lnTo>
                <a:lnTo>
                  <a:pt x="272349" y="97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621600" y="3961060"/>
            <a:ext cx="287401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335" b="1">
                <a:solidFill>
                  <a:srgbClr val="9A0000"/>
                </a:solidFill>
                <a:latin typeface="한컴산뜻돋움"/>
                <a:cs typeface="한컴산뜻돋움"/>
              </a:rPr>
              <a:t>char</a:t>
            </a:r>
            <a:r>
              <a:rPr dirty="0" sz="2600" spc="2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600" spc="285" b="1">
                <a:latin typeface="한컴산뜻돋움"/>
                <a:cs typeface="한컴산뜻돋움"/>
              </a:rPr>
              <a:t>alpha</a:t>
            </a:r>
            <a:r>
              <a:rPr dirty="0" sz="2600" spc="30" b="1">
                <a:latin typeface="한컴산뜻돋움"/>
                <a:cs typeface="한컴산뜻돋움"/>
              </a:rPr>
              <a:t> </a:t>
            </a:r>
            <a:r>
              <a:rPr dirty="0" sz="2600" b="1">
                <a:latin typeface="한컴산뜻돋움"/>
                <a:cs typeface="한컴산뜻돋움"/>
              </a:rPr>
              <a:t>=</a:t>
            </a:r>
            <a:r>
              <a:rPr dirty="0" sz="2600" spc="25" b="1">
                <a:latin typeface="한컴산뜻돋움"/>
                <a:cs typeface="한컴산뜻돋움"/>
              </a:rPr>
              <a:t> </a:t>
            </a:r>
            <a:r>
              <a:rPr dirty="0" sz="2600" spc="-20" b="1">
                <a:latin typeface="한컴산뜻돋움"/>
                <a:cs typeface="한컴산뜻돋움"/>
              </a:rPr>
              <a:t>'d';</a:t>
            </a:r>
            <a:endParaRPr sz="260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21600" y="5827960"/>
            <a:ext cx="311785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210" b="1">
                <a:latin typeface="한컴산뜻돋움"/>
                <a:cs typeface="한컴산뜻돋움"/>
              </a:rPr>
              <a:t>printf("%c",</a:t>
            </a:r>
            <a:r>
              <a:rPr dirty="0" sz="2600" spc="85" b="1">
                <a:latin typeface="한컴산뜻돋움"/>
                <a:cs typeface="한컴산뜻돋움"/>
              </a:rPr>
              <a:t> </a:t>
            </a:r>
            <a:r>
              <a:rPr dirty="0" sz="2600" spc="160" b="1">
                <a:latin typeface="한컴산뜻돋움"/>
                <a:cs typeface="한컴산뜻돋움"/>
              </a:rPr>
              <a:t>eng);</a:t>
            </a:r>
            <a:endParaRPr sz="2600">
              <a:latin typeface="한컴산뜻돋움"/>
              <a:cs typeface="한컴산뜻돋움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218669" y="3961060"/>
            <a:ext cx="532130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335" b="1">
                <a:solidFill>
                  <a:srgbClr val="9A0000"/>
                </a:solidFill>
                <a:latin typeface="한컴산뜻돋움"/>
                <a:cs typeface="한컴산뜻돋움"/>
              </a:rPr>
              <a:t>char</a:t>
            </a:r>
            <a:r>
              <a:rPr dirty="0" sz="2600" spc="40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600" spc="254" b="1">
                <a:latin typeface="한컴산뜻돋움"/>
                <a:cs typeface="한컴산뜻돋움"/>
              </a:rPr>
              <a:t>school</a:t>
            </a:r>
            <a:r>
              <a:rPr dirty="0" sz="2600" spc="254" b="1">
                <a:solidFill>
                  <a:srgbClr val="9A0000"/>
                </a:solidFill>
                <a:latin typeface="한컴산뜻돋움"/>
                <a:cs typeface="한컴산뜻돋움"/>
              </a:rPr>
              <a:t>[9]</a:t>
            </a:r>
            <a:r>
              <a:rPr dirty="0" sz="2600" spc="40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600" b="1">
                <a:latin typeface="한컴산뜻돋움"/>
                <a:cs typeface="한컴산뜻돋움"/>
              </a:rPr>
              <a:t>=</a:t>
            </a:r>
            <a:r>
              <a:rPr dirty="0" sz="2600" spc="40" b="1">
                <a:latin typeface="한컴산뜻돋움"/>
                <a:cs typeface="한컴산뜻돋움"/>
              </a:rPr>
              <a:t> </a:t>
            </a:r>
            <a:r>
              <a:rPr dirty="0" sz="2600" spc="195" b="1">
                <a:latin typeface="한컴산뜻돋움"/>
                <a:cs typeface="한컴산뜻돋움"/>
              </a:rPr>
              <a:t>'duk</a:t>
            </a:r>
            <a:r>
              <a:rPr dirty="0" sz="2600" spc="40" b="1">
                <a:latin typeface="한컴산뜻돋움"/>
                <a:cs typeface="한컴산뜻돋움"/>
              </a:rPr>
              <a:t> </a:t>
            </a:r>
            <a:r>
              <a:rPr dirty="0" sz="2600" spc="210" b="1">
                <a:latin typeface="한컴산뜻돋움"/>
                <a:cs typeface="한컴산뜻돋움"/>
              </a:rPr>
              <a:t>young';</a:t>
            </a:r>
            <a:endParaRPr sz="2600">
              <a:latin typeface="한컴산뜻돋움"/>
              <a:cs typeface="한컴산뜻돋움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218669" y="5827960"/>
            <a:ext cx="346773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229" b="1">
                <a:latin typeface="한컴산뜻돋움"/>
                <a:cs typeface="한컴산뜻돋움"/>
              </a:rPr>
              <a:t>printf("%s",</a:t>
            </a:r>
            <a:r>
              <a:rPr dirty="0" sz="2600" spc="65" b="1">
                <a:latin typeface="한컴산뜻돋움"/>
                <a:cs typeface="한컴산뜻돋움"/>
              </a:rPr>
              <a:t> </a:t>
            </a:r>
            <a:r>
              <a:rPr dirty="0" sz="2600" spc="204" b="1">
                <a:latin typeface="한컴산뜻돋움"/>
                <a:cs typeface="한컴산뜻돋움"/>
              </a:rPr>
              <a:t>shool);</a:t>
            </a:r>
            <a:endParaRPr sz="26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7740" y="5916476"/>
            <a:ext cx="288925" cy="3048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348170" y="1913589"/>
            <a:ext cx="6470015" cy="52793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442085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입력</a:t>
            </a:r>
            <a:endParaRPr sz="2750">
              <a:latin typeface="한컴산뜻돋움"/>
              <a:cs typeface="한컴산뜻돋움"/>
            </a:endParaRPr>
          </a:p>
          <a:p>
            <a:pPr marL="12700" marR="3172460">
              <a:lnSpc>
                <a:spcPct val="235600"/>
              </a:lnSpc>
              <a:spcBef>
                <a:spcPts val="1280"/>
              </a:spcBef>
            </a:pPr>
            <a:r>
              <a:rPr dirty="0" sz="2600" spc="285" b="1">
                <a:latin typeface="한컴산뜻돋움"/>
                <a:cs typeface="한컴산뜻돋움"/>
              </a:rPr>
              <a:t>#include&lt;stdio.h&gt; </a:t>
            </a:r>
            <a:r>
              <a:rPr dirty="0" sz="2600" spc="165" b="1">
                <a:latin typeface="한컴산뜻돋움"/>
                <a:cs typeface="한컴산뜻돋움"/>
              </a:rPr>
              <a:t>int</a:t>
            </a:r>
            <a:r>
              <a:rPr dirty="0" sz="2600" spc="45" b="1">
                <a:latin typeface="한컴산뜻돋움"/>
                <a:cs typeface="한컴산뜻돋움"/>
              </a:rPr>
              <a:t> </a:t>
            </a:r>
            <a:r>
              <a:rPr dirty="0" sz="2600" spc="75" b="1">
                <a:latin typeface="한컴산뜻돋움"/>
                <a:cs typeface="한컴산뜻돋움"/>
              </a:rPr>
              <a:t>main(){</a:t>
            </a:r>
            <a:endParaRPr sz="26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600" spc="165" b="1">
                <a:latin typeface="한컴산뜻돋움"/>
                <a:cs typeface="한컴산뜻돋움"/>
              </a:rPr>
              <a:t>int</a:t>
            </a:r>
            <a:r>
              <a:rPr dirty="0" sz="2600" spc="45" b="1">
                <a:latin typeface="한컴산뜻돋움"/>
                <a:cs typeface="한컴산뜻돋움"/>
              </a:rPr>
              <a:t> </a:t>
            </a:r>
            <a:r>
              <a:rPr dirty="0" sz="2600" spc="75" b="1">
                <a:latin typeface="한컴산뜻돋움"/>
                <a:cs typeface="한컴산뜻돋움"/>
              </a:rPr>
              <a:t>num;</a:t>
            </a:r>
            <a:endParaRPr sz="2600">
              <a:latin typeface="한컴산뜻돋움"/>
              <a:cs typeface="한컴산뜻돋움"/>
            </a:endParaRPr>
          </a:p>
          <a:p>
            <a:pPr marL="12700" marR="1565910">
              <a:lnSpc>
                <a:spcPct val="117800"/>
              </a:lnSpc>
            </a:pPr>
            <a:r>
              <a:rPr dirty="0" sz="2600" spc="204" b="1">
                <a:latin typeface="한컴산뜻돋움"/>
                <a:cs typeface="한컴산뜻돋움"/>
              </a:rPr>
              <a:t>printf("숫자를</a:t>
            </a:r>
            <a:r>
              <a:rPr dirty="0" sz="2600" spc="65" b="1">
                <a:latin typeface="한컴산뜻돋움"/>
                <a:cs typeface="한컴산뜻돋움"/>
              </a:rPr>
              <a:t> </a:t>
            </a:r>
            <a:r>
              <a:rPr dirty="0" sz="2600" spc="135" b="1">
                <a:latin typeface="한컴산뜻돋움"/>
                <a:cs typeface="한컴산뜻돋움"/>
              </a:rPr>
              <a:t>입력해주세요."); </a:t>
            </a:r>
            <a:r>
              <a:rPr dirty="0" sz="2600" spc="185" b="1">
                <a:solidFill>
                  <a:srgbClr val="9A0000"/>
                </a:solidFill>
                <a:latin typeface="한컴산뜻돋움"/>
                <a:cs typeface="한컴산뜻돋움"/>
              </a:rPr>
              <a:t>scanf</a:t>
            </a:r>
            <a:r>
              <a:rPr dirty="0" sz="2600" spc="185" b="1">
                <a:latin typeface="한컴산뜻돋움"/>
                <a:cs typeface="한컴산뜻돋움"/>
              </a:rPr>
              <a:t>("%d",&amp;num);</a:t>
            </a:r>
            <a:endParaRPr sz="26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1976755" algn="l"/>
              </a:tabLst>
            </a:pPr>
            <a:r>
              <a:rPr dirty="0" sz="2600" spc="200" b="1">
                <a:latin typeface="한컴산뜻돋움"/>
                <a:cs typeface="한컴산뜻돋움"/>
              </a:rPr>
              <a:t>printf("당</a:t>
            </a:r>
            <a:r>
              <a:rPr dirty="0" sz="2600" b="1">
                <a:latin typeface="한컴산뜻돋움"/>
                <a:cs typeface="한컴산뜻돋움"/>
              </a:rPr>
              <a:t>	</a:t>
            </a:r>
            <a:r>
              <a:rPr dirty="0" sz="2600" spc="190" b="1">
                <a:latin typeface="한컴산뜻돋움"/>
                <a:cs typeface="한컴산뜻돋움"/>
              </a:rPr>
              <a:t>이</a:t>
            </a:r>
            <a:r>
              <a:rPr dirty="0" sz="2600" spc="45" b="1">
                <a:latin typeface="한컴산뜻돋움"/>
                <a:cs typeface="한컴산뜻돋움"/>
              </a:rPr>
              <a:t> </a:t>
            </a:r>
            <a:r>
              <a:rPr dirty="0" sz="2600" spc="190" b="1">
                <a:latin typeface="한컴산뜻돋움"/>
                <a:cs typeface="한컴산뜻돋움"/>
              </a:rPr>
              <a:t>입력한</a:t>
            </a:r>
            <a:r>
              <a:rPr dirty="0" sz="2600" spc="50" b="1">
                <a:latin typeface="한컴산뜻돋움"/>
                <a:cs typeface="한컴산뜻돋움"/>
              </a:rPr>
              <a:t> </a:t>
            </a:r>
            <a:r>
              <a:rPr dirty="0" sz="2600" spc="190" b="1">
                <a:latin typeface="한컴산뜻돋움"/>
                <a:cs typeface="한컴산뜻돋움"/>
              </a:rPr>
              <a:t>숫자는</a:t>
            </a:r>
            <a:r>
              <a:rPr dirty="0" sz="2600" spc="50" b="1">
                <a:latin typeface="한컴산뜻돋움"/>
                <a:cs typeface="한컴산뜻돋움"/>
              </a:rPr>
              <a:t> </a:t>
            </a:r>
            <a:r>
              <a:rPr dirty="0" sz="2600" spc="195" b="1">
                <a:latin typeface="한컴산뜻돋움"/>
                <a:cs typeface="한컴산뜻돋움"/>
              </a:rPr>
              <a:t>%d",</a:t>
            </a:r>
            <a:r>
              <a:rPr dirty="0" sz="2600" spc="50" b="1">
                <a:latin typeface="한컴산뜻돋움"/>
                <a:cs typeface="한컴산뜻돋움"/>
              </a:rPr>
              <a:t> num);</a:t>
            </a:r>
            <a:endParaRPr sz="26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dirty="0" sz="2600" spc="120" b="1">
                <a:latin typeface="한컴산뜻돋움"/>
                <a:cs typeface="한컴산뜻돋움"/>
              </a:rPr>
              <a:t>}</a:t>
            </a:r>
            <a:endParaRPr sz="26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144811" y="4009774"/>
            <a:ext cx="2828290" cy="2105660"/>
            <a:chOff x="2144811" y="4009774"/>
            <a:chExt cx="2828290" cy="2105660"/>
          </a:xfrm>
        </p:grpSpPr>
        <p:sp>
          <p:nvSpPr>
            <p:cNvPr id="4" name="object 4" descr=""/>
            <p:cNvSpPr/>
            <p:nvPr/>
          </p:nvSpPr>
          <p:spPr>
            <a:xfrm>
              <a:off x="2144811" y="4009774"/>
              <a:ext cx="2828290" cy="2105660"/>
            </a:xfrm>
            <a:custGeom>
              <a:avLst/>
              <a:gdLst/>
              <a:ahLst/>
              <a:cxnLst/>
              <a:rect l="l" t="t" r="r" b="b"/>
              <a:pathLst>
                <a:path w="2828290" h="2105660">
                  <a:moveTo>
                    <a:pt x="2684531" y="437584"/>
                  </a:moveTo>
                  <a:lnTo>
                    <a:pt x="1308386" y="437584"/>
                  </a:lnTo>
                  <a:lnTo>
                    <a:pt x="1314886" y="434360"/>
                  </a:lnTo>
                  <a:lnTo>
                    <a:pt x="1313983" y="434002"/>
                  </a:lnTo>
                  <a:lnTo>
                    <a:pt x="1517664" y="0"/>
                  </a:lnTo>
                  <a:lnTo>
                    <a:pt x="2727711" y="377228"/>
                  </a:lnTo>
                  <a:lnTo>
                    <a:pt x="2684531" y="437584"/>
                  </a:lnTo>
                  <a:close/>
                </a:path>
                <a:path w="2828290" h="2105660">
                  <a:moveTo>
                    <a:pt x="556331" y="835045"/>
                  </a:moveTo>
                  <a:lnTo>
                    <a:pt x="189958" y="457827"/>
                  </a:lnTo>
                  <a:lnTo>
                    <a:pt x="957362" y="128609"/>
                  </a:lnTo>
                  <a:lnTo>
                    <a:pt x="1308386" y="437584"/>
                  </a:lnTo>
                  <a:lnTo>
                    <a:pt x="2684531" y="437584"/>
                  </a:lnTo>
                  <a:lnTo>
                    <a:pt x="2418759" y="809075"/>
                  </a:lnTo>
                  <a:lnTo>
                    <a:pt x="2704584" y="809075"/>
                  </a:lnTo>
                  <a:lnTo>
                    <a:pt x="2698674" y="812840"/>
                  </a:lnTo>
                  <a:lnTo>
                    <a:pt x="2407873" y="812840"/>
                  </a:lnTo>
                  <a:lnTo>
                    <a:pt x="2407692" y="813557"/>
                  </a:lnTo>
                  <a:lnTo>
                    <a:pt x="2697549" y="813557"/>
                  </a:lnTo>
                  <a:lnTo>
                    <a:pt x="2664939" y="834329"/>
                  </a:lnTo>
                  <a:lnTo>
                    <a:pt x="557775" y="834329"/>
                  </a:lnTo>
                  <a:lnTo>
                    <a:pt x="556331" y="835045"/>
                  </a:lnTo>
                  <a:close/>
                </a:path>
                <a:path w="2828290" h="2105660">
                  <a:moveTo>
                    <a:pt x="2704584" y="809075"/>
                  </a:moveTo>
                  <a:lnTo>
                    <a:pt x="2418759" y="809075"/>
                  </a:lnTo>
                  <a:lnTo>
                    <a:pt x="2827748" y="730622"/>
                  </a:lnTo>
                  <a:lnTo>
                    <a:pt x="2704584" y="809075"/>
                  </a:lnTo>
                  <a:close/>
                </a:path>
                <a:path w="2828290" h="2105660">
                  <a:moveTo>
                    <a:pt x="2697549" y="813557"/>
                  </a:moveTo>
                  <a:lnTo>
                    <a:pt x="2407692" y="813557"/>
                  </a:lnTo>
                  <a:lnTo>
                    <a:pt x="2408595" y="813198"/>
                  </a:lnTo>
                  <a:lnTo>
                    <a:pt x="2407873" y="812840"/>
                  </a:lnTo>
                  <a:lnTo>
                    <a:pt x="2698674" y="812840"/>
                  </a:lnTo>
                  <a:lnTo>
                    <a:pt x="2697549" y="813557"/>
                  </a:lnTo>
                  <a:close/>
                </a:path>
                <a:path w="2828290" h="2105660">
                  <a:moveTo>
                    <a:pt x="1614849" y="2105162"/>
                  </a:moveTo>
                  <a:lnTo>
                    <a:pt x="1614488" y="2093698"/>
                  </a:lnTo>
                  <a:lnTo>
                    <a:pt x="601474" y="1581067"/>
                  </a:lnTo>
                  <a:lnTo>
                    <a:pt x="559582" y="1132023"/>
                  </a:lnTo>
                  <a:lnTo>
                    <a:pt x="0" y="875705"/>
                  </a:lnTo>
                  <a:lnTo>
                    <a:pt x="522565" y="826627"/>
                  </a:lnTo>
                  <a:lnTo>
                    <a:pt x="560123" y="844001"/>
                  </a:lnTo>
                  <a:lnTo>
                    <a:pt x="2649754" y="844001"/>
                  </a:lnTo>
                  <a:lnTo>
                    <a:pt x="2412984" y="994819"/>
                  </a:lnTo>
                  <a:lnTo>
                    <a:pt x="2412984" y="1560471"/>
                  </a:lnTo>
                  <a:lnTo>
                    <a:pt x="1621530" y="2100684"/>
                  </a:lnTo>
                  <a:lnTo>
                    <a:pt x="1621349" y="2100684"/>
                  </a:lnTo>
                  <a:lnTo>
                    <a:pt x="1614849" y="2105162"/>
                  </a:lnTo>
                  <a:close/>
                </a:path>
                <a:path w="2828290" h="2105660">
                  <a:moveTo>
                    <a:pt x="2649754" y="844001"/>
                  </a:moveTo>
                  <a:lnTo>
                    <a:pt x="560123" y="844001"/>
                  </a:lnTo>
                  <a:lnTo>
                    <a:pt x="557775" y="834329"/>
                  </a:lnTo>
                  <a:lnTo>
                    <a:pt x="2664939" y="834329"/>
                  </a:lnTo>
                  <a:lnTo>
                    <a:pt x="2649754" y="844001"/>
                  </a:lnTo>
                  <a:close/>
                </a:path>
                <a:path w="2828290" h="2105660">
                  <a:moveTo>
                    <a:pt x="1621530" y="2104624"/>
                  </a:moveTo>
                  <a:lnTo>
                    <a:pt x="1621349" y="2100684"/>
                  </a:lnTo>
                  <a:lnTo>
                    <a:pt x="1621530" y="2100684"/>
                  </a:lnTo>
                  <a:lnTo>
                    <a:pt x="1621530" y="2104624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715827" y="4447118"/>
              <a:ext cx="1819910" cy="1359535"/>
            </a:xfrm>
            <a:custGeom>
              <a:avLst/>
              <a:gdLst/>
              <a:ahLst/>
              <a:cxnLst/>
              <a:rect l="l" t="t" r="r" b="b"/>
              <a:pathLst>
                <a:path w="1819910" h="1359535">
                  <a:moveTo>
                    <a:pt x="926517" y="1359027"/>
                  </a:moveTo>
                  <a:lnTo>
                    <a:pt x="134779" y="962300"/>
                  </a:lnTo>
                  <a:lnTo>
                    <a:pt x="0" y="388286"/>
                  </a:lnTo>
                  <a:lnTo>
                    <a:pt x="766496" y="0"/>
                  </a:lnTo>
                  <a:lnTo>
                    <a:pt x="1819330" y="371408"/>
                  </a:lnTo>
                  <a:lnTo>
                    <a:pt x="1735102" y="1038268"/>
                  </a:lnTo>
                  <a:lnTo>
                    <a:pt x="926517" y="1359027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57120" y="4018418"/>
              <a:ext cx="2491740" cy="828675"/>
            </a:xfrm>
            <a:custGeom>
              <a:avLst/>
              <a:gdLst/>
              <a:ahLst/>
              <a:cxnLst/>
              <a:rect l="l" t="t" r="r" b="b"/>
              <a:pathLst>
                <a:path w="2491740" h="828675">
                  <a:moveTo>
                    <a:pt x="1113116" y="447281"/>
                  </a:moveTo>
                  <a:lnTo>
                    <a:pt x="753389" y="127584"/>
                  </a:lnTo>
                  <a:lnTo>
                    <a:pt x="0" y="454075"/>
                  </a:lnTo>
                  <a:lnTo>
                    <a:pt x="359727" y="828179"/>
                  </a:lnTo>
                  <a:lnTo>
                    <a:pt x="1113116" y="447281"/>
                  </a:lnTo>
                  <a:close/>
                </a:path>
                <a:path w="2491740" h="828675">
                  <a:moveTo>
                    <a:pt x="2491232" y="374116"/>
                  </a:moveTo>
                  <a:lnTo>
                    <a:pt x="1303451" y="0"/>
                  </a:lnTo>
                  <a:lnTo>
                    <a:pt x="1103528" y="430377"/>
                  </a:lnTo>
                  <a:lnTo>
                    <a:pt x="2183663" y="808380"/>
                  </a:lnTo>
                  <a:lnTo>
                    <a:pt x="2491232" y="374116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774762" y="4447124"/>
              <a:ext cx="1727200" cy="1106170"/>
            </a:xfrm>
            <a:custGeom>
              <a:avLst/>
              <a:gdLst/>
              <a:ahLst/>
              <a:cxnLst/>
              <a:rect l="l" t="t" r="r" b="b"/>
              <a:pathLst>
                <a:path w="1727200" h="1106170">
                  <a:moveTo>
                    <a:pt x="655" y="1105364"/>
                  </a:moveTo>
                  <a:lnTo>
                    <a:pt x="720777" y="637470"/>
                  </a:lnTo>
                  <a:lnTo>
                    <a:pt x="699113" y="0"/>
                  </a:lnTo>
                  <a:lnTo>
                    <a:pt x="748253" y="635083"/>
                  </a:lnTo>
                  <a:lnTo>
                    <a:pt x="813266" y="665797"/>
                  </a:lnTo>
                  <a:lnTo>
                    <a:pt x="733108" y="665797"/>
                  </a:lnTo>
                  <a:lnTo>
                    <a:pt x="655" y="1105364"/>
                  </a:lnTo>
                  <a:close/>
                </a:path>
                <a:path w="1727200" h="1106170">
                  <a:moveTo>
                    <a:pt x="1726666" y="1097309"/>
                  </a:moveTo>
                  <a:lnTo>
                    <a:pt x="733108" y="665797"/>
                  </a:lnTo>
                  <a:lnTo>
                    <a:pt x="813266" y="665797"/>
                  </a:lnTo>
                  <a:lnTo>
                    <a:pt x="1726666" y="1097309"/>
                  </a:lnTo>
                  <a:close/>
                </a:path>
                <a:path w="1727200" h="1106170">
                  <a:moveTo>
                    <a:pt x="0" y="1105790"/>
                  </a:moveTo>
                  <a:lnTo>
                    <a:pt x="655" y="1105364"/>
                  </a:lnTo>
                  <a:lnTo>
                    <a:pt x="0" y="1105790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732616" y="4885787"/>
              <a:ext cx="807085" cy="1220470"/>
            </a:xfrm>
            <a:custGeom>
              <a:avLst/>
              <a:gdLst/>
              <a:ahLst/>
              <a:cxnLst/>
              <a:rect l="l" t="t" r="r" b="b"/>
              <a:pathLst>
                <a:path w="807085" h="1220470">
                  <a:moveTo>
                    <a:pt x="23338" y="1220465"/>
                  </a:moveTo>
                  <a:lnTo>
                    <a:pt x="0" y="458047"/>
                  </a:lnTo>
                  <a:lnTo>
                    <a:pt x="806769" y="0"/>
                  </a:lnTo>
                  <a:lnTo>
                    <a:pt x="806769" y="680218"/>
                  </a:lnTo>
                  <a:lnTo>
                    <a:pt x="23370" y="1220471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700026" y="4742967"/>
              <a:ext cx="1247140" cy="591820"/>
            </a:xfrm>
            <a:custGeom>
              <a:avLst/>
              <a:gdLst/>
              <a:ahLst/>
              <a:cxnLst/>
              <a:rect l="l" t="t" r="r" b="b"/>
              <a:pathLst>
                <a:path w="1247139" h="591820">
                  <a:moveTo>
                    <a:pt x="0" y="591772"/>
                  </a:moveTo>
                  <a:lnTo>
                    <a:pt x="840287" y="78737"/>
                  </a:lnTo>
                  <a:lnTo>
                    <a:pt x="1246616" y="0"/>
                  </a:lnTo>
                  <a:lnTo>
                    <a:pt x="451984" y="511409"/>
                  </a:lnTo>
                  <a:lnTo>
                    <a:pt x="0" y="59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693263" y="4763388"/>
              <a:ext cx="2199640" cy="1333500"/>
            </a:xfrm>
            <a:custGeom>
              <a:avLst/>
              <a:gdLst/>
              <a:ahLst/>
              <a:cxnLst/>
              <a:rect l="l" t="t" r="r" b="b"/>
              <a:pathLst>
                <a:path w="2199640" h="1333500">
                  <a:moveTo>
                    <a:pt x="1065606" y="1333169"/>
                  </a:moveTo>
                  <a:lnTo>
                    <a:pt x="1031671" y="571322"/>
                  </a:lnTo>
                  <a:lnTo>
                    <a:pt x="0" y="88379"/>
                  </a:lnTo>
                  <a:lnTo>
                    <a:pt x="67856" y="823010"/>
                  </a:lnTo>
                  <a:lnTo>
                    <a:pt x="1065606" y="1333169"/>
                  </a:lnTo>
                  <a:close/>
                </a:path>
                <a:path w="2199640" h="1333500">
                  <a:moveTo>
                    <a:pt x="2199055" y="0"/>
                  </a:moveTo>
                  <a:lnTo>
                    <a:pt x="1842858" y="61391"/>
                  </a:lnTo>
                  <a:lnTo>
                    <a:pt x="1038402" y="550964"/>
                  </a:lnTo>
                  <a:lnTo>
                    <a:pt x="1459217" y="476135"/>
                  </a:lnTo>
                  <a:lnTo>
                    <a:pt x="2199055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70623" y="4838190"/>
              <a:ext cx="1588770" cy="591820"/>
            </a:xfrm>
            <a:custGeom>
              <a:avLst/>
              <a:gdLst/>
              <a:ahLst/>
              <a:cxnLst/>
              <a:rect l="l" t="t" r="r" b="b"/>
              <a:pathLst>
                <a:path w="1588770" h="591820">
                  <a:moveTo>
                    <a:pt x="1173596" y="591772"/>
                  </a:moveTo>
                  <a:lnTo>
                    <a:pt x="0" y="48728"/>
                  </a:lnTo>
                  <a:lnTo>
                    <a:pt x="512984" y="0"/>
                  </a:lnTo>
                  <a:lnTo>
                    <a:pt x="1588223" y="501267"/>
                  </a:lnTo>
                  <a:lnTo>
                    <a:pt x="1173596" y="59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97788" y="4845012"/>
              <a:ext cx="1534160" cy="571500"/>
            </a:xfrm>
            <a:custGeom>
              <a:avLst/>
              <a:gdLst/>
              <a:ahLst/>
              <a:cxnLst/>
              <a:rect l="l" t="t" r="r" b="b"/>
              <a:pathLst>
                <a:path w="1534160" h="571500">
                  <a:moveTo>
                    <a:pt x="1133493" y="571364"/>
                  </a:moveTo>
                  <a:lnTo>
                    <a:pt x="0" y="47051"/>
                  </a:lnTo>
                  <a:lnTo>
                    <a:pt x="495463" y="0"/>
                  </a:lnTo>
                  <a:lnTo>
                    <a:pt x="1533945" y="483980"/>
                  </a:lnTo>
                  <a:lnTo>
                    <a:pt x="1133493" y="571364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715819" y="4447120"/>
              <a:ext cx="1828164" cy="1659255"/>
            </a:xfrm>
            <a:custGeom>
              <a:avLst/>
              <a:gdLst/>
              <a:ahLst/>
              <a:cxnLst/>
              <a:rect l="l" t="t" r="r" b="b"/>
              <a:pathLst>
                <a:path w="1828164" h="1659254">
                  <a:moveTo>
                    <a:pt x="1046594" y="1658747"/>
                  </a:moveTo>
                  <a:lnTo>
                    <a:pt x="1030719" y="881938"/>
                  </a:lnTo>
                  <a:lnTo>
                    <a:pt x="998969" y="881938"/>
                  </a:lnTo>
                  <a:lnTo>
                    <a:pt x="1046594" y="1658747"/>
                  </a:lnTo>
                  <a:close/>
                </a:path>
                <a:path w="1828164" h="1659254">
                  <a:moveTo>
                    <a:pt x="1827784" y="379844"/>
                  </a:moveTo>
                  <a:lnTo>
                    <a:pt x="749655" y="0"/>
                  </a:lnTo>
                  <a:lnTo>
                    <a:pt x="0" y="388289"/>
                  </a:lnTo>
                  <a:lnTo>
                    <a:pt x="741260" y="25323"/>
                  </a:lnTo>
                  <a:lnTo>
                    <a:pt x="1827784" y="379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759767" y="2228719"/>
            <a:ext cx="1600835" cy="173228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dirty="0" sz="4800" spc="45">
                <a:latin typeface="함초롬바탕"/>
                <a:cs typeface="함초롬바탕"/>
              </a:rPr>
              <a:t>input</a:t>
            </a:r>
            <a:endParaRPr sz="4800">
              <a:latin typeface="함초롬바탕"/>
              <a:cs typeface="함초롬바탕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dirty="0" sz="4800" spc="-1030">
                <a:latin typeface="함초롬바탕"/>
                <a:cs typeface="함초롬바탕"/>
              </a:rPr>
              <a:t>↓</a:t>
            </a:r>
            <a:endParaRPr sz="4800">
              <a:latin typeface="함초롬바탕"/>
              <a:cs typeface="함초롬바탕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77764" y="5994150"/>
            <a:ext cx="2061845" cy="170751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125"/>
              </a:spcBef>
            </a:pPr>
            <a:r>
              <a:rPr dirty="0" sz="6600" spc="-445">
                <a:latin typeface="함초롬바탕"/>
                <a:cs typeface="함초롬바탕"/>
              </a:rPr>
              <a:t>num</a:t>
            </a:r>
            <a:endParaRPr sz="660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4250" spc="-484">
                <a:latin typeface="함초롬바탕"/>
                <a:cs typeface="함초롬바탕"/>
              </a:rPr>
              <a:t>프린트</a:t>
            </a:r>
            <a:r>
              <a:rPr dirty="0" sz="4250" spc="-55">
                <a:latin typeface="함초롬바탕"/>
                <a:cs typeface="함초롬바탕"/>
              </a:rPr>
              <a:t> </a:t>
            </a:r>
            <a:r>
              <a:rPr dirty="0" sz="4250" spc="-220">
                <a:latin typeface="함초롬바탕"/>
                <a:cs typeface="함초롬바탕"/>
              </a:rPr>
              <a:t>-</a:t>
            </a:r>
            <a:r>
              <a:rPr dirty="0" sz="4250" spc="-685">
                <a:latin typeface="함초롬바탕"/>
                <a:cs typeface="함초롬바탕"/>
              </a:rPr>
              <a:t>&gt;</a:t>
            </a:r>
            <a:endParaRPr sz="4250">
              <a:latin typeface="함초롬바탕"/>
              <a:cs typeface="함초롬바탕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762388" y="7660350"/>
            <a:ext cx="763270" cy="695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00" spc="305" b="1">
                <a:latin typeface="한컴산뜻돋움"/>
                <a:cs typeface="한컴산뜻돋움"/>
              </a:rPr>
              <a:t>15</a:t>
            </a:r>
            <a:endParaRPr sz="4400">
              <a:latin typeface="한컴산뜻돋움"/>
              <a:cs typeface="한컴산뜻돋움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777978" y="1913586"/>
            <a:ext cx="7321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입력</a:t>
            </a:r>
            <a:endParaRPr sz="2750">
              <a:latin typeface="한컴산뜻돋움"/>
              <a:cs typeface="한컴산뜻돋움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348170" y="3033192"/>
            <a:ext cx="330263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285" b="1">
                <a:latin typeface="한컴산뜻돋움"/>
                <a:cs typeface="한컴산뜻돋움"/>
              </a:rPr>
              <a:t>#include&lt;stdio.h&gt;</a:t>
            </a:r>
            <a:endParaRPr sz="2600">
              <a:latin typeface="한컴산뜻돋움"/>
              <a:cs typeface="한컴산뜻돋움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7740" y="5916473"/>
            <a:ext cx="288925" cy="304800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7348170" y="3900424"/>
            <a:ext cx="6470015" cy="3292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613275">
              <a:lnSpc>
                <a:spcPct val="117800"/>
              </a:lnSpc>
              <a:spcBef>
                <a:spcPts val="95"/>
              </a:spcBef>
            </a:pPr>
            <a:r>
              <a:rPr dirty="0" sz="2600" spc="165" b="1">
                <a:latin typeface="한컴산뜻돋움"/>
                <a:cs typeface="한컴산뜻돋움"/>
              </a:rPr>
              <a:t>int</a:t>
            </a:r>
            <a:r>
              <a:rPr dirty="0" sz="2600" spc="45" b="1">
                <a:latin typeface="한컴산뜻돋움"/>
                <a:cs typeface="한컴산뜻돋움"/>
              </a:rPr>
              <a:t> </a:t>
            </a:r>
            <a:r>
              <a:rPr dirty="0" sz="2600" spc="75" b="1">
                <a:latin typeface="한컴산뜻돋움"/>
                <a:cs typeface="한컴산뜻돋움"/>
              </a:rPr>
              <a:t>main(){ </a:t>
            </a:r>
            <a:r>
              <a:rPr dirty="0" sz="2600" spc="165" b="1">
                <a:latin typeface="한컴산뜻돋움"/>
                <a:cs typeface="한컴산뜻돋움"/>
              </a:rPr>
              <a:t>int</a:t>
            </a:r>
            <a:r>
              <a:rPr dirty="0" sz="2600" spc="45" b="1">
                <a:latin typeface="한컴산뜻돋움"/>
                <a:cs typeface="한컴산뜻돋움"/>
              </a:rPr>
              <a:t> </a:t>
            </a:r>
            <a:r>
              <a:rPr dirty="0" sz="2600" spc="75" b="1">
                <a:latin typeface="한컴산뜻돋움"/>
                <a:cs typeface="한컴산뜻돋움"/>
              </a:rPr>
              <a:t>num;</a:t>
            </a:r>
            <a:endParaRPr sz="2600">
              <a:latin typeface="한컴산뜻돋움"/>
              <a:cs typeface="한컴산뜻돋움"/>
            </a:endParaRPr>
          </a:p>
          <a:p>
            <a:pPr marL="12700" marR="1565910">
              <a:lnSpc>
                <a:spcPct val="117800"/>
              </a:lnSpc>
            </a:pPr>
            <a:r>
              <a:rPr dirty="0" sz="2600" spc="204" b="1">
                <a:latin typeface="한컴산뜻돋움"/>
                <a:cs typeface="한컴산뜻돋움"/>
              </a:rPr>
              <a:t>printf("숫자를</a:t>
            </a:r>
            <a:r>
              <a:rPr dirty="0" sz="2600" spc="65" b="1">
                <a:latin typeface="한컴산뜻돋움"/>
                <a:cs typeface="한컴산뜻돋움"/>
              </a:rPr>
              <a:t> </a:t>
            </a:r>
            <a:r>
              <a:rPr dirty="0" sz="2600" spc="135" b="1">
                <a:latin typeface="한컴산뜻돋움"/>
                <a:cs typeface="한컴산뜻돋움"/>
              </a:rPr>
              <a:t>입력해주세요."); </a:t>
            </a:r>
            <a:r>
              <a:rPr dirty="0" sz="2600" spc="185" b="1">
                <a:solidFill>
                  <a:srgbClr val="9A0000"/>
                </a:solidFill>
                <a:latin typeface="한컴산뜻돋움"/>
                <a:cs typeface="한컴산뜻돋움"/>
              </a:rPr>
              <a:t>scanf</a:t>
            </a:r>
            <a:r>
              <a:rPr dirty="0" sz="2600" spc="185" b="1">
                <a:latin typeface="한컴산뜻돋움"/>
                <a:cs typeface="한컴산뜻돋움"/>
              </a:rPr>
              <a:t>("%d",&amp;num);</a:t>
            </a:r>
            <a:endParaRPr sz="26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1976755" algn="l"/>
              </a:tabLst>
            </a:pPr>
            <a:r>
              <a:rPr dirty="0" sz="2600" spc="200" b="1">
                <a:latin typeface="한컴산뜻돋움"/>
                <a:cs typeface="한컴산뜻돋움"/>
              </a:rPr>
              <a:t>printf("당</a:t>
            </a:r>
            <a:r>
              <a:rPr dirty="0" sz="2600" b="1">
                <a:latin typeface="한컴산뜻돋움"/>
                <a:cs typeface="한컴산뜻돋움"/>
              </a:rPr>
              <a:t>	</a:t>
            </a:r>
            <a:r>
              <a:rPr dirty="0" sz="2600" spc="190" b="1">
                <a:latin typeface="한컴산뜻돋움"/>
                <a:cs typeface="한컴산뜻돋움"/>
              </a:rPr>
              <a:t>이</a:t>
            </a:r>
            <a:r>
              <a:rPr dirty="0" sz="2600" spc="45" b="1">
                <a:latin typeface="한컴산뜻돋움"/>
                <a:cs typeface="한컴산뜻돋움"/>
              </a:rPr>
              <a:t> </a:t>
            </a:r>
            <a:r>
              <a:rPr dirty="0" sz="2600" spc="190" b="1">
                <a:latin typeface="한컴산뜻돋움"/>
                <a:cs typeface="한컴산뜻돋움"/>
              </a:rPr>
              <a:t>입력한</a:t>
            </a:r>
            <a:r>
              <a:rPr dirty="0" sz="2600" spc="50" b="1">
                <a:latin typeface="한컴산뜻돋움"/>
                <a:cs typeface="한컴산뜻돋움"/>
              </a:rPr>
              <a:t> </a:t>
            </a:r>
            <a:r>
              <a:rPr dirty="0" sz="2600" spc="190" b="1">
                <a:latin typeface="한컴산뜻돋움"/>
                <a:cs typeface="한컴산뜻돋움"/>
              </a:rPr>
              <a:t>숫자는</a:t>
            </a:r>
            <a:r>
              <a:rPr dirty="0" sz="2600" spc="50" b="1">
                <a:latin typeface="한컴산뜻돋움"/>
                <a:cs typeface="한컴산뜻돋움"/>
              </a:rPr>
              <a:t> </a:t>
            </a:r>
            <a:r>
              <a:rPr dirty="0" sz="2600" spc="195" b="1">
                <a:latin typeface="한컴산뜻돋움"/>
                <a:cs typeface="한컴산뜻돋움"/>
              </a:rPr>
              <a:t>%d",</a:t>
            </a:r>
            <a:r>
              <a:rPr dirty="0" sz="2600" spc="50" b="1">
                <a:latin typeface="한컴산뜻돋움"/>
                <a:cs typeface="한컴산뜻돋움"/>
              </a:rPr>
              <a:t> num);</a:t>
            </a:r>
            <a:endParaRPr sz="26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dirty="0" sz="2600" spc="120" b="1">
                <a:latin typeface="한컴산뜻돋움"/>
                <a:cs typeface="한컴산뜻돋움"/>
              </a:rPr>
              <a:t>}</a:t>
            </a:r>
            <a:endParaRPr sz="26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00854" y="4791392"/>
            <a:ext cx="4755515" cy="588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700" spc="-459">
                <a:latin typeface="함초롬바탕"/>
                <a:cs typeface="함초롬바탕"/>
              </a:rPr>
              <a:t>코드업</a:t>
            </a:r>
            <a:r>
              <a:rPr dirty="0" sz="3700" spc="-80">
                <a:latin typeface="함초롬바탕"/>
                <a:cs typeface="함초롬바탕"/>
              </a:rPr>
              <a:t> </a:t>
            </a:r>
            <a:r>
              <a:rPr dirty="0" sz="3700" spc="-130">
                <a:latin typeface="함초롬바탕"/>
                <a:cs typeface="함초롬바탕"/>
              </a:rPr>
              <a:t>10~18,</a:t>
            </a:r>
            <a:r>
              <a:rPr dirty="0" sz="3700" spc="-150">
                <a:latin typeface="함초롬바탕"/>
                <a:cs typeface="함초롬바탕"/>
              </a:rPr>
              <a:t> </a:t>
            </a:r>
            <a:r>
              <a:rPr dirty="0" sz="3700">
                <a:latin typeface="함초롬바탕"/>
                <a:cs typeface="함초롬바탕"/>
              </a:rPr>
              <a:t>38번</a:t>
            </a:r>
            <a:r>
              <a:rPr dirty="0" sz="3700" spc="-130">
                <a:latin typeface="함초롬바탕"/>
                <a:cs typeface="함초롬바탕"/>
              </a:rPr>
              <a:t> </a:t>
            </a:r>
            <a:r>
              <a:rPr dirty="0" sz="3700" spc="-425">
                <a:latin typeface="함초롬바탕"/>
                <a:cs typeface="함초롬바탕"/>
              </a:rPr>
              <a:t>풀기</a:t>
            </a:r>
            <a:endParaRPr sz="37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3518349"/>
            <a:ext cx="7010399" cy="3248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589430" y="2776601"/>
            <a:ext cx="4143375" cy="4559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16399"/>
              </a:lnSpc>
              <a:spcBef>
                <a:spcPts val="90"/>
              </a:spcBef>
            </a:pPr>
            <a:r>
              <a:rPr dirty="0" sz="3650">
                <a:solidFill>
                  <a:srgbClr val="9A0000"/>
                </a:solidFill>
                <a:latin typeface="함초롬바탕"/>
                <a:cs typeface="함초롬바탕"/>
              </a:rPr>
              <a:t>input값</a:t>
            </a:r>
            <a:r>
              <a:rPr dirty="0" sz="36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3650" spc="-335">
                <a:solidFill>
                  <a:srgbClr val="9A0000"/>
                </a:solidFill>
                <a:latin typeface="함초롬바탕"/>
                <a:cs typeface="함초롬바탕"/>
              </a:rPr>
              <a:t>15</a:t>
            </a:r>
            <a:r>
              <a:rPr dirty="0" sz="3650" spc="-20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3650" spc="100">
                <a:solidFill>
                  <a:srgbClr val="9A0000"/>
                </a:solidFill>
                <a:latin typeface="함초롬바탕"/>
                <a:cs typeface="함초롬바탕"/>
              </a:rPr>
              <a:t>3</a:t>
            </a:r>
            <a:r>
              <a:rPr dirty="0" sz="36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3650" spc="-160">
                <a:solidFill>
                  <a:srgbClr val="9A0000"/>
                </a:solidFill>
                <a:latin typeface="함초롬바탕"/>
                <a:cs typeface="함초롬바탕"/>
              </a:rPr>
              <a:t>입력</a:t>
            </a:r>
            <a:r>
              <a:rPr dirty="0" sz="3650" spc="-20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3650" spc="-585">
                <a:solidFill>
                  <a:srgbClr val="9A0000"/>
                </a:solidFill>
                <a:latin typeface="함초롬바탕"/>
                <a:cs typeface="함초롬바탕"/>
              </a:rPr>
              <a:t>후 </a:t>
            </a:r>
            <a:r>
              <a:rPr dirty="0" sz="3650" spc="-25">
                <a:solidFill>
                  <a:srgbClr val="9A0000"/>
                </a:solidFill>
                <a:latin typeface="함초롬바탕"/>
                <a:cs typeface="함초롬바탕"/>
              </a:rPr>
              <a:t>덧셈</a:t>
            </a:r>
            <a:endParaRPr sz="3650">
              <a:latin typeface="함초롬바탕"/>
              <a:cs typeface="함초롬바탕"/>
            </a:endParaRPr>
          </a:p>
          <a:p>
            <a:pPr algn="ctr" marL="1195070" marR="1187450" indent="-635">
              <a:lnSpc>
                <a:spcPct val="116399"/>
              </a:lnSpc>
              <a:spcBef>
                <a:spcPts val="5"/>
              </a:spcBef>
            </a:pPr>
            <a:r>
              <a:rPr dirty="0" sz="3650" spc="25">
                <a:solidFill>
                  <a:srgbClr val="9A0000"/>
                </a:solidFill>
                <a:latin typeface="함초롬바탕"/>
                <a:cs typeface="함초롬바탕"/>
              </a:rPr>
              <a:t>뺄셈 </a:t>
            </a:r>
            <a:r>
              <a:rPr dirty="0" sz="3650" spc="-315">
                <a:solidFill>
                  <a:srgbClr val="9A0000"/>
                </a:solidFill>
                <a:latin typeface="함초롬바탕"/>
                <a:cs typeface="함초롬바탕"/>
              </a:rPr>
              <a:t>곱셈 </a:t>
            </a:r>
            <a:r>
              <a:rPr dirty="0" sz="3650" spc="-25">
                <a:solidFill>
                  <a:srgbClr val="9A0000"/>
                </a:solidFill>
                <a:latin typeface="함초롬바탕"/>
                <a:cs typeface="함초롬바탕"/>
              </a:rPr>
              <a:t>나눗셈 </a:t>
            </a:r>
            <a:r>
              <a:rPr dirty="0" sz="3650" spc="-105">
                <a:solidFill>
                  <a:srgbClr val="9A0000"/>
                </a:solidFill>
                <a:latin typeface="함초롬바탕"/>
                <a:cs typeface="함초롬바탕"/>
              </a:rPr>
              <a:t>나머지값</a:t>
            </a:r>
            <a:endParaRPr sz="3650">
              <a:latin typeface="함초롬바탕"/>
              <a:cs typeface="함초롬바탕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3650" spc="-10">
                <a:latin typeface="함초롬바탕"/>
                <a:cs typeface="함초롬바탕"/>
              </a:rPr>
              <a:t>출력하기!</a:t>
            </a:r>
            <a:endParaRPr sz="365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71061" y="4818094"/>
            <a:ext cx="14605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65" b="1">
                <a:latin typeface="한컴산뜻돋움"/>
                <a:cs typeface="한컴산뜻돋움"/>
              </a:rPr>
              <a:t>.</a:t>
            </a:r>
            <a:endParaRPr sz="34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20317" y="3506823"/>
            <a:ext cx="2661920" cy="34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220" b="1">
                <a:latin typeface="한컴산뜻돋움"/>
                <a:cs typeface="한컴산뜻돋움"/>
              </a:rPr>
              <a:t>#include&lt;stdio.h&gt;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20317" y="4202098"/>
            <a:ext cx="2439670" cy="1144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7630" marR="941705" indent="-75565">
              <a:lnSpc>
                <a:spcPct val="116599"/>
              </a:lnSpc>
              <a:spcBef>
                <a:spcPts val="95"/>
              </a:spcBef>
            </a:pPr>
            <a:r>
              <a:rPr dirty="0" sz="2100" spc="130" b="1">
                <a:latin typeface="한컴산뜻돋움"/>
                <a:cs typeface="한컴산뜻돋움"/>
              </a:rPr>
              <a:t>int</a:t>
            </a:r>
            <a:r>
              <a:rPr dirty="0" sz="2100" spc="35" b="1">
                <a:latin typeface="한컴산뜻돋움"/>
                <a:cs typeface="한컴산뜻돋움"/>
              </a:rPr>
              <a:t> </a:t>
            </a:r>
            <a:r>
              <a:rPr dirty="0" sz="2100" spc="55" b="1">
                <a:latin typeface="한컴산뜻돋움"/>
                <a:cs typeface="한컴산뜻돋움"/>
              </a:rPr>
              <a:t>main(){ </a:t>
            </a:r>
            <a:r>
              <a:rPr dirty="0" sz="2100" spc="130" b="1">
                <a:latin typeface="한컴산뜻돋움"/>
                <a:cs typeface="한컴산뜻돋움"/>
              </a:rPr>
              <a:t>int</a:t>
            </a:r>
            <a:r>
              <a:rPr dirty="0" sz="2100" spc="35" b="1">
                <a:latin typeface="한컴산뜻돋움"/>
                <a:cs typeface="한컴산뜻돋움"/>
              </a:rPr>
              <a:t> </a:t>
            </a:r>
            <a:r>
              <a:rPr dirty="0" sz="2100" spc="90" b="1">
                <a:latin typeface="한컴산뜻돋움"/>
                <a:cs typeface="한컴산뜻돋움"/>
              </a:rPr>
              <a:t>a;</a:t>
            </a:r>
            <a:endParaRPr sz="2100">
              <a:latin typeface="한컴산뜻돋움"/>
              <a:cs typeface="한컴산뜻돋움"/>
            </a:endParaRPr>
          </a:p>
          <a:p>
            <a:pPr marL="87630">
              <a:lnSpc>
                <a:spcPct val="100000"/>
              </a:lnSpc>
              <a:spcBef>
                <a:spcPts val="420"/>
              </a:spcBef>
            </a:pPr>
            <a:r>
              <a:rPr dirty="0" sz="2100" spc="165" b="1">
                <a:latin typeface="한컴산뜻돋움"/>
                <a:cs typeface="한컴산뜻돋움"/>
              </a:rPr>
              <a:t>scanf("%d",&amp;a);</a:t>
            </a:r>
            <a:endParaRPr sz="2100">
              <a:latin typeface="한컴산뜻돋움"/>
              <a:cs typeface="한컴산뜻돋움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379567" y="4752066"/>
            <a:ext cx="1123950" cy="838835"/>
            <a:chOff x="6379567" y="4752066"/>
            <a:chExt cx="1123950" cy="838835"/>
          </a:xfrm>
        </p:grpSpPr>
        <p:sp>
          <p:nvSpPr>
            <p:cNvPr id="5" name="object 5" descr=""/>
            <p:cNvSpPr/>
            <p:nvPr/>
          </p:nvSpPr>
          <p:spPr>
            <a:xfrm>
              <a:off x="6379567" y="4752066"/>
              <a:ext cx="1123950" cy="838835"/>
            </a:xfrm>
            <a:custGeom>
              <a:avLst/>
              <a:gdLst/>
              <a:ahLst/>
              <a:cxnLst/>
              <a:rect l="l" t="t" r="r" b="b"/>
              <a:pathLst>
                <a:path w="1123950" h="838835">
                  <a:moveTo>
                    <a:pt x="1066517" y="174241"/>
                  </a:moveTo>
                  <a:lnTo>
                    <a:pt x="519799" y="174241"/>
                  </a:lnTo>
                  <a:lnTo>
                    <a:pt x="522381" y="172957"/>
                  </a:lnTo>
                  <a:lnTo>
                    <a:pt x="522022" y="172815"/>
                  </a:lnTo>
                  <a:lnTo>
                    <a:pt x="602941" y="0"/>
                  </a:lnTo>
                  <a:lnTo>
                    <a:pt x="1083672" y="150208"/>
                  </a:lnTo>
                  <a:lnTo>
                    <a:pt x="1066517" y="174241"/>
                  </a:lnTo>
                  <a:close/>
                </a:path>
                <a:path w="1123950" h="838835">
                  <a:moveTo>
                    <a:pt x="221020" y="332506"/>
                  </a:moveTo>
                  <a:lnTo>
                    <a:pt x="75467" y="182302"/>
                  </a:lnTo>
                  <a:lnTo>
                    <a:pt x="380343" y="51211"/>
                  </a:lnTo>
                  <a:lnTo>
                    <a:pt x="519799" y="174241"/>
                  </a:lnTo>
                  <a:lnTo>
                    <a:pt x="1066517" y="174241"/>
                  </a:lnTo>
                  <a:lnTo>
                    <a:pt x="960930" y="322165"/>
                  </a:lnTo>
                  <a:lnTo>
                    <a:pt x="1074484" y="322165"/>
                  </a:lnTo>
                  <a:lnTo>
                    <a:pt x="1072136" y="323665"/>
                  </a:lnTo>
                  <a:lnTo>
                    <a:pt x="956606" y="323665"/>
                  </a:lnTo>
                  <a:lnTo>
                    <a:pt x="956534" y="323950"/>
                  </a:lnTo>
                  <a:lnTo>
                    <a:pt x="1071689" y="323950"/>
                  </a:lnTo>
                  <a:lnTo>
                    <a:pt x="1058734" y="332221"/>
                  </a:lnTo>
                  <a:lnTo>
                    <a:pt x="221594" y="332221"/>
                  </a:lnTo>
                  <a:lnTo>
                    <a:pt x="221020" y="332506"/>
                  </a:lnTo>
                  <a:close/>
                </a:path>
                <a:path w="1123950" h="838835">
                  <a:moveTo>
                    <a:pt x="1074484" y="322165"/>
                  </a:moveTo>
                  <a:lnTo>
                    <a:pt x="960930" y="322165"/>
                  </a:lnTo>
                  <a:lnTo>
                    <a:pt x="1123415" y="290926"/>
                  </a:lnTo>
                  <a:lnTo>
                    <a:pt x="1074484" y="322165"/>
                  </a:lnTo>
                  <a:close/>
                </a:path>
                <a:path w="1123950" h="838835">
                  <a:moveTo>
                    <a:pt x="1071689" y="323950"/>
                  </a:moveTo>
                  <a:lnTo>
                    <a:pt x="956534" y="323950"/>
                  </a:lnTo>
                  <a:lnTo>
                    <a:pt x="956893" y="323807"/>
                  </a:lnTo>
                  <a:lnTo>
                    <a:pt x="956606" y="323665"/>
                  </a:lnTo>
                  <a:lnTo>
                    <a:pt x="1072136" y="323665"/>
                  </a:lnTo>
                  <a:lnTo>
                    <a:pt x="1071689" y="323950"/>
                  </a:lnTo>
                  <a:close/>
                </a:path>
                <a:path w="1123950" h="838835">
                  <a:moveTo>
                    <a:pt x="641551" y="838254"/>
                  </a:moveTo>
                  <a:lnTo>
                    <a:pt x="641408" y="833690"/>
                  </a:lnTo>
                  <a:lnTo>
                    <a:pt x="238955" y="629565"/>
                  </a:lnTo>
                  <a:lnTo>
                    <a:pt x="222312" y="450760"/>
                  </a:lnTo>
                  <a:lnTo>
                    <a:pt x="0" y="348697"/>
                  </a:lnTo>
                  <a:lnTo>
                    <a:pt x="207606" y="329154"/>
                  </a:lnTo>
                  <a:lnTo>
                    <a:pt x="222527" y="336073"/>
                  </a:lnTo>
                  <a:lnTo>
                    <a:pt x="1052701" y="336073"/>
                  </a:lnTo>
                  <a:lnTo>
                    <a:pt x="958637" y="396127"/>
                  </a:lnTo>
                  <a:lnTo>
                    <a:pt x="958637" y="621364"/>
                  </a:lnTo>
                  <a:lnTo>
                    <a:pt x="644205" y="836471"/>
                  </a:lnTo>
                  <a:lnTo>
                    <a:pt x="641551" y="838254"/>
                  </a:lnTo>
                  <a:close/>
                </a:path>
                <a:path w="1123950" h="838835">
                  <a:moveTo>
                    <a:pt x="1052701" y="336073"/>
                  </a:moveTo>
                  <a:lnTo>
                    <a:pt x="222527" y="336073"/>
                  </a:lnTo>
                  <a:lnTo>
                    <a:pt x="221594" y="332221"/>
                  </a:lnTo>
                  <a:lnTo>
                    <a:pt x="1058734" y="332221"/>
                  </a:lnTo>
                  <a:lnTo>
                    <a:pt x="1052701" y="336073"/>
                  </a:lnTo>
                  <a:close/>
                </a:path>
                <a:path w="1123950" h="838835">
                  <a:moveTo>
                    <a:pt x="644205" y="838040"/>
                  </a:moveTo>
                  <a:lnTo>
                    <a:pt x="644134" y="836471"/>
                  </a:lnTo>
                  <a:lnTo>
                    <a:pt x="644205" y="838040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06422" y="4926213"/>
              <a:ext cx="723265" cy="541655"/>
            </a:xfrm>
            <a:custGeom>
              <a:avLst/>
              <a:gdLst/>
              <a:ahLst/>
              <a:cxnLst/>
              <a:rect l="l" t="t" r="r" b="b"/>
              <a:pathLst>
                <a:path w="723265" h="541654">
                  <a:moveTo>
                    <a:pt x="368089" y="541151"/>
                  </a:moveTo>
                  <a:lnTo>
                    <a:pt x="53545" y="383178"/>
                  </a:lnTo>
                  <a:lnTo>
                    <a:pt x="0" y="154611"/>
                  </a:lnTo>
                  <a:lnTo>
                    <a:pt x="304515" y="0"/>
                  </a:lnTo>
                  <a:lnTo>
                    <a:pt x="722788" y="147891"/>
                  </a:lnTo>
                  <a:lnTo>
                    <a:pt x="689326" y="413428"/>
                  </a:lnTo>
                  <a:lnTo>
                    <a:pt x="368089" y="541151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463906" y="4755514"/>
              <a:ext cx="989965" cy="330200"/>
            </a:xfrm>
            <a:custGeom>
              <a:avLst/>
              <a:gdLst/>
              <a:ahLst/>
              <a:cxnLst/>
              <a:rect l="l" t="t" r="r" b="b"/>
              <a:pathLst>
                <a:path w="989965" h="330200">
                  <a:moveTo>
                    <a:pt x="442226" y="178104"/>
                  </a:moveTo>
                  <a:lnTo>
                    <a:pt x="299313" y="50800"/>
                  </a:lnTo>
                  <a:lnTo>
                    <a:pt x="0" y="180809"/>
                  </a:lnTo>
                  <a:lnTo>
                    <a:pt x="142913" y="329768"/>
                  </a:lnTo>
                  <a:lnTo>
                    <a:pt x="442226" y="178104"/>
                  </a:lnTo>
                  <a:close/>
                </a:path>
                <a:path w="989965" h="330200">
                  <a:moveTo>
                    <a:pt x="989723" y="148971"/>
                  </a:moveTo>
                  <a:lnTo>
                    <a:pt x="517842" y="0"/>
                  </a:lnTo>
                  <a:lnTo>
                    <a:pt x="438416" y="171373"/>
                  </a:lnTo>
                  <a:lnTo>
                    <a:pt x="867537" y="321881"/>
                  </a:lnTo>
                  <a:lnTo>
                    <a:pt x="989723" y="148971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629836" y="4926215"/>
              <a:ext cx="686435" cy="440690"/>
            </a:xfrm>
            <a:custGeom>
              <a:avLst/>
              <a:gdLst/>
              <a:ahLst/>
              <a:cxnLst/>
              <a:rect l="l" t="t" r="r" b="b"/>
              <a:pathLst>
                <a:path w="686434" h="440689">
                  <a:moveTo>
                    <a:pt x="0" y="440314"/>
                  </a:moveTo>
                  <a:lnTo>
                    <a:pt x="286352" y="253834"/>
                  </a:lnTo>
                  <a:lnTo>
                    <a:pt x="277745" y="0"/>
                  </a:lnTo>
                  <a:lnTo>
                    <a:pt x="297268" y="252883"/>
                  </a:lnTo>
                  <a:lnTo>
                    <a:pt x="323096" y="265113"/>
                  </a:lnTo>
                  <a:lnTo>
                    <a:pt x="291251" y="265113"/>
                  </a:lnTo>
                  <a:lnTo>
                    <a:pt x="0" y="440314"/>
                  </a:lnTo>
                  <a:close/>
                </a:path>
                <a:path w="686434" h="440689">
                  <a:moveTo>
                    <a:pt x="685974" y="436937"/>
                  </a:moveTo>
                  <a:lnTo>
                    <a:pt x="291251" y="265113"/>
                  </a:lnTo>
                  <a:lnTo>
                    <a:pt x="323096" y="265113"/>
                  </a:lnTo>
                  <a:lnTo>
                    <a:pt x="685974" y="436937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010375" y="5100886"/>
              <a:ext cx="320675" cy="486409"/>
            </a:xfrm>
            <a:custGeom>
              <a:avLst/>
              <a:gdLst/>
              <a:ahLst/>
              <a:cxnLst/>
              <a:rect l="l" t="t" r="r" b="b"/>
              <a:pathLst>
                <a:path w="320675" h="486410">
                  <a:moveTo>
                    <a:pt x="9272" y="485977"/>
                  </a:moveTo>
                  <a:lnTo>
                    <a:pt x="0" y="182390"/>
                  </a:lnTo>
                  <a:lnTo>
                    <a:pt x="320515" y="0"/>
                  </a:lnTo>
                  <a:lnTo>
                    <a:pt x="320515" y="270856"/>
                  </a:lnTo>
                  <a:lnTo>
                    <a:pt x="9284" y="485979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997427" y="5044017"/>
              <a:ext cx="495300" cy="236220"/>
            </a:xfrm>
            <a:custGeom>
              <a:avLst/>
              <a:gdLst/>
              <a:ahLst/>
              <a:cxnLst/>
              <a:rect l="l" t="t" r="r" b="b"/>
              <a:pathLst>
                <a:path w="495300" h="236220">
                  <a:moveTo>
                    <a:pt x="0" y="235637"/>
                  </a:moveTo>
                  <a:lnTo>
                    <a:pt x="333831" y="31352"/>
                  </a:lnTo>
                  <a:lnTo>
                    <a:pt x="495258" y="0"/>
                  </a:lnTo>
                  <a:lnTo>
                    <a:pt x="179565" y="203638"/>
                  </a:lnTo>
                  <a:lnTo>
                    <a:pt x="0" y="235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597459" y="5052148"/>
              <a:ext cx="873760" cy="530860"/>
            </a:xfrm>
            <a:custGeom>
              <a:avLst/>
              <a:gdLst/>
              <a:ahLst/>
              <a:cxnLst/>
              <a:rect l="l" t="t" r="r" b="b"/>
              <a:pathLst>
                <a:path w="873759" h="530860">
                  <a:moveTo>
                    <a:pt x="423341" y="530860"/>
                  </a:moveTo>
                  <a:lnTo>
                    <a:pt x="409867" y="227495"/>
                  </a:lnTo>
                  <a:lnTo>
                    <a:pt x="0" y="35191"/>
                  </a:lnTo>
                  <a:lnTo>
                    <a:pt x="26949" y="327723"/>
                  </a:lnTo>
                  <a:lnTo>
                    <a:pt x="423341" y="530860"/>
                  </a:lnTo>
                  <a:close/>
                </a:path>
                <a:path w="873759" h="530860">
                  <a:moveTo>
                    <a:pt x="873645" y="0"/>
                  </a:moveTo>
                  <a:lnTo>
                    <a:pt x="732129" y="24447"/>
                  </a:lnTo>
                  <a:lnTo>
                    <a:pt x="412534" y="219392"/>
                  </a:lnTo>
                  <a:lnTo>
                    <a:pt x="579716" y="189598"/>
                  </a:lnTo>
                  <a:lnTo>
                    <a:pt x="873645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389822" y="5081934"/>
              <a:ext cx="631190" cy="236220"/>
            </a:xfrm>
            <a:custGeom>
              <a:avLst/>
              <a:gdLst/>
              <a:ahLst/>
              <a:cxnLst/>
              <a:rect l="l" t="t" r="r" b="b"/>
              <a:pathLst>
                <a:path w="631190" h="236220">
                  <a:moveTo>
                    <a:pt x="466249" y="235637"/>
                  </a:moveTo>
                  <a:lnTo>
                    <a:pt x="0" y="19403"/>
                  </a:lnTo>
                  <a:lnTo>
                    <a:pt x="203799" y="0"/>
                  </a:lnTo>
                  <a:lnTo>
                    <a:pt x="630973" y="199599"/>
                  </a:lnTo>
                  <a:lnTo>
                    <a:pt x="466249" y="235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400614" y="5084650"/>
              <a:ext cx="609600" cy="227965"/>
            </a:xfrm>
            <a:custGeom>
              <a:avLst/>
              <a:gdLst/>
              <a:ahLst/>
              <a:cxnLst/>
              <a:rect l="l" t="t" r="r" b="b"/>
              <a:pathLst>
                <a:path w="609600" h="227964">
                  <a:moveTo>
                    <a:pt x="450317" y="227511"/>
                  </a:moveTo>
                  <a:lnTo>
                    <a:pt x="0" y="18735"/>
                  </a:lnTo>
                  <a:lnTo>
                    <a:pt x="196838" y="0"/>
                  </a:lnTo>
                  <a:lnTo>
                    <a:pt x="609410" y="192716"/>
                  </a:lnTo>
                  <a:lnTo>
                    <a:pt x="450317" y="227511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606413" y="4926215"/>
              <a:ext cx="726440" cy="661035"/>
            </a:xfrm>
            <a:custGeom>
              <a:avLst/>
              <a:gdLst/>
              <a:ahLst/>
              <a:cxnLst/>
              <a:rect l="l" t="t" r="r" b="b"/>
              <a:pathLst>
                <a:path w="726440" h="661035">
                  <a:moveTo>
                    <a:pt x="415798" y="660501"/>
                  </a:moveTo>
                  <a:lnTo>
                    <a:pt x="409486" y="351180"/>
                  </a:lnTo>
                  <a:lnTo>
                    <a:pt x="396875" y="351180"/>
                  </a:lnTo>
                  <a:lnTo>
                    <a:pt x="415798" y="660501"/>
                  </a:lnTo>
                  <a:close/>
                </a:path>
                <a:path w="726440" h="661035">
                  <a:moveTo>
                    <a:pt x="726147" y="151257"/>
                  </a:moveTo>
                  <a:lnTo>
                    <a:pt x="297827" y="0"/>
                  </a:lnTo>
                  <a:lnTo>
                    <a:pt x="0" y="154609"/>
                  </a:lnTo>
                  <a:lnTo>
                    <a:pt x="294487" y="10083"/>
                  </a:lnTo>
                  <a:lnTo>
                    <a:pt x="726147" y="15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834973" y="5532100"/>
            <a:ext cx="21272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10">
                <a:latin typeface="함초롬바탕"/>
                <a:cs typeface="함초롬바탕"/>
              </a:rPr>
              <a:t>a</a:t>
            </a:r>
            <a:endParaRPr sz="2600">
              <a:latin typeface="함초롬바탕"/>
              <a:cs typeface="함초롬바탕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6808949" y="4028129"/>
            <a:ext cx="264795" cy="74993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50" spc="-160">
                <a:latin typeface="함초롬바탕"/>
                <a:cs typeface="함초롬바탕"/>
              </a:rPr>
              <a:t>15</a:t>
            </a:r>
            <a:endParaRPr sz="2050">
              <a:latin typeface="함초롬바탕"/>
              <a:cs typeface="함초롬바탕"/>
            </a:endParaRPr>
          </a:p>
          <a:p>
            <a:pPr marL="34290">
              <a:lnSpc>
                <a:spcPct val="100000"/>
              </a:lnSpc>
              <a:spcBef>
                <a:spcPts val="395"/>
              </a:spcBef>
            </a:pPr>
            <a:r>
              <a:rPr dirty="0" sz="2050" spc="-450">
                <a:latin typeface="함초롬바탕"/>
                <a:cs typeface="함초롬바탕"/>
              </a:rPr>
              <a:t>↓</a:t>
            </a:r>
            <a:endParaRPr sz="2050">
              <a:latin typeface="함초롬바탕"/>
              <a:cs typeface="함초롬바탕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601332" y="1896970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조건문</a:t>
            </a:r>
            <a:endParaRPr sz="275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20317" y="3506821"/>
            <a:ext cx="2661920" cy="34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220" b="1">
                <a:latin typeface="한컴산뜻돋움"/>
                <a:cs typeface="한컴산뜻돋움"/>
              </a:rPr>
              <a:t>#include&lt;stdio.h&gt;</a:t>
            </a:r>
            <a:endParaRPr sz="2100">
              <a:latin typeface="한컴산뜻돋움"/>
              <a:cs typeface="한컴산뜻돋움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379567" y="4752065"/>
            <a:ext cx="1123950" cy="838835"/>
            <a:chOff x="6379567" y="4752065"/>
            <a:chExt cx="1123950" cy="838835"/>
          </a:xfrm>
        </p:grpSpPr>
        <p:sp>
          <p:nvSpPr>
            <p:cNvPr id="4" name="object 4" descr=""/>
            <p:cNvSpPr/>
            <p:nvPr/>
          </p:nvSpPr>
          <p:spPr>
            <a:xfrm>
              <a:off x="6379567" y="4752065"/>
              <a:ext cx="1123950" cy="838835"/>
            </a:xfrm>
            <a:custGeom>
              <a:avLst/>
              <a:gdLst/>
              <a:ahLst/>
              <a:cxnLst/>
              <a:rect l="l" t="t" r="r" b="b"/>
              <a:pathLst>
                <a:path w="1123950" h="838835">
                  <a:moveTo>
                    <a:pt x="1066517" y="174241"/>
                  </a:moveTo>
                  <a:lnTo>
                    <a:pt x="519799" y="174241"/>
                  </a:lnTo>
                  <a:lnTo>
                    <a:pt x="522381" y="172957"/>
                  </a:lnTo>
                  <a:lnTo>
                    <a:pt x="522022" y="172815"/>
                  </a:lnTo>
                  <a:lnTo>
                    <a:pt x="602941" y="0"/>
                  </a:lnTo>
                  <a:lnTo>
                    <a:pt x="1083672" y="150208"/>
                  </a:lnTo>
                  <a:lnTo>
                    <a:pt x="1066517" y="174241"/>
                  </a:lnTo>
                  <a:close/>
                </a:path>
                <a:path w="1123950" h="838835">
                  <a:moveTo>
                    <a:pt x="221020" y="332506"/>
                  </a:moveTo>
                  <a:lnTo>
                    <a:pt x="75467" y="182302"/>
                  </a:lnTo>
                  <a:lnTo>
                    <a:pt x="380343" y="51211"/>
                  </a:lnTo>
                  <a:lnTo>
                    <a:pt x="519799" y="174241"/>
                  </a:lnTo>
                  <a:lnTo>
                    <a:pt x="1066517" y="174241"/>
                  </a:lnTo>
                  <a:lnTo>
                    <a:pt x="960930" y="322165"/>
                  </a:lnTo>
                  <a:lnTo>
                    <a:pt x="1074484" y="322165"/>
                  </a:lnTo>
                  <a:lnTo>
                    <a:pt x="1072136" y="323665"/>
                  </a:lnTo>
                  <a:lnTo>
                    <a:pt x="956606" y="323665"/>
                  </a:lnTo>
                  <a:lnTo>
                    <a:pt x="956534" y="323950"/>
                  </a:lnTo>
                  <a:lnTo>
                    <a:pt x="1071689" y="323950"/>
                  </a:lnTo>
                  <a:lnTo>
                    <a:pt x="1058734" y="332221"/>
                  </a:lnTo>
                  <a:lnTo>
                    <a:pt x="221594" y="332221"/>
                  </a:lnTo>
                  <a:lnTo>
                    <a:pt x="221020" y="332506"/>
                  </a:lnTo>
                  <a:close/>
                </a:path>
                <a:path w="1123950" h="838835">
                  <a:moveTo>
                    <a:pt x="1074484" y="322165"/>
                  </a:moveTo>
                  <a:lnTo>
                    <a:pt x="960930" y="322165"/>
                  </a:lnTo>
                  <a:lnTo>
                    <a:pt x="1123415" y="290926"/>
                  </a:lnTo>
                  <a:lnTo>
                    <a:pt x="1074484" y="322165"/>
                  </a:lnTo>
                  <a:close/>
                </a:path>
                <a:path w="1123950" h="838835">
                  <a:moveTo>
                    <a:pt x="1071689" y="323950"/>
                  </a:moveTo>
                  <a:lnTo>
                    <a:pt x="956534" y="323950"/>
                  </a:lnTo>
                  <a:lnTo>
                    <a:pt x="956893" y="323807"/>
                  </a:lnTo>
                  <a:lnTo>
                    <a:pt x="956606" y="323665"/>
                  </a:lnTo>
                  <a:lnTo>
                    <a:pt x="1072136" y="323665"/>
                  </a:lnTo>
                  <a:lnTo>
                    <a:pt x="1071689" y="323950"/>
                  </a:lnTo>
                  <a:close/>
                </a:path>
                <a:path w="1123950" h="838835">
                  <a:moveTo>
                    <a:pt x="641551" y="838254"/>
                  </a:moveTo>
                  <a:lnTo>
                    <a:pt x="641408" y="833690"/>
                  </a:lnTo>
                  <a:lnTo>
                    <a:pt x="238955" y="629565"/>
                  </a:lnTo>
                  <a:lnTo>
                    <a:pt x="222312" y="450760"/>
                  </a:lnTo>
                  <a:lnTo>
                    <a:pt x="0" y="348697"/>
                  </a:lnTo>
                  <a:lnTo>
                    <a:pt x="207606" y="329154"/>
                  </a:lnTo>
                  <a:lnTo>
                    <a:pt x="222527" y="336073"/>
                  </a:lnTo>
                  <a:lnTo>
                    <a:pt x="1052701" y="336073"/>
                  </a:lnTo>
                  <a:lnTo>
                    <a:pt x="958637" y="396127"/>
                  </a:lnTo>
                  <a:lnTo>
                    <a:pt x="958637" y="621364"/>
                  </a:lnTo>
                  <a:lnTo>
                    <a:pt x="644205" y="836471"/>
                  </a:lnTo>
                  <a:lnTo>
                    <a:pt x="641551" y="838254"/>
                  </a:lnTo>
                  <a:close/>
                </a:path>
                <a:path w="1123950" h="838835">
                  <a:moveTo>
                    <a:pt x="1052701" y="336073"/>
                  </a:moveTo>
                  <a:lnTo>
                    <a:pt x="222527" y="336073"/>
                  </a:lnTo>
                  <a:lnTo>
                    <a:pt x="221594" y="332221"/>
                  </a:lnTo>
                  <a:lnTo>
                    <a:pt x="1058734" y="332221"/>
                  </a:lnTo>
                  <a:lnTo>
                    <a:pt x="1052701" y="336073"/>
                  </a:lnTo>
                  <a:close/>
                </a:path>
                <a:path w="1123950" h="838835">
                  <a:moveTo>
                    <a:pt x="644205" y="838040"/>
                  </a:moveTo>
                  <a:lnTo>
                    <a:pt x="644134" y="836471"/>
                  </a:lnTo>
                  <a:lnTo>
                    <a:pt x="644205" y="838040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06422" y="4926211"/>
              <a:ext cx="723265" cy="541655"/>
            </a:xfrm>
            <a:custGeom>
              <a:avLst/>
              <a:gdLst/>
              <a:ahLst/>
              <a:cxnLst/>
              <a:rect l="l" t="t" r="r" b="b"/>
              <a:pathLst>
                <a:path w="723265" h="541654">
                  <a:moveTo>
                    <a:pt x="368089" y="541151"/>
                  </a:moveTo>
                  <a:lnTo>
                    <a:pt x="53545" y="383178"/>
                  </a:lnTo>
                  <a:lnTo>
                    <a:pt x="0" y="154611"/>
                  </a:lnTo>
                  <a:lnTo>
                    <a:pt x="304515" y="0"/>
                  </a:lnTo>
                  <a:lnTo>
                    <a:pt x="722788" y="147891"/>
                  </a:lnTo>
                  <a:lnTo>
                    <a:pt x="689326" y="413428"/>
                  </a:lnTo>
                  <a:lnTo>
                    <a:pt x="368089" y="541151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63906" y="4755514"/>
              <a:ext cx="989965" cy="330200"/>
            </a:xfrm>
            <a:custGeom>
              <a:avLst/>
              <a:gdLst/>
              <a:ahLst/>
              <a:cxnLst/>
              <a:rect l="l" t="t" r="r" b="b"/>
              <a:pathLst>
                <a:path w="989965" h="330200">
                  <a:moveTo>
                    <a:pt x="442226" y="178092"/>
                  </a:moveTo>
                  <a:lnTo>
                    <a:pt x="299313" y="50800"/>
                  </a:lnTo>
                  <a:lnTo>
                    <a:pt x="0" y="180809"/>
                  </a:lnTo>
                  <a:lnTo>
                    <a:pt x="142913" y="329768"/>
                  </a:lnTo>
                  <a:lnTo>
                    <a:pt x="442226" y="178092"/>
                  </a:lnTo>
                  <a:close/>
                </a:path>
                <a:path w="989965" h="330200">
                  <a:moveTo>
                    <a:pt x="989723" y="148958"/>
                  </a:moveTo>
                  <a:lnTo>
                    <a:pt x="517842" y="0"/>
                  </a:lnTo>
                  <a:lnTo>
                    <a:pt x="438416" y="171373"/>
                  </a:lnTo>
                  <a:lnTo>
                    <a:pt x="867537" y="321881"/>
                  </a:lnTo>
                  <a:lnTo>
                    <a:pt x="989723" y="148958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629836" y="4926213"/>
              <a:ext cx="686435" cy="440690"/>
            </a:xfrm>
            <a:custGeom>
              <a:avLst/>
              <a:gdLst/>
              <a:ahLst/>
              <a:cxnLst/>
              <a:rect l="l" t="t" r="r" b="b"/>
              <a:pathLst>
                <a:path w="686434" h="440689">
                  <a:moveTo>
                    <a:pt x="0" y="440314"/>
                  </a:moveTo>
                  <a:lnTo>
                    <a:pt x="286352" y="253834"/>
                  </a:lnTo>
                  <a:lnTo>
                    <a:pt x="277745" y="0"/>
                  </a:lnTo>
                  <a:lnTo>
                    <a:pt x="297268" y="252883"/>
                  </a:lnTo>
                  <a:lnTo>
                    <a:pt x="323096" y="265113"/>
                  </a:lnTo>
                  <a:lnTo>
                    <a:pt x="291251" y="265113"/>
                  </a:lnTo>
                  <a:lnTo>
                    <a:pt x="0" y="440314"/>
                  </a:lnTo>
                  <a:close/>
                </a:path>
                <a:path w="686434" h="440689">
                  <a:moveTo>
                    <a:pt x="685974" y="436937"/>
                  </a:moveTo>
                  <a:lnTo>
                    <a:pt x="291251" y="265113"/>
                  </a:lnTo>
                  <a:lnTo>
                    <a:pt x="323096" y="265113"/>
                  </a:lnTo>
                  <a:lnTo>
                    <a:pt x="685974" y="436937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010375" y="5100885"/>
              <a:ext cx="320675" cy="486409"/>
            </a:xfrm>
            <a:custGeom>
              <a:avLst/>
              <a:gdLst/>
              <a:ahLst/>
              <a:cxnLst/>
              <a:rect l="l" t="t" r="r" b="b"/>
              <a:pathLst>
                <a:path w="320675" h="486410">
                  <a:moveTo>
                    <a:pt x="9272" y="485977"/>
                  </a:moveTo>
                  <a:lnTo>
                    <a:pt x="0" y="182390"/>
                  </a:lnTo>
                  <a:lnTo>
                    <a:pt x="320515" y="0"/>
                  </a:lnTo>
                  <a:lnTo>
                    <a:pt x="320515" y="270856"/>
                  </a:lnTo>
                  <a:lnTo>
                    <a:pt x="9284" y="485979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997427" y="5044015"/>
              <a:ext cx="495300" cy="236220"/>
            </a:xfrm>
            <a:custGeom>
              <a:avLst/>
              <a:gdLst/>
              <a:ahLst/>
              <a:cxnLst/>
              <a:rect l="l" t="t" r="r" b="b"/>
              <a:pathLst>
                <a:path w="495300" h="236220">
                  <a:moveTo>
                    <a:pt x="0" y="235637"/>
                  </a:moveTo>
                  <a:lnTo>
                    <a:pt x="333831" y="31352"/>
                  </a:lnTo>
                  <a:lnTo>
                    <a:pt x="495258" y="0"/>
                  </a:lnTo>
                  <a:lnTo>
                    <a:pt x="179565" y="203638"/>
                  </a:lnTo>
                  <a:lnTo>
                    <a:pt x="0" y="235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597459" y="5052148"/>
              <a:ext cx="873760" cy="530860"/>
            </a:xfrm>
            <a:custGeom>
              <a:avLst/>
              <a:gdLst/>
              <a:ahLst/>
              <a:cxnLst/>
              <a:rect l="l" t="t" r="r" b="b"/>
              <a:pathLst>
                <a:path w="873759" h="530860">
                  <a:moveTo>
                    <a:pt x="423341" y="530860"/>
                  </a:moveTo>
                  <a:lnTo>
                    <a:pt x="409867" y="227495"/>
                  </a:lnTo>
                  <a:lnTo>
                    <a:pt x="0" y="35191"/>
                  </a:lnTo>
                  <a:lnTo>
                    <a:pt x="26949" y="327723"/>
                  </a:lnTo>
                  <a:lnTo>
                    <a:pt x="423341" y="530860"/>
                  </a:lnTo>
                  <a:close/>
                </a:path>
                <a:path w="873759" h="530860">
                  <a:moveTo>
                    <a:pt x="873645" y="0"/>
                  </a:moveTo>
                  <a:lnTo>
                    <a:pt x="732129" y="24447"/>
                  </a:lnTo>
                  <a:lnTo>
                    <a:pt x="412534" y="219392"/>
                  </a:lnTo>
                  <a:lnTo>
                    <a:pt x="579716" y="189598"/>
                  </a:lnTo>
                  <a:lnTo>
                    <a:pt x="873645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389822" y="5081932"/>
              <a:ext cx="631190" cy="236220"/>
            </a:xfrm>
            <a:custGeom>
              <a:avLst/>
              <a:gdLst/>
              <a:ahLst/>
              <a:cxnLst/>
              <a:rect l="l" t="t" r="r" b="b"/>
              <a:pathLst>
                <a:path w="631190" h="236220">
                  <a:moveTo>
                    <a:pt x="466249" y="235637"/>
                  </a:moveTo>
                  <a:lnTo>
                    <a:pt x="0" y="19403"/>
                  </a:lnTo>
                  <a:lnTo>
                    <a:pt x="203799" y="0"/>
                  </a:lnTo>
                  <a:lnTo>
                    <a:pt x="630973" y="199599"/>
                  </a:lnTo>
                  <a:lnTo>
                    <a:pt x="466249" y="235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400614" y="5084648"/>
              <a:ext cx="609600" cy="227965"/>
            </a:xfrm>
            <a:custGeom>
              <a:avLst/>
              <a:gdLst/>
              <a:ahLst/>
              <a:cxnLst/>
              <a:rect l="l" t="t" r="r" b="b"/>
              <a:pathLst>
                <a:path w="609600" h="227964">
                  <a:moveTo>
                    <a:pt x="450317" y="227511"/>
                  </a:moveTo>
                  <a:lnTo>
                    <a:pt x="0" y="18735"/>
                  </a:lnTo>
                  <a:lnTo>
                    <a:pt x="196838" y="0"/>
                  </a:lnTo>
                  <a:lnTo>
                    <a:pt x="609410" y="192716"/>
                  </a:lnTo>
                  <a:lnTo>
                    <a:pt x="450317" y="227511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06413" y="4926215"/>
              <a:ext cx="726440" cy="661035"/>
            </a:xfrm>
            <a:custGeom>
              <a:avLst/>
              <a:gdLst/>
              <a:ahLst/>
              <a:cxnLst/>
              <a:rect l="l" t="t" r="r" b="b"/>
              <a:pathLst>
                <a:path w="726440" h="661035">
                  <a:moveTo>
                    <a:pt x="415798" y="660488"/>
                  </a:moveTo>
                  <a:lnTo>
                    <a:pt x="409486" y="351180"/>
                  </a:lnTo>
                  <a:lnTo>
                    <a:pt x="396875" y="351180"/>
                  </a:lnTo>
                  <a:lnTo>
                    <a:pt x="415798" y="660488"/>
                  </a:lnTo>
                  <a:close/>
                </a:path>
                <a:path w="726440" h="661035">
                  <a:moveTo>
                    <a:pt x="726147" y="151257"/>
                  </a:moveTo>
                  <a:lnTo>
                    <a:pt x="297827" y="0"/>
                  </a:lnTo>
                  <a:lnTo>
                    <a:pt x="0" y="154609"/>
                  </a:lnTo>
                  <a:lnTo>
                    <a:pt x="294487" y="10083"/>
                  </a:lnTo>
                  <a:lnTo>
                    <a:pt x="726147" y="15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0715" y="5102226"/>
            <a:ext cx="4591049" cy="247649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6834973" y="5532099"/>
            <a:ext cx="21272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10">
                <a:latin typeface="함초롬바탕"/>
                <a:cs typeface="함초롬바탕"/>
              </a:rPr>
              <a:t>a</a:t>
            </a:r>
            <a:endParaRPr sz="2600">
              <a:latin typeface="함초롬바탕"/>
              <a:cs typeface="함초롬바탕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808949" y="4028126"/>
            <a:ext cx="264795" cy="74993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50" spc="-160">
                <a:latin typeface="함초롬바탕"/>
                <a:cs typeface="함초롬바탕"/>
              </a:rPr>
              <a:t>15</a:t>
            </a:r>
            <a:endParaRPr sz="2050">
              <a:latin typeface="함초롬바탕"/>
              <a:cs typeface="함초롬바탕"/>
            </a:endParaRPr>
          </a:p>
          <a:p>
            <a:pPr marL="34290">
              <a:lnSpc>
                <a:spcPct val="100000"/>
              </a:lnSpc>
              <a:spcBef>
                <a:spcPts val="395"/>
              </a:spcBef>
            </a:pPr>
            <a:r>
              <a:rPr dirty="0" sz="2050" spc="-450">
                <a:latin typeface="함초롬바탕"/>
                <a:cs typeface="함초롬바탕"/>
              </a:rPr>
              <a:t>↓</a:t>
            </a:r>
            <a:endParaRPr sz="2050">
              <a:latin typeface="함초롬바탕"/>
              <a:cs typeface="함초롬바탕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601332" y="1896968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조건문</a:t>
            </a:r>
            <a:endParaRPr sz="2750">
              <a:latin typeface="한컴산뜻돋움"/>
              <a:cs typeface="한컴산뜻돋움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820317" y="4202097"/>
            <a:ext cx="2665095" cy="1543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3055" marR="1167130" indent="-300990">
              <a:lnSpc>
                <a:spcPct val="116599"/>
              </a:lnSpc>
              <a:spcBef>
                <a:spcPts val="95"/>
              </a:spcBef>
            </a:pPr>
            <a:r>
              <a:rPr dirty="0" sz="2100" spc="130" b="1">
                <a:latin typeface="한컴산뜻돋움"/>
                <a:cs typeface="한컴산뜻돋움"/>
              </a:rPr>
              <a:t>int</a:t>
            </a:r>
            <a:r>
              <a:rPr dirty="0" sz="2100" spc="35" b="1">
                <a:latin typeface="한컴산뜻돋움"/>
                <a:cs typeface="한컴산뜻돋움"/>
              </a:rPr>
              <a:t> </a:t>
            </a:r>
            <a:r>
              <a:rPr dirty="0" sz="2100" spc="55" b="1">
                <a:latin typeface="한컴산뜻돋움"/>
                <a:cs typeface="한컴산뜻돋움"/>
              </a:rPr>
              <a:t>main(){ </a:t>
            </a:r>
            <a:r>
              <a:rPr dirty="0" sz="2100" spc="130" b="1">
                <a:latin typeface="한컴산뜻돋움"/>
                <a:cs typeface="한컴산뜻돋움"/>
              </a:rPr>
              <a:t>int</a:t>
            </a:r>
            <a:r>
              <a:rPr dirty="0" sz="2100" spc="35" b="1">
                <a:latin typeface="한컴산뜻돋움"/>
                <a:cs typeface="한컴산뜻돋움"/>
              </a:rPr>
              <a:t> </a:t>
            </a:r>
            <a:r>
              <a:rPr dirty="0" sz="2100" spc="100" b="1">
                <a:latin typeface="한컴산뜻돋움"/>
                <a:cs typeface="한컴산뜻돋움"/>
              </a:rPr>
              <a:t>a;</a:t>
            </a:r>
            <a:endParaRPr sz="2100">
              <a:latin typeface="한컴산뜻돋움"/>
              <a:cs typeface="한컴산뜻돋움"/>
            </a:endParaRPr>
          </a:p>
          <a:p>
            <a:pPr marL="313055" marR="5080">
              <a:lnSpc>
                <a:spcPts val="3130"/>
              </a:lnSpc>
            </a:pPr>
            <a:r>
              <a:rPr dirty="0" sz="2100" spc="165" b="1">
                <a:latin typeface="한컴산뜻돋움"/>
                <a:cs typeface="한컴산뜻돋움"/>
              </a:rPr>
              <a:t>scanf("%d",&amp;a); </a:t>
            </a:r>
            <a:r>
              <a:rPr dirty="0" sz="2100" spc="100" b="1">
                <a:solidFill>
                  <a:srgbClr val="9A0000"/>
                </a:solidFill>
                <a:latin typeface="한컴산뜻돋움"/>
                <a:cs typeface="한컴산뜻돋움"/>
              </a:rPr>
              <a:t>if</a:t>
            </a:r>
            <a:r>
              <a:rPr dirty="0" sz="2100" spc="3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100" spc="120" b="1">
                <a:solidFill>
                  <a:srgbClr val="9A0000"/>
                </a:solidFill>
                <a:latin typeface="한컴산뜻돋움"/>
                <a:cs typeface="한컴산뜻돋움"/>
              </a:rPr>
              <a:t>(a</a:t>
            </a:r>
            <a:r>
              <a:rPr dirty="0" sz="2100" spc="3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100" spc="380" b="1">
                <a:solidFill>
                  <a:srgbClr val="9A0000"/>
                </a:solidFill>
                <a:latin typeface="한컴산뜻돋움"/>
                <a:cs typeface="한컴산뜻돋움"/>
              </a:rPr>
              <a:t>&lt;</a:t>
            </a:r>
            <a:r>
              <a:rPr dirty="0" sz="2100" spc="40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100" spc="70" b="1">
                <a:solidFill>
                  <a:srgbClr val="9A0000"/>
                </a:solidFill>
                <a:latin typeface="한컴산뜻돋움"/>
                <a:cs typeface="한컴산뜻돋움"/>
              </a:rPr>
              <a:t>10){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346127" y="5768614"/>
            <a:ext cx="4538980" cy="34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55" b="1">
                <a:latin typeface="한컴산뜻돋움"/>
                <a:cs typeface="한컴산뜻돋움"/>
              </a:rPr>
              <a:t>printf("%d는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145" b="1">
                <a:latin typeface="한컴산뜻돋움"/>
                <a:cs typeface="한컴산뜻돋움"/>
              </a:rPr>
              <a:t>10보다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90" b="1">
                <a:latin typeface="한컴산뜻돋움"/>
                <a:cs typeface="한컴산뜻돋움"/>
              </a:rPr>
              <a:t>작습니다.",a);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820317" y="6090711"/>
            <a:ext cx="5283835" cy="15113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13055">
              <a:lnSpc>
                <a:spcPct val="100000"/>
              </a:lnSpc>
              <a:spcBef>
                <a:spcPts val="500"/>
              </a:spcBef>
            </a:pPr>
            <a:r>
              <a:rPr dirty="0" sz="2100" spc="90" b="1">
                <a:solidFill>
                  <a:srgbClr val="9A0000"/>
                </a:solidFill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  <a:p>
            <a:pPr marL="313055">
              <a:lnSpc>
                <a:spcPct val="100000"/>
              </a:lnSpc>
              <a:spcBef>
                <a:spcPts val="405"/>
              </a:spcBef>
            </a:pPr>
            <a:r>
              <a:rPr dirty="0" sz="2100" spc="280" b="1">
                <a:solidFill>
                  <a:srgbClr val="9A0000"/>
                </a:solidFill>
                <a:latin typeface="한컴산뜻돋움"/>
                <a:cs typeface="한컴산뜻돋움"/>
              </a:rPr>
              <a:t>else</a:t>
            </a:r>
            <a:r>
              <a:rPr dirty="0" sz="2100" spc="4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100" spc="155" b="1">
                <a:latin typeface="한컴산뜻돋움"/>
                <a:cs typeface="한컴산뜻돋움"/>
              </a:rPr>
              <a:t>printf("%d는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145" b="1">
                <a:latin typeface="한컴산뜻돋움"/>
                <a:cs typeface="한컴산뜻돋움"/>
              </a:rPr>
              <a:t>10보다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90" b="1">
                <a:latin typeface="한컴산뜻돋움"/>
                <a:cs typeface="한컴산뜻돋움"/>
              </a:rPr>
              <a:t>큽니다.",a);</a:t>
            </a:r>
            <a:endParaRPr sz="21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dirty="0" sz="2100" spc="90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4050" y="568806"/>
            <a:ext cx="4959985" cy="781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60">
                <a:latin typeface="한컴 말랑말랑 Bold"/>
                <a:cs typeface="한컴 말랑말랑 Bold"/>
              </a:rPr>
              <a:t>배워야</a:t>
            </a:r>
            <a:r>
              <a:rPr dirty="0" spc="-95">
                <a:latin typeface="한컴 말랑말랑 Bold"/>
                <a:cs typeface="한컴 말랑말랑 Bold"/>
              </a:rPr>
              <a:t> </a:t>
            </a:r>
            <a:r>
              <a:rPr dirty="0" spc="725">
                <a:latin typeface="한컴 말랑말랑 Bold"/>
                <a:cs typeface="한컴 말랑말랑 Bold"/>
              </a:rPr>
              <a:t>하는</a:t>
            </a:r>
            <a:r>
              <a:rPr dirty="0" spc="-95">
                <a:latin typeface="한컴 말랑말랑 Bold"/>
                <a:cs typeface="한컴 말랑말랑 Bold"/>
              </a:rPr>
              <a:t> </a:t>
            </a:r>
            <a:r>
              <a:rPr dirty="0" spc="455">
                <a:latin typeface="한컴 말랑말랑 Bold"/>
                <a:cs typeface="한컴 말랑말랑 Bold"/>
              </a:rPr>
              <a:t>이유!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30548" y="4305274"/>
            <a:ext cx="7228840" cy="209804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073275" indent="-2005964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2073275" algn="l"/>
                <a:tab pos="2073910" algn="l"/>
              </a:tabLst>
            </a:pPr>
            <a:r>
              <a:rPr dirty="0" sz="2900" spc="-225">
                <a:latin typeface="함초롬바탕"/>
                <a:cs typeface="함초롬바탕"/>
              </a:rPr>
              <a:t>코딩의</a:t>
            </a:r>
            <a:r>
              <a:rPr dirty="0" sz="2900" spc="-45">
                <a:latin typeface="함초롬바탕"/>
                <a:cs typeface="함초롬바탕"/>
              </a:rPr>
              <a:t> </a:t>
            </a:r>
            <a:r>
              <a:rPr dirty="0" sz="2900" spc="-285">
                <a:latin typeface="함초롬바탕"/>
                <a:cs typeface="함초롬바탕"/>
              </a:rPr>
              <a:t>기본</a:t>
            </a:r>
            <a:r>
              <a:rPr dirty="0" sz="2900" spc="-40">
                <a:latin typeface="함초롬바탕"/>
                <a:cs typeface="함초롬바탕"/>
              </a:rPr>
              <a:t> </a:t>
            </a:r>
            <a:r>
              <a:rPr dirty="0" sz="2900" spc="-425">
                <a:latin typeface="함초롬바탕"/>
                <a:cs typeface="함초롬바탕"/>
              </a:rPr>
              <a:t>중</a:t>
            </a:r>
            <a:r>
              <a:rPr dirty="0" sz="2900" spc="-45">
                <a:latin typeface="함초롬바탕"/>
                <a:cs typeface="함초롬바탕"/>
              </a:rPr>
              <a:t> </a:t>
            </a:r>
            <a:r>
              <a:rPr dirty="0" sz="2900" spc="-10">
                <a:latin typeface="함초롬바탕"/>
                <a:cs typeface="함초롬바탕"/>
              </a:rPr>
              <a:t>기본이다.</a:t>
            </a:r>
            <a:endParaRPr sz="2900">
              <a:latin typeface="함초롬바탕"/>
              <a:cs typeface="함초롬바탕"/>
            </a:endParaRPr>
          </a:p>
          <a:p>
            <a:pPr marL="1583690" indent="-155829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583690" algn="l"/>
                <a:tab pos="1584325" algn="l"/>
              </a:tabLst>
            </a:pPr>
            <a:r>
              <a:rPr dirty="0" sz="2900" spc="-240">
                <a:latin typeface="함초롬바탕"/>
                <a:cs typeface="함초롬바탕"/>
              </a:rPr>
              <a:t>C언어를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20">
                <a:latin typeface="함초롬바탕"/>
                <a:cs typeface="함초롬바탕"/>
              </a:rPr>
              <a:t>잘하면</a:t>
            </a:r>
            <a:r>
              <a:rPr dirty="0" sz="2900" spc="-145">
                <a:latin typeface="함초롬바탕"/>
                <a:cs typeface="함초롬바탕"/>
              </a:rPr>
              <a:t> </a:t>
            </a:r>
            <a:r>
              <a:rPr dirty="0" sz="2900" spc="-195">
                <a:latin typeface="함초롬바탕"/>
                <a:cs typeface="함초롬바탕"/>
              </a:rPr>
              <a:t>실력자로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25">
                <a:latin typeface="함초롬바탕"/>
                <a:cs typeface="함초롬바탕"/>
              </a:rPr>
              <a:t>본다.</a:t>
            </a:r>
            <a:endParaRPr sz="2900">
              <a:latin typeface="함초롬바탕"/>
              <a:cs typeface="함초롬바탕"/>
            </a:endParaRPr>
          </a:p>
          <a:p>
            <a:pPr marL="644525" indent="-62611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44525" algn="l"/>
                <a:tab pos="645160" algn="l"/>
              </a:tabLst>
            </a:pPr>
            <a:r>
              <a:rPr dirty="0" sz="2900" spc="-240">
                <a:latin typeface="함초롬바탕"/>
                <a:cs typeface="함초롬바탕"/>
              </a:rPr>
              <a:t>C언어로</a:t>
            </a:r>
            <a:r>
              <a:rPr dirty="0" sz="2900" spc="-40">
                <a:latin typeface="함초롬바탕"/>
                <a:cs typeface="함초롬바탕"/>
              </a:rPr>
              <a:t> </a:t>
            </a:r>
            <a:r>
              <a:rPr dirty="0" sz="2900" spc="-145">
                <a:latin typeface="함초롬바탕"/>
                <a:cs typeface="함초롬바탕"/>
              </a:rPr>
              <a:t>입문해야</a:t>
            </a:r>
            <a:r>
              <a:rPr dirty="0" sz="2900" spc="-35">
                <a:latin typeface="함초롬바탕"/>
                <a:cs typeface="함초롬바탕"/>
              </a:rPr>
              <a:t> </a:t>
            </a:r>
            <a:r>
              <a:rPr dirty="0" sz="2900">
                <a:latin typeface="함초롬바탕"/>
                <a:cs typeface="함초롬바탕"/>
              </a:rPr>
              <a:t>타</a:t>
            </a:r>
            <a:r>
              <a:rPr dirty="0" sz="2900" spc="-40">
                <a:latin typeface="함초롬바탕"/>
                <a:cs typeface="함초롬바탕"/>
              </a:rPr>
              <a:t> </a:t>
            </a:r>
            <a:r>
              <a:rPr dirty="0" sz="2900" spc="-295">
                <a:latin typeface="함초롬바탕"/>
                <a:cs typeface="함초롬바탕"/>
              </a:rPr>
              <a:t>언어들을</a:t>
            </a:r>
            <a:r>
              <a:rPr dirty="0" sz="2900" spc="-35">
                <a:latin typeface="함초롬바탕"/>
                <a:cs typeface="함초롬바탕"/>
              </a:rPr>
              <a:t> </a:t>
            </a:r>
            <a:r>
              <a:rPr dirty="0" sz="2900" spc="-190">
                <a:latin typeface="함초롬바탕"/>
                <a:cs typeface="함초롬바탕"/>
              </a:rPr>
              <a:t>배우기</a:t>
            </a:r>
            <a:r>
              <a:rPr dirty="0" sz="2900" spc="-40">
                <a:latin typeface="함초롬바탕"/>
                <a:cs typeface="함초롬바탕"/>
              </a:rPr>
              <a:t> </a:t>
            </a:r>
            <a:r>
              <a:rPr dirty="0" sz="2900" spc="-25">
                <a:latin typeface="함초롬바탕"/>
                <a:cs typeface="함초롬바탕"/>
              </a:rPr>
              <a:t>쉽다.</a:t>
            </a:r>
            <a:endParaRPr sz="2900">
              <a:latin typeface="함초롬바탕"/>
              <a:cs typeface="함초롬바탕"/>
            </a:endParaRPr>
          </a:p>
          <a:p>
            <a:pPr marL="1483360" indent="-14712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483360" algn="l"/>
                <a:tab pos="1483995" algn="l"/>
              </a:tabLst>
            </a:pPr>
            <a:r>
              <a:rPr dirty="0" sz="2900" spc="-225">
                <a:latin typeface="함초롬바탕"/>
                <a:cs typeface="함초롬바탕"/>
              </a:rPr>
              <a:t>전공과목이며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210">
                <a:latin typeface="함초롬바탕"/>
                <a:cs typeface="함초롬바탕"/>
              </a:rPr>
              <a:t>'A'를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>
                <a:latin typeface="함초롬바탕"/>
                <a:cs typeface="함초롬바탕"/>
              </a:rPr>
              <a:t>받아야</a:t>
            </a:r>
            <a:r>
              <a:rPr dirty="0" sz="2900" spc="-60">
                <a:latin typeface="함초롬바탕"/>
                <a:cs typeface="함초롬바탕"/>
              </a:rPr>
              <a:t> </a:t>
            </a:r>
            <a:r>
              <a:rPr dirty="0" sz="2900" spc="-25">
                <a:latin typeface="함초롬바탕"/>
                <a:cs typeface="함초롬바탕"/>
              </a:rPr>
              <a:t>좋다.</a:t>
            </a:r>
            <a:endParaRPr sz="29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379567" y="4752068"/>
            <a:ext cx="1123950" cy="838835"/>
            <a:chOff x="6379567" y="4752068"/>
            <a:chExt cx="1123950" cy="838835"/>
          </a:xfrm>
        </p:grpSpPr>
        <p:sp>
          <p:nvSpPr>
            <p:cNvPr id="3" name="object 3" descr=""/>
            <p:cNvSpPr/>
            <p:nvPr/>
          </p:nvSpPr>
          <p:spPr>
            <a:xfrm>
              <a:off x="6379567" y="4752068"/>
              <a:ext cx="1123950" cy="838835"/>
            </a:xfrm>
            <a:custGeom>
              <a:avLst/>
              <a:gdLst/>
              <a:ahLst/>
              <a:cxnLst/>
              <a:rect l="l" t="t" r="r" b="b"/>
              <a:pathLst>
                <a:path w="1123950" h="838835">
                  <a:moveTo>
                    <a:pt x="1066517" y="174241"/>
                  </a:moveTo>
                  <a:lnTo>
                    <a:pt x="519799" y="174241"/>
                  </a:lnTo>
                  <a:lnTo>
                    <a:pt x="522381" y="172957"/>
                  </a:lnTo>
                  <a:lnTo>
                    <a:pt x="522022" y="172815"/>
                  </a:lnTo>
                  <a:lnTo>
                    <a:pt x="602941" y="0"/>
                  </a:lnTo>
                  <a:lnTo>
                    <a:pt x="1083672" y="150208"/>
                  </a:lnTo>
                  <a:lnTo>
                    <a:pt x="1066517" y="174241"/>
                  </a:lnTo>
                  <a:close/>
                </a:path>
                <a:path w="1123950" h="838835">
                  <a:moveTo>
                    <a:pt x="221020" y="332506"/>
                  </a:moveTo>
                  <a:lnTo>
                    <a:pt x="75467" y="182302"/>
                  </a:lnTo>
                  <a:lnTo>
                    <a:pt x="380343" y="51211"/>
                  </a:lnTo>
                  <a:lnTo>
                    <a:pt x="519799" y="174241"/>
                  </a:lnTo>
                  <a:lnTo>
                    <a:pt x="1066517" y="174241"/>
                  </a:lnTo>
                  <a:lnTo>
                    <a:pt x="960930" y="322165"/>
                  </a:lnTo>
                  <a:lnTo>
                    <a:pt x="1074484" y="322165"/>
                  </a:lnTo>
                  <a:lnTo>
                    <a:pt x="1072136" y="323665"/>
                  </a:lnTo>
                  <a:lnTo>
                    <a:pt x="956606" y="323665"/>
                  </a:lnTo>
                  <a:lnTo>
                    <a:pt x="956534" y="323950"/>
                  </a:lnTo>
                  <a:lnTo>
                    <a:pt x="1071689" y="323950"/>
                  </a:lnTo>
                  <a:lnTo>
                    <a:pt x="1058734" y="332221"/>
                  </a:lnTo>
                  <a:lnTo>
                    <a:pt x="221594" y="332221"/>
                  </a:lnTo>
                  <a:lnTo>
                    <a:pt x="221020" y="332506"/>
                  </a:lnTo>
                  <a:close/>
                </a:path>
                <a:path w="1123950" h="838835">
                  <a:moveTo>
                    <a:pt x="1074484" y="322165"/>
                  </a:moveTo>
                  <a:lnTo>
                    <a:pt x="960930" y="322165"/>
                  </a:lnTo>
                  <a:lnTo>
                    <a:pt x="1123415" y="290926"/>
                  </a:lnTo>
                  <a:lnTo>
                    <a:pt x="1074484" y="322165"/>
                  </a:lnTo>
                  <a:close/>
                </a:path>
                <a:path w="1123950" h="838835">
                  <a:moveTo>
                    <a:pt x="1071689" y="323950"/>
                  </a:moveTo>
                  <a:lnTo>
                    <a:pt x="956534" y="323950"/>
                  </a:lnTo>
                  <a:lnTo>
                    <a:pt x="956893" y="323807"/>
                  </a:lnTo>
                  <a:lnTo>
                    <a:pt x="956606" y="323665"/>
                  </a:lnTo>
                  <a:lnTo>
                    <a:pt x="1072136" y="323665"/>
                  </a:lnTo>
                  <a:lnTo>
                    <a:pt x="1071689" y="323950"/>
                  </a:lnTo>
                  <a:close/>
                </a:path>
                <a:path w="1123950" h="838835">
                  <a:moveTo>
                    <a:pt x="641551" y="838254"/>
                  </a:moveTo>
                  <a:lnTo>
                    <a:pt x="641408" y="833690"/>
                  </a:lnTo>
                  <a:lnTo>
                    <a:pt x="238955" y="629565"/>
                  </a:lnTo>
                  <a:lnTo>
                    <a:pt x="222312" y="450760"/>
                  </a:lnTo>
                  <a:lnTo>
                    <a:pt x="0" y="348697"/>
                  </a:lnTo>
                  <a:lnTo>
                    <a:pt x="207606" y="329154"/>
                  </a:lnTo>
                  <a:lnTo>
                    <a:pt x="222527" y="336073"/>
                  </a:lnTo>
                  <a:lnTo>
                    <a:pt x="1052701" y="336073"/>
                  </a:lnTo>
                  <a:lnTo>
                    <a:pt x="958637" y="396127"/>
                  </a:lnTo>
                  <a:lnTo>
                    <a:pt x="958637" y="621364"/>
                  </a:lnTo>
                  <a:lnTo>
                    <a:pt x="644205" y="836471"/>
                  </a:lnTo>
                  <a:lnTo>
                    <a:pt x="641551" y="838254"/>
                  </a:lnTo>
                  <a:close/>
                </a:path>
                <a:path w="1123950" h="838835">
                  <a:moveTo>
                    <a:pt x="1052701" y="336073"/>
                  </a:moveTo>
                  <a:lnTo>
                    <a:pt x="222527" y="336073"/>
                  </a:lnTo>
                  <a:lnTo>
                    <a:pt x="221594" y="332221"/>
                  </a:lnTo>
                  <a:lnTo>
                    <a:pt x="1058734" y="332221"/>
                  </a:lnTo>
                  <a:lnTo>
                    <a:pt x="1052701" y="336073"/>
                  </a:lnTo>
                  <a:close/>
                </a:path>
                <a:path w="1123950" h="838835">
                  <a:moveTo>
                    <a:pt x="644205" y="838040"/>
                  </a:moveTo>
                  <a:lnTo>
                    <a:pt x="644134" y="836471"/>
                  </a:lnTo>
                  <a:lnTo>
                    <a:pt x="644205" y="838040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06422" y="4926214"/>
              <a:ext cx="723265" cy="541655"/>
            </a:xfrm>
            <a:custGeom>
              <a:avLst/>
              <a:gdLst/>
              <a:ahLst/>
              <a:cxnLst/>
              <a:rect l="l" t="t" r="r" b="b"/>
              <a:pathLst>
                <a:path w="723265" h="541654">
                  <a:moveTo>
                    <a:pt x="368089" y="541151"/>
                  </a:moveTo>
                  <a:lnTo>
                    <a:pt x="53545" y="383178"/>
                  </a:lnTo>
                  <a:lnTo>
                    <a:pt x="0" y="154611"/>
                  </a:lnTo>
                  <a:lnTo>
                    <a:pt x="304515" y="0"/>
                  </a:lnTo>
                  <a:lnTo>
                    <a:pt x="722788" y="147891"/>
                  </a:lnTo>
                  <a:lnTo>
                    <a:pt x="689326" y="413428"/>
                  </a:lnTo>
                  <a:lnTo>
                    <a:pt x="368089" y="541151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63906" y="4755514"/>
              <a:ext cx="989965" cy="330200"/>
            </a:xfrm>
            <a:custGeom>
              <a:avLst/>
              <a:gdLst/>
              <a:ahLst/>
              <a:cxnLst/>
              <a:rect l="l" t="t" r="r" b="b"/>
              <a:pathLst>
                <a:path w="989965" h="330200">
                  <a:moveTo>
                    <a:pt x="442226" y="178104"/>
                  </a:moveTo>
                  <a:lnTo>
                    <a:pt x="299313" y="50800"/>
                  </a:lnTo>
                  <a:lnTo>
                    <a:pt x="0" y="180809"/>
                  </a:lnTo>
                  <a:lnTo>
                    <a:pt x="142913" y="329780"/>
                  </a:lnTo>
                  <a:lnTo>
                    <a:pt x="442226" y="178104"/>
                  </a:lnTo>
                  <a:close/>
                </a:path>
                <a:path w="989965" h="330200">
                  <a:moveTo>
                    <a:pt x="989723" y="148971"/>
                  </a:moveTo>
                  <a:lnTo>
                    <a:pt x="517842" y="0"/>
                  </a:lnTo>
                  <a:lnTo>
                    <a:pt x="438416" y="171373"/>
                  </a:lnTo>
                  <a:lnTo>
                    <a:pt x="867537" y="321881"/>
                  </a:lnTo>
                  <a:lnTo>
                    <a:pt x="989723" y="148971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29836" y="4926216"/>
              <a:ext cx="686435" cy="440690"/>
            </a:xfrm>
            <a:custGeom>
              <a:avLst/>
              <a:gdLst/>
              <a:ahLst/>
              <a:cxnLst/>
              <a:rect l="l" t="t" r="r" b="b"/>
              <a:pathLst>
                <a:path w="686434" h="440689">
                  <a:moveTo>
                    <a:pt x="0" y="440314"/>
                  </a:moveTo>
                  <a:lnTo>
                    <a:pt x="286352" y="253834"/>
                  </a:lnTo>
                  <a:lnTo>
                    <a:pt x="277745" y="0"/>
                  </a:lnTo>
                  <a:lnTo>
                    <a:pt x="297268" y="252883"/>
                  </a:lnTo>
                  <a:lnTo>
                    <a:pt x="323096" y="265113"/>
                  </a:lnTo>
                  <a:lnTo>
                    <a:pt x="291251" y="265113"/>
                  </a:lnTo>
                  <a:lnTo>
                    <a:pt x="0" y="440314"/>
                  </a:lnTo>
                  <a:close/>
                </a:path>
                <a:path w="686434" h="440689">
                  <a:moveTo>
                    <a:pt x="685974" y="436937"/>
                  </a:moveTo>
                  <a:lnTo>
                    <a:pt x="291251" y="265113"/>
                  </a:lnTo>
                  <a:lnTo>
                    <a:pt x="323096" y="265113"/>
                  </a:lnTo>
                  <a:lnTo>
                    <a:pt x="685974" y="436937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10375" y="5100888"/>
              <a:ext cx="320675" cy="486409"/>
            </a:xfrm>
            <a:custGeom>
              <a:avLst/>
              <a:gdLst/>
              <a:ahLst/>
              <a:cxnLst/>
              <a:rect l="l" t="t" r="r" b="b"/>
              <a:pathLst>
                <a:path w="320675" h="486410">
                  <a:moveTo>
                    <a:pt x="9272" y="485977"/>
                  </a:moveTo>
                  <a:lnTo>
                    <a:pt x="0" y="182390"/>
                  </a:lnTo>
                  <a:lnTo>
                    <a:pt x="320515" y="0"/>
                  </a:lnTo>
                  <a:lnTo>
                    <a:pt x="320515" y="270856"/>
                  </a:lnTo>
                  <a:lnTo>
                    <a:pt x="9284" y="485979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997427" y="5044018"/>
              <a:ext cx="495300" cy="236220"/>
            </a:xfrm>
            <a:custGeom>
              <a:avLst/>
              <a:gdLst/>
              <a:ahLst/>
              <a:cxnLst/>
              <a:rect l="l" t="t" r="r" b="b"/>
              <a:pathLst>
                <a:path w="495300" h="236220">
                  <a:moveTo>
                    <a:pt x="0" y="235637"/>
                  </a:moveTo>
                  <a:lnTo>
                    <a:pt x="333831" y="31352"/>
                  </a:lnTo>
                  <a:lnTo>
                    <a:pt x="495258" y="0"/>
                  </a:lnTo>
                  <a:lnTo>
                    <a:pt x="179565" y="203638"/>
                  </a:lnTo>
                  <a:lnTo>
                    <a:pt x="0" y="235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597459" y="5052148"/>
              <a:ext cx="873760" cy="530860"/>
            </a:xfrm>
            <a:custGeom>
              <a:avLst/>
              <a:gdLst/>
              <a:ahLst/>
              <a:cxnLst/>
              <a:rect l="l" t="t" r="r" b="b"/>
              <a:pathLst>
                <a:path w="873759" h="530860">
                  <a:moveTo>
                    <a:pt x="423341" y="530860"/>
                  </a:moveTo>
                  <a:lnTo>
                    <a:pt x="409867" y="227495"/>
                  </a:lnTo>
                  <a:lnTo>
                    <a:pt x="0" y="35191"/>
                  </a:lnTo>
                  <a:lnTo>
                    <a:pt x="26949" y="327723"/>
                  </a:lnTo>
                  <a:lnTo>
                    <a:pt x="423341" y="530860"/>
                  </a:lnTo>
                  <a:close/>
                </a:path>
                <a:path w="873759" h="530860">
                  <a:moveTo>
                    <a:pt x="873645" y="0"/>
                  </a:moveTo>
                  <a:lnTo>
                    <a:pt x="732129" y="24447"/>
                  </a:lnTo>
                  <a:lnTo>
                    <a:pt x="412534" y="219392"/>
                  </a:lnTo>
                  <a:lnTo>
                    <a:pt x="579716" y="189598"/>
                  </a:lnTo>
                  <a:lnTo>
                    <a:pt x="873645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389822" y="5081935"/>
              <a:ext cx="631190" cy="236220"/>
            </a:xfrm>
            <a:custGeom>
              <a:avLst/>
              <a:gdLst/>
              <a:ahLst/>
              <a:cxnLst/>
              <a:rect l="l" t="t" r="r" b="b"/>
              <a:pathLst>
                <a:path w="631190" h="236220">
                  <a:moveTo>
                    <a:pt x="466249" y="235637"/>
                  </a:moveTo>
                  <a:lnTo>
                    <a:pt x="0" y="19403"/>
                  </a:lnTo>
                  <a:lnTo>
                    <a:pt x="203799" y="0"/>
                  </a:lnTo>
                  <a:lnTo>
                    <a:pt x="630973" y="199599"/>
                  </a:lnTo>
                  <a:lnTo>
                    <a:pt x="466249" y="235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400614" y="5084651"/>
              <a:ext cx="609600" cy="227965"/>
            </a:xfrm>
            <a:custGeom>
              <a:avLst/>
              <a:gdLst/>
              <a:ahLst/>
              <a:cxnLst/>
              <a:rect l="l" t="t" r="r" b="b"/>
              <a:pathLst>
                <a:path w="609600" h="227964">
                  <a:moveTo>
                    <a:pt x="450317" y="227511"/>
                  </a:moveTo>
                  <a:lnTo>
                    <a:pt x="0" y="18735"/>
                  </a:lnTo>
                  <a:lnTo>
                    <a:pt x="196838" y="0"/>
                  </a:lnTo>
                  <a:lnTo>
                    <a:pt x="609410" y="192716"/>
                  </a:lnTo>
                  <a:lnTo>
                    <a:pt x="450317" y="227511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06413" y="4926215"/>
              <a:ext cx="726440" cy="661035"/>
            </a:xfrm>
            <a:custGeom>
              <a:avLst/>
              <a:gdLst/>
              <a:ahLst/>
              <a:cxnLst/>
              <a:rect l="l" t="t" r="r" b="b"/>
              <a:pathLst>
                <a:path w="726440" h="661035">
                  <a:moveTo>
                    <a:pt x="415798" y="660501"/>
                  </a:moveTo>
                  <a:lnTo>
                    <a:pt x="409486" y="351180"/>
                  </a:lnTo>
                  <a:lnTo>
                    <a:pt x="396875" y="351180"/>
                  </a:lnTo>
                  <a:lnTo>
                    <a:pt x="415798" y="660501"/>
                  </a:lnTo>
                  <a:close/>
                </a:path>
                <a:path w="726440" h="661035">
                  <a:moveTo>
                    <a:pt x="726147" y="151257"/>
                  </a:moveTo>
                  <a:lnTo>
                    <a:pt x="297827" y="0"/>
                  </a:lnTo>
                  <a:lnTo>
                    <a:pt x="0" y="154622"/>
                  </a:lnTo>
                  <a:lnTo>
                    <a:pt x="294487" y="10083"/>
                  </a:lnTo>
                  <a:lnTo>
                    <a:pt x="726147" y="15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52178" y="3531647"/>
            <a:ext cx="3419474" cy="410527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3425240" y="7290471"/>
            <a:ext cx="4321175" cy="105410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900" spc="-180">
                <a:latin typeface="함초롬바탕"/>
                <a:cs typeface="함초롬바탕"/>
              </a:rPr>
              <a:t>5입력</a:t>
            </a:r>
            <a:r>
              <a:rPr dirty="0" sz="2900" spc="-60">
                <a:latin typeface="함초롬바탕"/>
                <a:cs typeface="함초롬바탕"/>
              </a:rPr>
              <a:t> </a:t>
            </a:r>
            <a:r>
              <a:rPr dirty="0" sz="2900">
                <a:latin typeface="함초롬바탕"/>
                <a:cs typeface="함초롬바탕"/>
              </a:rPr>
              <a:t>:</a:t>
            </a:r>
            <a:r>
              <a:rPr dirty="0" sz="2900" spc="-90">
                <a:latin typeface="함초롬바탕"/>
                <a:cs typeface="함초롬바탕"/>
              </a:rPr>
              <a:t> </a:t>
            </a:r>
            <a:r>
              <a:rPr dirty="0" sz="2900" spc="-340">
                <a:latin typeface="함초롬바탕"/>
                <a:cs typeface="함초롬바탕"/>
              </a:rPr>
              <a:t>5는</a:t>
            </a:r>
            <a:r>
              <a:rPr dirty="0" sz="2900" spc="-60">
                <a:latin typeface="함초롬바탕"/>
                <a:cs typeface="함초롬바탕"/>
              </a:rPr>
              <a:t> </a:t>
            </a:r>
            <a:r>
              <a:rPr dirty="0" sz="2900" spc="-155">
                <a:latin typeface="함초롬바탕"/>
                <a:cs typeface="함초롬바탕"/>
              </a:rPr>
              <a:t>10보다</a:t>
            </a:r>
            <a:r>
              <a:rPr dirty="0" sz="2900" spc="-60">
                <a:latin typeface="함초롬바탕"/>
                <a:cs typeface="함초롬바탕"/>
              </a:rPr>
              <a:t> </a:t>
            </a:r>
            <a:r>
              <a:rPr dirty="0" sz="2900" spc="-280">
                <a:latin typeface="함초롬바탕"/>
                <a:cs typeface="함초롬바탕"/>
              </a:rPr>
              <a:t>작습니다.</a:t>
            </a:r>
            <a:endParaRPr sz="290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900" spc="-215">
                <a:latin typeface="함초롬바탕"/>
                <a:cs typeface="함초롬바탕"/>
              </a:rPr>
              <a:t>15입력</a:t>
            </a:r>
            <a:r>
              <a:rPr dirty="0" sz="2900" spc="-60">
                <a:latin typeface="함초롬바탕"/>
                <a:cs typeface="함초롬바탕"/>
              </a:rPr>
              <a:t> </a:t>
            </a:r>
            <a:r>
              <a:rPr dirty="0" sz="2900">
                <a:latin typeface="함초롬바탕"/>
                <a:cs typeface="함초롬바탕"/>
              </a:rPr>
              <a:t>:</a:t>
            </a:r>
            <a:r>
              <a:rPr dirty="0" sz="2900" spc="-75">
                <a:latin typeface="함초롬바탕"/>
                <a:cs typeface="함초롬바탕"/>
              </a:rPr>
              <a:t> </a:t>
            </a:r>
            <a:r>
              <a:rPr dirty="0" sz="2900" spc="-330">
                <a:latin typeface="함초롬바탕"/>
                <a:cs typeface="함초롬바탕"/>
              </a:rPr>
              <a:t>15는</a:t>
            </a:r>
            <a:r>
              <a:rPr dirty="0" sz="2900" spc="-60">
                <a:latin typeface="함초롬바탕"/>
                <a:cs typeface="함초롬바탕"/>
              </a:rPr>
              <a:t> </a:t>
            </a:r>
            <a:r>
              <a:rPr dirty="0" sz="2900" spc="-155">
                <a:latin typeface="함초롬바탕"/>
                <a:cs typeface="함초롬바탕"/>
              </a:rPr>
              <a:t>10보다</a:t>
            </a:r>
            <a:r>
              <a:rPr dirty="0" sz="2900" spc="-60">
                <a:latin typeface="함초롬바탕"/>
                <a:cs typeface="함초롬바탕"/>
              </a:rPr>
              <a:t> </a:t>
            </a:r>
            <a:r>
              <a:rPr dirty="0" sz="2900" spc="-330">
                <a:latin typeface="함초롬바탕"/>
                <a:cs typeface="함초롬바탕"/>
              </a:rPr>
              <a:t>큽니다.</a:t>
            </a:r>
            <a:endParaRPr sz="2900">
              <a:latin typeface="함초롬바탕"/>
              <a:cs typeface="함초롬바탕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834973" y="5532099"/>
            <a:ext cx="21272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10">
                <a:latin typeface="함초롬바탕"/>
                <a:cs typeface="함초롬바탕"/>
              </a:rPr>
              <a:t>a</a:t>
            </a:r>
            <a:endParaRPr sz="2600">
              <a:latin typeface="함초롬바탕"/>
              <a:cs typeface="함초롬바탕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808949" y="4028129"/>
            <a:ext cx="264795" cy="74993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50" spc="-160">
                <a:latin typeface="함초롬바탕"/>
                <a:cs typeface="함초롬바탕"/>
              </a:rPr>
              <a:t>15</a:t>
            </a:r>
            <a:endParaRPr sz="2050">
              <a:latin typeface="함초롬바탕"/>
              <a:cs typeface="함초롬바탕"/>
            </a:endParaRPr>
          </a:p>
          <a:p>
            <a:pPr marL="34290">
              <a:lnSpc>
                <a:spcPct val="100000"/>
              </a:lnSpc>
              <a:spcBef>
                <a:spcPts val="395"/>
              </a:spcBef>
            </a:pPr>
            <a:r>
              <a:rPr dirty="0" sz="2050" spc="-450">
                <a:latin typeface="함초롬바탕"/>
                <a:cs typeface="함초롬바탕"/>
              </a:rPr>
              <a:t>↓</a:t>
            </a:r>
            <a:endParaRPr sz="2050">
              <a:latin typeface="함초롬바탕"/>
              <a:cs typeface="함초롬바탕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631092" y="3216236"/>
            <a:ext cx="218567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190" b="1">
                <a:latin typeface="한컴산뜻돋움"/>
                <a:cs typeface="한컴산뜻돋움"/>
              </a:rPr>
              <a:t>#include&lt;stdio.h&gt;</a:t>
            </a:r>
            <a:endParaRPr sz="1700">
              <a:latin typeface="한컴산뜻돋움"/>
              <a:cs typeface="한컴산뜻돋움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631092" y="3785068"/>
            <a:ext cx="2065020" cy="429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5255" marR="772795" indent="-123189">
              <a:lnSpc>
                <a:spcPct val="117600"/>
              </a:lnSpc>
              <a:spcBef>
                <a:spcPts val="95"/>
              </a:spcBef>
            </a:pPr>
            <a:r>
              <a:rPr dirty="0" sz="1700" spc="110" b="1">
                <a:latin typeface="한컴산뜻돋움"/>
                <a:cs typeface="한컴산뜻돋움"/>
              </a:rPr>
              <a:t>int</a:t>
            </a:r>
            <a:r>
              <a:rPr dirty="0" sz="1700" spc="40" b="1">
                <a:latin typeface="한컴산뜻돋움"/>
                <a:cs typeface="한컴산뜻돋움"/>
              </a:rPr>
              <a:t> </a:t>
            </a:r>
            <a:r>
              <a:rPr dirty="0" sz="1700" spc="60" b="1">
                <a:latin typeface="한컴산뜻돋움"/>
                <a:cs typeface="한컴산뜻돋움"/>
              </a:rPr>
              <a:t>main()</a:t>
            </a:r>
            <a:r>
              <a:rPr dirty="0" sz="1700" spc="45" b="1">
                <a:latin typeface="한컴산뜻돋움"/>
                <a:cs typeface="한컴산뜻돋움"/>
              </a:rPr>
              <a:t> </a:t>
            </a:r>
            <a:r>
              <a:rPr dirty="0" sz="1700" spc="30" b="1">
                <a:latin typeface="한컴산뜻돋움"/>
                <a:cs typeface="한컴산뜻돋움"/>
              </a:rPr>
              <a:t>{ </a:t>
            </a:r>
            <a:r>
              <a:rPr dirty="0" sz="1700" spc="110" b="1">
                <a:latin typeface="한컴산뜻돋움"/>
                <a:cs typeface="한컴산뜻돋움"/>
              </a:rPr>
              <a:t>int</a:t>
            </a:r>
            <a:r>
              <a:rPr dirty="0" sz="1700" spc="45" b="1">
                <a:latin typeface="한컴산뜻돋움"/>
                <a:cs typeface="한컴산뜻돋움"/>
              </a:rPr>
              <a:t> </a:t>
            </a:r>
            <a:r>
              <a:rPr dirty="0" sz="1700" spc="85" b="1">
                <a:latin typeface="한컴산뜻돋움"/>
                <a:cs typeface="한컴산뜻돋움"/>
              </a:rPr>
              <a:t>a;</a:t>
            </a:r>
            <a:endParaRPr sz="1700">
              <a:latin typeface="한컴산뜻돋움"/>
              <a:cs typeface="한컴산뜻돋움"/>
            </a:endParaRPr>
          </a:p>
          <a:p>
            <a:pPr marL="135255" marR="5080">
              <a:lnSpc>
                <a:spcPct val="117600"/>
              </a:lnSpc>
            </a:pPr>
            <a:r>
              <a:rPr dirty="0" sz="1700" spc="140" b="1">
                <a:latin typeface="한컴산뜻돋움"/>
                <a:cs typeface="한컴산뜻돋움"/>
              </a:rPr>
              <a:t>scanf("%d",&amp;a); </a:t>
            </a:r>
            <a:r>
              <a:rPr dirty="0" sz="1700" spc="145" b="1">
                <a:solidFill>
                  <a:srgbClr val="9A0000"/>
                </a:solidFill>
                <a:latin typeface="한컴산뜻돋움"/>
                <a:cs typeface="한컴산뜻돋움"/>
              </a:rPr>
              <a:t>if(a&gt;90){ </a:t>
            </a:r>
            <a:r>
              <a:rPr dirty="0" sz="1700" spc="125" b="1">
                <a:latin typeface="한컴산뜻돋움"/>
                <a:cs typeface="한컴산뜻돋움"/>
              </a:rPr>
              <a:t>printf("A");</a:t>
            </a:r>
            <a:endParaRPr sz="1700">
              <a:latin typeface="한컴산뜻돋움"/>
              <a:cs typeface="한컴산뜻돋움"/>
            </a:endParaRPr>
          </a:p>
          <a:p>
            <a:pPr marL="135255">
              <a:lnSpc>
                <a:spcPct val="100000"/>
              </a:lnSpc>
              <a:spcBef>
                <a:spcPts val="360"/>
              </a:spcBef>
            </a:pPr>
            <a:r>
              <a:rPr dirty="0" sz="1700" spc="85" b="1">
                <a:solidFill>
                  <a:srgbClr val="9A0000"/>
                </a:solidFill>
                <a:latin typeface="한컴산뜻돋움"/>
                <a:cs typeface="한컴산뜻돋움"/>
              </a:rPr>
              <a:t>}</a:t>
            </a:r>
            <a:endParaRPr sz="1700">
              <a:latin typeface="한컴산뜻돋움"/>
              <a:cs typeface="한컴산뜻돋움"/>
            </a:endParaRPr>
          </a:p>
          <a:p>
            <a:pPr marL="258445" marR="265430" indent="-123825">
              <a:lnSpc>
                <a:spcPct val="117600"/>
              </a:lnSpc>
            </a:pPr>
            <a:r>
              <a:rPr dirty="0" sz="1700" spc="240" b="1">
                <a:solidFill>
                  <a:srgbClr val="9A0000"/>
                </a:solidFill>
                <a:latin typeface="한컴산뜻돋움"/>
                <a:cs typeface="한컴산뜻돋움"/>
              </a:rPr>
              <a:t>else</a:t>
            </a:r>
            <a:r>
              <a:rPr dirty="0" sz="1700" spc="3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1700" spc="145" b="1">
                <a:solidFill>
                  <a:srgbClr val="9A0000"/>
                </a:solidFill>
                <a:latin typeface="한컴산뜻돋움"/>
                <a:cs typeface="한컴산뜻돋움"/>
              </a:rPr>
              <a:t>if(a&gt;80){ </a:t>
            </a:r>
            <a:r>
              <a:rPr dirty="0" sz="1700" spc="130" b="1">
                <a:latin typeface="한컴산뜻돋움"/>
                <a:cs typeface="한컴산뜻돋움"/>
              </a:rPr>
              <a:t>printf("B");</a:t>
            </a:r>
            <a:endParaRPr sz="1700">
              <a:latin typeface="한컴산뜻돋움"/>
              <a:cs typeface="한컴산뜻돋움"/>
            </a:endParaRPr>
          </a:p>
          <a:p>
            <a:pPr marL="135255">
              <a:lnSpc>
                <a:spcPct val="100000"/>
              </a:lnSpc>
              <a:spcBef>
                <a:spcPts val="360"/>
              </a:spcBef>
            </a:pPr>
            <a:r>
              <a:rPr dirty="0" sz="1700" spc="85" b="1">
                <a:solidFill>
                  <a:srgbClr val="9A0000"/>
                </a:solidFill>
                <a:latin typeface="한컴산뜻돋움"/>
                <a:cs typeface="한컴산뜻돋움"/>
              </a:rPr>
              <a:t>}</a:t>
            </a:r>
            <a:endParaRPr sz="1700">
              <a:latin typeface="한컴산뜻돋움"/>
              <a:cs typeface="한컴산뜻돋움"/>
            </a:endParaRPr>
          </a:p>
          <a:p>
            <a:pPr marL="258445" marR="280670" indent="-123825">
              <a:lnSpc>
                <a:spcPct val="117600"/>
              </a:lnSpc>
            </a:pPr>
            <a:r>
              <a:rPr dirty="0" sz="1700" spc="240" b="1">
                <a:solidFill>
                  <a:srgbClr val="9A0000"/>
                </a:solidFill>
                <a:latin typeface="한컴산뜻돋움"/>
                <a:cs typeface="한컴산뜻돋움"/>
              </a:rPr>
              <a:t>else</a:t>
            </a:r>
            <a:r>
              <a:rPr dirty="0" sz="1700" spc="3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1700" spc="130" b="1">
                <a:solidFill>
                  <a:srgbClr val="9A0000"/>
                </a:solidFill>
                <a:latin typeface="한컴산뜻돋움"/>
                <a:cs typeface="한컴산뜻돋움"/>
              </a:rPr>
              <a:t>if(a&gt;70){ </a:t>
            </a:r>
            <a:r>
              <a:rPr dirty="0" sz="1700" spc="114" b="1">
                <a:latin typeface="한컴산뜻돋움"/>
                <a:cs typeface="한컴산뜻돋움"/>
              </a:rPr>
              <a:t>printf("C");</a:t>
            </a:r>
            <a:endParaRPr sz="1700">
              <a:latin typeface="한컴산뜻돋움"/>
              <a:cs typeface="한컴산뜻돋움"/>
            </a:endParaRPr>
          </a:p>
          <a:p>
            <a:pPr marL="135255">
              <a:lnSpc>
                <a:spcPct val="100000"/>
              </a:lnSpc>
              <a:spcBef>
                <a:spcPts val="360"/>
              </a:spcBef>
            </a:pPr>
            <a:r>
              <a:rPr dirty="0" sz="1700" spc="85" b="1">
                <a:solidFill>
                  <a:srgbClr val="9A0000"/>
                </a:solidFill>
                <a:latin typeface="한컴산뜻돋움"/>
                <a:cs typeface="한컴산뜻돋움"/>
              </a:rPr>
              <a:t>}</a:t>
            </a:r>
            <a:endParaRPr sz="1700">
              <a:latin typeface="한컴산뜻돋움"/>
              <a:cs typeface="한컴산뜻돋움"/>
            </a:endParaRPr>
          </a:p>
          <a:p>
            <a:pPr marL="135255">
              <a:lnSpc>
                <a:spcPct val="100000"/>
              </a:lnSpc>
              <a:spcBef>
                <a:spcPts val="360"/>
              </a:spcBef>
            </a:pPr>
            <a:r>
              <a:rPr dirty="0" sz="1700" spc="240" b="1">
                <a:solidFill>
                  <a:srgbClr val="9A0000"/>
                </a:solidFill>
                <a:latin typeface="한컴산뜻돋움"/>
                <a:cs typeface="한컴산뜻돋움"/>
              </a:rPr>
              <a:t>else</a:t>
            </a:r>
            <a:r>
              <a:rPr dirty="0" sz="1700" spc="3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1700" spc="130" b="1">
                <a:latin typeface="한컴산뜻돋움"/>
                <a:cs typeface="한컴산뜻돋움"/>
              </a:rPr>
              <a:t>printf("D")</a:t>
            </a:r>
            <a:endParaRPr sz="17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700" spc="85" b="1">
                <a:latin typeface="한컴산뜻돋움"/>
                <a:cs typeface="한컴산뜻돋움"/>
              </a:rPr>
              <a:t>}</a:t>
            </a:r>
            <a:endParaRPr sz="1700">
              <a:latin typeface="한컴산뜻돋움"/>
              <a:cs typeface="한컴산뜻돋움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601332" y="1896974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조건문</a:t>
            </a:r>
            <a:endParaRPr sz="2750">
              <a:latin typeface="한컴산뜻돋움"/>
              <a:cs typeface="한컴산뜻돋움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820317" y="3506825"/>
            <a:ext cx="2661920" cy="34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220" b="1">
                <a:latin typeface="한컴산뜻돋움"/>
                <a:cs typeface="한컴산뜻돋움"/>
              </a:rPr>
              <a:t>#include&lt;stdio.h&gt;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820317" y="4202100"/>
            <a:ext cx="2665095" cy="1543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3055" marR="1167130" indent="-300990">
              <a:lnSpc>
                <a:spcPct val="116599"/>
              </a:lnSpc>
              <a:spcBef>
                <a:spcPts val="95"/>
              </a:spcBef>
            </a:pPr>
            <a:r>
              <a:rPr dirty="0" sz="2100" spc="130" b="1">
                <a:latin typeface="한컴산뜻돋움"/>
                <a:cs typeface="한컴산뜻돋움"/>
              </a:rPr>
              <a:t>int</a:t>
            </a:r>
            <a:r>
              <a:rPr dirty="0" sz="2100" spc="35" b="1">
                <a:latin typeface="한컴산뜻돋움"/>
                <a:cs typeface="한컴산뜻돋움"/>
              </a:rPr>
              <a:t> </a:t>
            </a:r>
            <a:r>
              <a:rPr dirty="0" sz="2100" spc="55" b="1">
                <a:latin typeface="한컴산뜻돋움"/>
                <a:cs typeface="한컴산뜻돋움"/>
              </a:rPr>
              <a:t>main(){ </a:t>
            </a:r>
            <a:r>
              <a:rPr dirty="0" sz="2100" spc="130" b="1">
                <a:latin typeface="한컴산뜻돋움"/>
                <a:cs typeface="한컴산뜻돋움"/>
              </a:rPr>
              <a:t>int</a:t>
            </a:r>
            <a:r>
              <a:rPr dirty="0" sz="2100" spc="35" b="1">
                <a:latin typeface="한컴산뜻돋움"/>
                <a:cs typeface="한컴산뜻돋움"/>
              </a:rPr>
              <a:t> </a:t>
            </a:r>
            <a:r>
              <a:rPr dirty="0" sz="2100" spc="100" b="1">
                <a:latin typeface="한컴산뜻돋움"/>
                <a:cs typeface="한컴산뜻돋움"/>
              </a:rPr>
              <a:t>a;</a:t>
            </a:r>
            <a:endParaRPr sz="2100">
              <a:latin typeface="한컴산뜻돋움"/>
              <a:cs typeface="한컴산뜻돋움"/>
            </a:endParaRPr>
          </a:p>
          <a:p>
            <a:pPr marL="313055" marR="5080">
              <a:lnSpc>
                <a:spcPts val="3130"/>
              </a:lnSpc>
            </a:pPr>
            <a:r>
              <a:rPr dirty="0" sz="2100" spc="165" b="1">
                <a:latin typeface="한컴산뜻돋움"/>
                <a:cs typeface="한컴산뜻돋움"/>
              </a:rPr>
              <a:t>scanf("%d",&amp;a); </a:t>
            </a:r>
            <a:r>
              <a:rPr dirty="0" sz="2100" spc="100" b="1">
                <a:solidFill>
                  <a:srgbClr val="9A0000"/>
                </a:solidFill>
                <a:latin typeface="한컴산뜻돋움"/>
                <a:cs typeface="한컴산뜻돋움"/>
              </a:rPr>
              <a:t>if</a:t>
            </a:r>
            <a:r>
              <a:rPr dirty="0" sz="2100" spc="3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100" spc="120" b="1">
                <a:solidFill>
                  <a:srgbClr val="9A0000"/>
                </a:solidFill>
                <a:latin typeface="한컴산뜻돋움"/>
                <a:cs typeface="한컴산뜻돋움"/>
              </a:rPr>
              <a:t>(a</a:t>
            </a:r>
            <a:r>
              <a:rPr dirty="0" sz="2100" spc="3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100" spc="380" b="1">
                <a:solidFill>
                  <a:srgbClr val="9A0000"/>
                </a:solidFill>
                <a:latin typeface="한컴산뜻돋움"/>
                <a:cs typeface="한컴산뜻돋움"/>
              </a:rPr>
              <a:t>&lt;</a:t>
            </a:r>
            <a:r>
              <a:rPr dirty="0" sz="2100" spc="40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100" spc="70" b="1">
                <a:solidFill>
                  <a:srgbClr val="9A0000"/>
                </a:solidFill>
                <a:latin typeface="한컴산뜻돋움"/>
                <a:cs typeface="한컴산뜻돋움"/>
              </a:rPr>
              <a:t>10){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346127" y="5768617"/>
            <a:ext cx="4538980" cy="34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55" b="1">
                <a:latin typeface="한컴산뜻돋움"/>
                <a:cs typeface="한컴산뜻돋움"/>
              </a:rPr>
              <a:t>printf("%d는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145" b="1">
                <a:latin typeface="한컴산뜻돋움"/>
                <a:cs typeface="한컴산뜻돋움"/>
              </a:rPr>
              <a:t>10보다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90" b="1">
                <a:latin typeface="한컴산뜻돋움"/>
                <a:cs typeface="한컴산뜻돋움"/>
              </a:rPr>
              <a:t>작습니다.",a);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120801" y="6090714"/>
            <a:ext cx="4983480" cy="7683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100" spc="90" b="1">
                <a:solidFill>
                  <a:srgbClr val="9A0000"/>
                </a:solidFill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100" spc="280" b="1">
                <a:solidFill>
                  <a:srgbClr val="9A0000"/>
                </a:solidFill>
                <a:latin typeface="한컴산뜻돋움"/>
                <a:cs typeface="한컴산뜻돋움"/>
              </a:rPr>
              <a:t>else</a:t>
            </a:r>
            <a:r>
              <a:rPr dirty="0" sz="2100" spc="4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100" spc="155" b="1">
                <a:latin typeface="한컴산뜻돋움"/>
                <a:cs typeface="한컴산뜻돋움"/>
              </a:rPr>
              <a:t>printf("%d는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145" b="1">
                <a:latin typeface="한컴산뜻돋움"/>
                <a:cs typeface="한컴산뜻돋움"/>
              </a:rPr>
              <a:t>10보다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90" b="1">
                <a:latin typeface="한컴산뜻돋움"/>
                <a:cs typeface="한컴산뜻돋움"/>
              </a:rPr>
              <a:t>큽니다.",a);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820317" y="7254517"/>
            <a:ext cx="156845" cy="34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90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01332" y="1896967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조건문</a:t>
            </a:r>
            <a:endParaRPr sz="275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98174" y="4917821"/>
            <a:ext cx="30918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0">
                <a:latin typeface="함초롬바탕"/>
                <a:cs typeface="함초롬바탕"/>
              </a:rPr>
              <a:t>코드업</a:t>
            </a:r>
            <a:r>
              <a:rPr dirty="0" sz="2400" spc="-40">
                <a:latin typeface="함초롬바탕"/>
                <a:cs typeface="함초롬바탕"/>
              </a:rPr>
              <a:t> </a:t>
            </a:r>
            <a:r>
              <a:rPr dirty="0" sz="2400">
                <a:latin typeface="함초롬바탕"/>
                <a:cs typeface="함초롬바탕"/>
              </a:rPr>
              <a:t>49,</a:t>
            </a:r>
            <a:r>
              <a:rPr dirty="0" sz="2400" spc="-35">
                <a:latin typeface="함초롬바탕"/>
                <a:cs typeface="함초롬바탕"/>
              </a:rPr>
              <a:t> </a:t>
            </a:r>
            <a:r>
              <a:rPr dirty="0" sz="2400" spc="-175">
                <a:latin typeface="함초롬바탕"/>
                <a:cs typeface="함초롬바탕"/>
              </a:rPr>
              <a:t>51,</a:t>
            </a:r>
            <a:r>
              <a:rPr dirty="0" sz="2400" spc="-40">
                <a:latin typeface="함초롬바탕"/>
                <a:cs typeface="함초롬바탕"/>
              </a:rPr>
              <a:t> </a:t>
            </a:r>
            <a:r>
              <a:rPr dirty="0" sz="2400" spc="-90">
                <a:latin typeface="함초롬바탕"/>
                <a:cs typeface="함초롬바탕"/>
              </a:rPr>
              <a:t>53번</a:t>
            </a:r>
            <a:r>
              <a:rPr dirty="0" sz="2400" spc="-35">
                <a:latin typeface="함초롬바탕"/>
                <a:cs typeface="함초롬바탕"/>
              </a:rPr>
              <a:t> </a:t>
            </a:r>
            <a:r>
              <a:rPr dirty="0" sz="2400" spc="-285">
                <a:latin typeface="함초롬바탕"/>
                <a:cs typeface="함초롬바탕"/>
              </a:rPr>
              <a:t>풀기</a:t>
            </a:r>
            <a:endParaRPr sz="24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01332" y="1896968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조건문</a:t>
            </a:r>
            <a:endParaRPr sz="275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62954" y="5300682"/>
            <a:ext cx="3988435" cy="22136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220" b="1">
                <a:latin typeface="한컴산뜻돋움"/>
                <a:cs typeface="한컴산뜻돋움"/>
              </a:rPr>
              <a:t>#include&lt;stdio.h&gt;</a:t>
            </a:r>
            <a:endParaRPr sz="21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00" spc="130" b="1">
                <a:latin typeface="한컴산뜻돋움"/>
                <a:cs typeface="한컴산뜻돋움"/>
              </a:rPr>
              <a:t>int</a:t>
            </a:r>
            <a:r>
              <a:rPr dirty="0" sz="2100" spc="35" b="1">
                <a:latin typeface="한컴산뜻돋움"/>
                <a:cs typeface="한컴산뜻돋움"/>
              </a:rPr>
              <a:t> </a:t>
            </a:r>
            <a:r>
              <a:rPr dirty="0" sz="2100" spc="55" b="1">
                <a:latin typeface="한컴산뜻돋움"/>
                <a:cs typeface="한컴산뜻돋움"/>
              </a:rPr>
              <a:t>main(){</a:t>
            </a:r>
            <a:endParaRPr sz="2100">
              <a:latin typeface="한컴산뜻돋움"/>
              <a:cs typeface="한컴산뜻돋움"/>
            </a:endParaRPr>
          </a:p>
          <a:p>
            <a:pPr marL="87630">
              <a:lnSpc>
                <a:spcPct val="100000"/>
              </a:lnSpc>
              <a:spcBef>
                <a:spcPts val="415"/>
              </a:spcBef>
            </a:pPr>
            <a:r>
              <a:rPr dirty="0" sz="2100" spc="160" b="1">
                <a:latin typeface="한컴산뜻돋움"/>
                <a:cs typeface="한컴산뜻돋움"/>
              </a:rPr>
              <a:t>printf("%d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160" b="1">
                <a:latin typeface="한컴산뜻돋움"/>
                <a:cs typeface="한컴산뜻돋움"/>
              </a:rPr>
              <a:t>%d",true,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155" b="1">
                <a:latin typeface="한컴산뜻돋움"/>
                <a:cs typeface="한컴산뜻돋움"/>
              </a:rPr>
              <a:t>false);</a:t>
            </a:r>
            <a:endParaRPr sz="21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dirty="0" sz="2100" spc="95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62954" y="3641571"/>
            <a:ext cx="2114550" cy="772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dirty="0" sz="2100" spc="210" b="1">
                <a:latin typeface="한컴산뜻돋움"/>
                <a:cs typeface="한컴산뜻돋움"/>
              </a:rPr>
              <a:t>true</a:t>
            </a:r>
            <a:r>
              <a:rPr dirty="0" sz="2100" spc="15" b="1">
                <a:latin typeface="한컴산뜻돋움"/>
                <a:cs typeface="한컴산뜻돋움"/>
              </a:rPr>
              <a:t> </a:t>
            </a:r>
            <a:r>
              <a:rPr dirty="0" sz="2100" b="1">
                <a:latin typeface="한컴산뜻돋움"/>
                <a:cs typeface="한컴산뜻돋움"/>
              </a:rPr>
              <a:t>=</a:t>
            </a:r>
            <a:r>
              <a:rPr dirty="0" sz="2100" spc="15" b="1">
                <a:latin typeface="한컴산뜻돋움"/>
                <a:cs typeface="한컴산뜻돋움"/>
              </a:rPr>
              <a:t> </a:t>
            </a:r>
            <a:r>
              <a:rPr dirty="0" sz="2100" spc="155" b="1">
                <a:latin typeface="한컴산뜻돋움"/>
                <a:cs typeface="한컴산뜻돋움"/>
              </a:rPr>
              <a:t>참</a:t>
            </a:r>
            <a:r>
              <a:rPr dirty="0" sz="2100" spc="15" b="1">
                <a:latin typeface="한컴산뜻돋움"/>
                <a:cs typeface="한컴산뜻돋움"/>
              </a:rPr>
              <a:t> </a:t>
            </a:r>
            <a:r>
              <a:rPr dirty="0" sz="2100" b="1">
                <a:latin typeface="한컴산뜻돋움"/>
                <a:cs typeface="한컴산뜻돋움"/>
              </a:rPr>
              <a:t>=</a:t>
            </a:r>
            <a:r>
              <a:rPr dirty="0" sz="2100" spc="15" b="1">
                <a:latin typeface="한컴산뜻돋움"/>
                <a:cs typeface="한컴산뜻돋움"/>
              </a:rPr>
              <a:t> </a:t>
            </a:r>
            <a:r>
              <a:rPr dirty="0" sz="2100" spc="-50" b="1">
                <a:latin typeface="한컴산뜻돋움"/>
                <a:cs typeface="한컴산뜻돋움"/>
              </a:rPr>
              <a:t>1 </a:t>
            </a:r>
            <a:r>
              <a:rPr dirty="0" sz="2100" spc="250" b="1">
                <a:latin typeface="한컴산뜻돋움"/>
                <a:cs typeface="한컴산뜻돋움"/>
              </a:rPr>
              <a:t>false</a:t>
            </a:r>
            <a:r>
              <a:rPr dirty="0" sz="2100" spc="15" b="1">
                <a:latin typeface="한컴산뜻돋움"/>
                <a:cs typeface="한컴산뜻돋움"/>
              </a:rPr>
              <a:t> </a:t>
            </a:r>
            <a:r>
              <a:rPr dirty="0" sz="2100" b="1">
                <a:latin typeface="한컴산뜻돋움"/>
                <a:cs typeface="한컴산뜻돋움"/>
              </a:rPr>
              <a:t>=</a:t>
            </a:r>
            <a:r>
              <a:rPr dirty="0" sz="2100" spc="15" b="1">
                <a:latin typeface="한컴산뜻돋움"/>
                <a:cs typeface="한컴산뜻돋움"/>
              </a:rPr>
              <a:t> </a:t>
            </a:r>
            <a:r>
              <a:rPr dirty="0" sz="2100" spc="150" b="1">
                <a:latin typeface="한컴산뜻돋움"/>
                <a:cs typeface="한컴산뜻돋움"/>
              </a:rPr>
              <a:t>거짓</a:t>
            </a:r>
            <a:r>
              <a:rPr dirty="0" sz="2100" spc="15" b="1">
                <a:latin typeface="한컴산뜻돋움"/>
                <a:cs typeface="한컴산뜻돋움"/>
              </a:rPr>
              <a:t> </a:t>
            </a:r>
            <a:r>
              <a:rPr dirty="0" sz="2100" b="1">
                <a:latin typeface="한컴산뜻돋움"/>
                <a:cs typeface="한컴산뜻돋움"/>
              </a:rPr>
              <a:t>=</a:t>
            </a:r>
            <a:r>
              <a:rPr dirty="0" sz="2100" spc="15" b="1">
                <a:latin typeface="한컴산뜻돋움"/>
                <a:cs typeface="한컴산뜻돋움"/>
              </a:rPr>
              <a:t> </a:t>
            </a:r>
            <a:r>
              <a:rPr dirty="0" sz="2100" spc="340" b="1">
                <a:latin typeface="한컴산뜻돋움"/>
                <a:cs typeface="한컴산뜻돋움"/>
              </a:rPr>
              <a:t>0</a:t>
            </a:r>
            <a:endParaRPr sz="21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01332" y="1896970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조건문</a:t>
            </a:r>
            <a:endParaRPr sz="275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876629" y="4381376"/>
            <a:ext cx="2661920" cy="34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220" b="1">
                <a:latin typeface="한컴산뜻돋움"/>
                <a:cs typeface="한컴산뜻돋움"/>
              </a:rPr>
              <a:t>#include&lt;stdio.h&gt;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876629" y="5076652"/>
            <a:ext cx="4213860" cy="77216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100" spc="130" b="1">
                <a:latin typeface="한컴산뜻돋움"/>
                <a:cs typeface="한컴산뜻돋움"/>
              </a:rPr>
              <a:t>int</a:t>
            </a:r>
            <a:r>
              <a:rPr dirty="0" sz="2100" spc="35" b="1">
                <a:latin typeface="한컴산뜻돋움"/>
                <a:cs typeface="한컴산뜻돋움"/>
              </a:rPr>
              <a:t> </a:t>
            </a:r>
            <a:r>
              <a:rPr dirty="0" sz="2100" spc="55" b="1">
                <a:latin typeface="한컴산뜻돋움"/>
                <a:cs typeface="한컴산뜻돋움"/>
              </a:rPr>
              <a:t>main(){</a:t>
            </a:r>
            <a:endParaRPr sz="2100">
              <a:latin typeface="한컴산뜻돋움"/>
              <a:cs typeface="한컴산뜻돋움"/>
            </a:endParaRPr>
          </a:p>
          <a:p>
            <a:pPr marL="87630">
              <a:lnSpc>
                <a:spcPct val="100000"/>
              </a:lnSpc>
              <a:spcBef>
                <a:spcPts val="415"/>
              </a:spcBef>
            </a:pPr>
            <a:r>
              <a:rPr dirty="0" sz="2100" spc="160" b="1">
                <a:latin typeface="한컴산뜻돋움"/>
                <a:cs typeface="한컴산뜻돋움"/>
              </a:rPr>
              <a:t>printf("%d</a:t>
            </a:r>
            <a:r>
              <a:rPr dirty="0" sz="2100" spc="30" b="1">
                <a:latin typeface="한컴산뜻돋움"/>
                <a:cs typeface="한컴산뜻돋움"/>
              </a:rPr>
              <a:t> </a:t>
            </a:r>
            <a:r>
              <a:rPr dirty="0" sz="2100" spc="155" b="1">
                <a:latin typeface="한컴산뜻돋움"/>
                <a:cs typeface="한컴산뜻돋움"/>
              </a:rPr>
              <a:t>%d",</a:t>
            </a:r>
            <a:r>
              <a:rPr dirty="0" sz="2100" spc="45" b="1">
                <a:latin typeface="한컴산뜻돋움"/>
                <a:cs typeface="한컴산뜻돋움"/>
              </a:rPr>
              <a:t> </a:t>
            </a:r>
            <a:r>
              <a:rPr dirty="0" sz="2100" spc="-360" b="1">
                <a:latin typeface="한컴산뜻돋움"/>
                <a:cs typeface="한컴산뜻돋움"/>
              </a:rPr>
              <a:t>!</a:t>
            </a:r>
            <a:r>
              <a:rPr dirty="0" sz="2100" spc="110" b="1">
                <a:latin typeface="한컴산뜻돋움"/>
                <a:cs typeface="한컴산뜻돋움"/>
              </a:rPr>
              <a:t>t</a:t>
            </a:r>
            <a:r>
              <a:rPr dirty="0" sz="2100" spc="260" b="1">
                <a:latin typeface="한컴산뜻돋움"/>
                <a:cs typeface="한컴산뜻돋움"/>
              </a:rPr>
              <a:t>r</a:t>
            </a:r>
            <a:r>
              <a:rPr dirty="0" sz="2100" spc="190" b="1">
                <a:latin typeface="한컴산뜻돋움"/>
                <a:cs typeface="한컴산뜻돋움"/>
              </a:rPr>
              <a:t>u</a:t>
            </a:r>
            <a:r>
              <a:rPr dirty="0" sz="2100" spc="265" b="1">
                <a:latin typeface="한컴산뜻돋움"/>
                <a:cs typeface="한컴산뜻돋움"/>
              </a:rPr>
              <a:t>e</a:t>
            </a:r>
            <a:r>
              <a:rPr dirty="0" sz="2100" spc="-15" b="1">
                <a:latin typeface="한컴산뜻돋움"/>
                <a:cs typeface="한컴산뜻돋움"/>
              </a:rPr>
              <a:t>,</a:t>
            </a:r>
            <a:r>
              <a:rPr dirty="0" sz="2100" spc="45" b="1">
                <a:latin typeface="한컴산뜻돋움"/>
                <a:cs typeface="한컴산뜻돋움"/>
              </a:rPr>
              <a:t> </a:t>
            </a:r>
            <a:r>
              <a:rPr dirty="0" sz="2100" spc="-375" b="1">
                <a:latin typeface="한컴산뜻돋움"/>
                <a:cs typeface="한컴산뜻돋움"/>
              </a:rPr>
              <a:t>!</a:t>
            </a:r>
            <a:r>
              <a:rPr dirty="0" sz="2100" spc="135" b="1">
                <a:latin typeface="한컴산뜻돋움"/>
                <a:cs typeface="한컴산뜻돋움"/>
              </a:rPr>
              <a:t>f</a:t>
            </a:r>
            <a:r>
              <a:rPr dirty="0" sz="2100" spc="240" b="1">
                <a:latin typeface="한컴산뜻돋움"/>
                <a:cs typeface="한컴산뜻돋움"/>
              </a:rPr>
              <a:t>a</a:t>
            </a:r>
            <a:r>
              <a:rPr dirty="0" sz="2100" spc="105" b="1">
                <a:latin typeface="한컴산뜻돋움"/>
                <a:cs typeface="한컴산뜻돋움"/>
              </a:rPr>
              <a:t>l</a:t>
            </a:r>
            <a:r>
              <a:rPr dirty="0" sz="2100" spc="445" b="1">
                <a:latin typeface="한컴산뜻돋움"/>
                <a:cs typeface="한컴산뜻돋움"/>
              </a:rPr>
              <a:t>s</a:t>
            </a:r>
            <a:r>
              <a:rPr dirty="0" sz="2100" spc="240" b="1">
                <a:latin typeface="한컴산뜻돋움"/>
                <a:cs typeface="한컴산뜻돋움"/>
              </a:rPr>
              <a:t>e</a:t>
            </a:r>
            <a:r>
              <a:rPr dirty="0" sz="2100" spc="-65" b="1">
                <a:latin typeface="한컴산뜻돋움"/>
                <a:cs typeface="한컴산뜻돋움"/>
              </a:rPr>
              <a:t>)</a:t>
            </a:r>
            <a:r>
              <a:rPr dirty="0" sz="2100" spc="-25" b="1">
                <a:latin typeface="한컴산뜻돋움"/>
                <a:cs typeface="한컴산뜻돋움"/>
              </a:rPr>
              <a:t>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876629" y="6246957"/>
            <a:ext cx="156845" cy="34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95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18356" y="4381376"/>
            <a:ext cx="2661920" cy="34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220" b="1">
                <a:latin typeface="한컴산뜻돋움"/>
                <a:cs typeface="한컴산뜻돋움"/>
              </a:rPr>
              <a:t>#include&lt;stdio.h&gt;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18356" y="5076652"/>
            <a:ext cx="3823970" cy="2264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326005">
              <a:lnSpc>
                <a:spcPct val="116599"/>
              </a:lnSpc>
              <a:spcBef>
                <a:spcPts val="95"/>
              </a:spcBef>
            </a:pPr>
            <a:r>
              <a:rPr dirty="0" sz="2100" spc="130" b="1">
                <a:latin typeface="한컴산뜻돋움"/>
                <a:cs typeface="한컴산뜻돋움"/>
              </a:rPr>
              <a:t>int</a:t>
            </a:r>
            <a:r>
              <a:rPr dirty="0" sz="2100" spc="35" b="1">
                <a:latin typeface="한컴산뜻돋움"/>
                <a:cs typeface="한컴산뜻돋움"/>
              </a:rPr>
              <a:t> </a:t>
            </a:r>
            <a:r>
              <a:rPr dirty="0" sz="2100" spc="55" b="1">
                <a:latin typeface="한컴산뜻돋움"/>
                <a:cs typeface="한컴산뜻돋움"/>
              </a:rPr>
              <a:t>main(){ </a:t>
            </a:r>
            <a:r>
              <a:rPr dirty="0" sz="2100" spc="130" b="1">
                <a:latin typeface="한컴산뜻돋움"/>
                <a:cs typeface="한컴산뜻돋움"/>
              </a:rPr>
              <a:t>int</a:t>
            </a:r>
            <a:r>
              <a:rPr dirty="0" sz="2100" spc="35" b="1">
                <a:latin typeface="한컴산뜻돋움"/>
                <a:cs typeface="한컴산뜻돋움"/>
              </a:rPr>
              <a:t> </a:t>
            </a:r>
            <a:r>
              <a:rPr dirty="0" sz="2100" spc="105" b="1">
                <a:latin typeface="한컴산뜻돋움"/>
                <a:cs typeface="한컴산뜻돋움"/>
              </a:rPr>
              <a:t>A,</a:t>
            </a:r>
            <a:r>
              <a:rPr dirty="0" sz="2100" spc="40" b="1">
                <a:latin typeface="한컴산뜻돋움"/>
                <a:cs typeface="한컴산뜻돋움"/>
              </a:rPr>
              <a:t> </a:t>
            </a:r>
            <a:r>
              <a:rPr dirty="0" sz="2100" spc="95" b="1">
                <a:latin typeface="한컴산뜻돋움"/>
                <a:cs typeface="한컴산뜻돋움"/>
              </a:rPr>
              <a:t>B;</a:t>
            </a:r>
            <a:endParaRPr sz="2100">
              <a:latin typeface="한컴산뜻돋움"/>
              <a:cs typeface="한컴산뜻돋움"/>
            </a:endParaRPr>
          </a:p>
          <a:p>
            <a:pPr marL="12700" marR="5080">
              <a:lnSpc>
                <a:spcPct val="116599"/>
              </a:lnSpc>
            </a:pPr>
            <a:r>
              <a:rPr dirty="0" sz="2100" spc="100" b="1">
                <a:latin typeface="한컴산뜻돋움"/>
                <a:cs typeface="한컴산뜻돋움"/>
              </a:rPr>
              <a:t>if</a:t>
            </a:r>
            <a:r>
              <a:rPr dirty="0" sz="2100" spc="20" b="1">
                <a:latin typeface="한컴산뜻돋움"/>
                <a:cs typeface="한컴산뜻돋움"/>
              </a:rPr>
              <a:t> </a:t>
            </a:r>
            <a:r>
              <a:rPr dirty="0" sz="2100" spc="105" b="1">
                <a:latin typeface="한컴산뜻돋움"/>
                <a:cs typeface="한컴산뜻돋움"/>
              </a:rPr>
              <a:t>(A</a:t>
            </a:r>
            <a:r>
              <a:rPr dirty="0" sz="2100" spc="20" b="1">
                <a:latin typeface="한컴산뜻돋움"/>
                <a:cs typeface="한컴산뜻돋움"/>
              </a:rPr>
              <a:t> </a:t>
            </a:r>
            <a:r>
              <a:rPr dirty="0" sz="2100" b="1">
                <a:latin typeface="한컴산뜻돋움"/>
                <a:cs typeface="한컴산뜻돋움"/>
              </a:rPr>
              <a:t>==</a:t>
            </a:r>
            <a:r>
              <a:rPr dirty="0" sz="2100" spc="20" b="1">
                <a:latin typeface="한컴산뜻돋움"/>
                <a:cs typeface="한컴산뜻돋움"/>
              </a:rPr>
              <a:t> </a:t>
            </a:r>
            <a:r>
              <a:rPr dirty="0" sz="2100" spc="210" b="1">
                <a:latin typeface="한컴산뜻돋움"/>
                <a:cs typeface="한컴산뜻돋움"/>
              </a:rPr>
              <a:t>true</a:t>
            </a:r>
            <a:r>
              <a:rPr dirty="0" sz="2100" spc="20" b="1">
                <a:latin typeface="한컴산뜻돋움"/>
                <a:cs typeface="한컴산뜻돋움"/>
              </a:rPr>
              <a:t> </a:t>
            </a:r>
            <a:r>
              <a:rPr dirty="0" sz="2100" b="1">
                <a:latin typeface="한컴산뜻돋움"/>
                <a:cs typeface="한컴산뜻돋움"/>
              </a:rPr>
              <a:t>&amp;&amp;</a:t>
            </a:r>
            <a:r>
              <a:rPr dirty="0" sz="2100" spc="20" b="1">
                <a:latin typeface="한컴산뜻돋움"/>
                <a:cs typeface="한컴산뜻돋움"/>
              </a:rPr>
              <a:t> </a:t>
            </a:r>
            <a:r>
              <a:rPr dirty="0" sz="2100" spc="300" b="1">
                <a:latin typeface="한컴산뜻돋움"/>
                <a:cs typeface="한컴산뜻돋움"/>
              </a:rPr>
              <a:t>B</a:t>
            </a:r>
            <a:r>
              <a:rPr dirty="0" sz="2100" spc="25" b="1">
                <a:latin typeface="한컴산뜻돋움"/>
                <a:cs typeface="한컴산뜻돋움"/>
              </a:rPr>
              <a:t> </a:t>
            </a:r>
            <a:r>
              <a:rPr dirty="0" sz="2100" b="1">
                <a:latin typeface="한컴산뜻돋움"/>
                <a:cs typeface="한컴산뜻돋움"/>
              </a:rPr>
              <a:t>==</a:t>
            </a:r>
            <a:r>
              <a:rPr dirty="0" sz="2100" spc="20" b="1">
                <a:latin typeface="한컴산뜻돋움"/>
                <a:cs typeface="한컴산뜻돋움"/>
              </a:rPr>
              <a:t> </a:t>
            </a:r>
            <a:r>
              <a:rPr dirty="0" sz="2100" spc="140" b="1">
                <a:latin typeface="한컴산뜻돋움"/>
                <a:cs typeface="한컴산뜻돋움"/>
              </a:rPr>
              <a:t>true){ </a:t>
            </a:r>
            <a:r>
              <a:rPr dirty="0" sz="2100" spc="155" b="1">
                <a:latin typeface="한컴산뜻돋움"/>
                <a:cs typeface="한컴산뜻돋움"/>
              </a:rPr>
              <a:t>printf("true");</a:t>
            </a:r>
            <a:endParaRPr sz="21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00" spc="95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2100" spc="280" b="1">
                <a:latin typeface="한컴산뜻돋움"/>
                <a:cs typeface="한컴산뜻돋움"/>
              </a:rPr>
              <a:t>else</a:t>
            </a:r>
            <a:r>
              <a:rPr dirty="0" sz="2100" spc="45" b="1">
                <a:latin typeface="한컴산뜻돋움"/>
                <a:cs typeface="한컴산뜻돋움"/>
              </a:rPr>
              <a:t> </a:t>
            </a:r>
            <a:r>
              <a:rPr dirty="0" sz="2100" spc="170" b="1">
                <a:latin typeface="한컴산뜻돋움"/>
                <a:cs typeface="한컴산뜻돋움"/>
              </a:rPr>
              <a:t>printf("false");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18356" y="7739422"/>
            <a:ext cx="156845" cy="34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95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88394" y="4381376"/>
            <a:ext cx="2661920" cy="34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220" b="1">
                <a:latin typeface="한컴산뜻돋움"/>
                <a:cs typeface="한컴산뜻돋움"/>
              </a:rPr>
              <a:t>#include&lt;stdio.h&gt;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88394" y="5076652"/>
            <a:ext cx="3487420" cy="2264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89455">
              <a:lnSpc>
                <a:spcPct val="116599"/>
              </a:lnSpc>
              <a:spcBef>
                <a:spcPts val="95"/>
              </a:spcBef>
            </a:pPr>
            <a:r>
              <a:rPr dirty="0" sz="2100" spc="130" b="1">
                <a:latin typeface="한컴산뜻돋움"/>
                <a:cs typeface="한컴산뜻돋움"/>
              </a:rPr>
              <a:t>int</a:t>
            </a:r>
            <a:r>
              <a:rPr dirty="0" sz="2100" spc="35" b="1">
                <a:latin typeface="한컴산뜻돋움"/>
                <a:cs typeface="한컴산뜻돋움"/>
              </a:rPr>
              <a:t> </a:t>
            </a:r>
            <a:r>
              <a:rPr dirty="0" sz="2100" spc="55" b="1">
                <a:latin typeface="한컴산뜻돋움"/>
                <a:cs typeface="한컴산뜻돋움"/>
              </a:rPr>
              <a:t>main(){ </a:t>
            </a:r>
            <a:r>
              <a:rPr dirty="0" sz="2100" spc="130" b="1">
                <a:latin typeface="한컴산뜻돋움"/>
                <a:cs typeface="한컴산뜻돋움"/>
              </a:rPr>
              <a:t>int</a:t>
            </a:r>
            <a:r>
              <a:rPr dirty="0" sz="2100" spc="35" b="1">
                <a:latin typeface="한컴산뜻돋움"/>
                <a:cs typeface="한컴산뜻돋움"/>
              </a:rPr>
              <a:t> </a:t>
            </a:r>
            <a:r>
              <a:rPr dirty="0" sz="2100" spc="105" b="1">
                <a:latin typeface="한컴산뜻돋움"/>
                <a:cs typeface="한컴산뜻돋움"/>
              </a:rPr>
              <a:t>A,</a:t>
            </a:r>
            <a:r>
              <a:rPr dirty="0" sz="2100" spc="40" b="1">
                <a:latin typeface="한컴산뜻돋움"/>
                <a:cs typeface="한컴산뜻돋움"/>
              </a:rPr>
              <a:t> </a:t>
            </a:r>
            <a:r>
              <a:rPr dirty="0" sz="2100" spc="95" b="1">
                <a:latin typeface="한컴산뜻돋움"/>
                <a:cs typeface="한컴산뜻돋움"/>
              </a:rPr>
              <a:t>B;</a:t>
            </a:r>
            <a:endParaRPr sz="2100">
              <a:latin typeface="한컴산뜻돋움"/>
              <a:cs typeface="한컴산뜻돋움"/>
            </a:endParaRPr>
          </a:p>
          <a:p>
            <a:pPr marL="12700" marR="5080">
              <a:lnSpc>
                <a:spcPct val="116599"/>
              </a:lnSpc>
            </a:pPr>
            <a:r>
              <a:rPr dirty="0" sz="2100" spc="100" b="1">
                <a:latin typeface="한컴산뜻돋움"/>
                <a:cs typeface="한컴산뜻돋움"/>
              </a:rPr>
              <a:t>if</a:t>
            </a:r>
            <a:r>
              <a:rPr dirty="0" sz="2100" spc="-15" b="1">
                <a:latin typeface="한컴산뜻돋움"/>
                <a:cs typeface="한컴산뜻돋움"/>
              </a:rPr>
              <a:t> </a:t>
            </a:r>
            <a:r>
              <a:rPr dirty="0" sz="2100" spc="105" b="1">
                <a:latin typeface="한컴산뜻돋움"/>
                <a:cs typeface="한컴산뜻돋움"/>
              </a:rPr>
              <a:t>(A</a:t>
            </a:r>
            <a:r>
              <a:rPr dirty="0" sz="2100" spc="15" b="1">
                <a:latin typeface="한컴산뜻돋움"/>
                <a:cs typeface="한컴산뜻돋움"/>
              </a:rPr>
              <a:t> </a:t>
            </a:r>
            <a:r>
              <a:rPr dirty="0" sz="2100" b="1">
                <a:latin typeface="한컴산뜻돋움"/>
                <a:cs typeface="한컴산뜻돋움"/>
              </a:rPr>
              <a:t>==</a:t>
            </a:r>
            <a:r>
              <a:rPr dirty="0" sz="2100" spc="10" b="1">
                <a:latin typeface="한컴산뜻돋움"/>
                <a:cs typeface="한컴산뜻돋움"/>
              </a:rPr>
              <a:t> </a:t>
            </a:r>
            <a:r>
              <a:rPr dirty="0" sz="2100" spc="210" b="1">
                <a:latin typeface="한컴산뜻돋움"/>
                <a:cs typeface="한컴산뜻돋움"/>
              </a:rPr>
              <a:t>true</a:t>
            </a:r>
            <a:r>
              <a:rPr dirty="0" sz="2100" spc="15" b="1">
                <a:latin typeface="한컴산뜻돋움"/>
                <a:cs typeface="한컴산뜻돋움"/>
              </a:rPr>
              <a:t> </a:t>
            </a:r>
            <a:r>
              <a:rPr dirty="0" sz="2100" spc="-360" b="1">
                <a:latin typeface="한컴산뜻돋움"/>
                <a:cs typeface="한컴산뜻돋움"/>
              </a:rPr>
              <a:t>||</a:t>
            </a:r>
            <a:r>
              <a:rPr dirty="0" sz="2100" spc="35" b="1">
                <a:latin typeface="한컴산뜻돋움"/>
                <a:cs typeface="한컴산뜻돋움"/>
              </a:rPr>
              <a:t> </a:t>
            </a:r>
            <a:r>
              <a:rPr dirty="0" sz="2100" spc="300" b="1">
                <a:latin typeface="한컴산뜻돋움"/>
                <a:cs typeface="한컴산뜻돋움"/>
              </a:rPr>
              <a:t>B</a:t>
            </a:r>
            <a:r>
              <a:rPr dirty="0" sz="2100" spc="10" b="1">
                <a:latin typeface="한컴산뜻돋움"/>
                <a:cs typeface="한컴산뜻돋움"/>
              </a:rPr>
              <a:t> </a:t>
            </a:r>
            <a:r>
              <a:rPr dirty="0" sz="2100" b="1">
                <a:latin typeface="한컴산뜻돋움"/>
                <a:cs typeface="한컴산뜻돋움"/>
              </a:rPr>
              <a:t>==</a:t>
            </a:r>
            <a:r>
              <a:rPr dirty="0" sz="2100" spc="10" b="1">
                <a:latin typeface="한컴산뜻돋움"/>
                <a:cs typeface="한컴산뜻돋움"/>
              </a:rPr>
              <a:t> </a:t>
            </a:r>
            <a:r>
              <a:rPr dirty="0" sz="2100" spc="140" b="1">
                <a:latin typeface="한컴산뜻돋움"/>
                <a:cs typeface="한컴산뜻돋움"/>
              </a:rPr>
              <a:t>true){ </a:t>
            </a:r>
            <a:r>
              <a:rPr dirty="0" sz="2100" spc="155" b="1">
                <a:latin typeface="한컴산뜻돋움"/>
                <a:cs typeface="한컴산뜻돋움"/>
              </a:rPr>
              <a:t>printf("true");</a:t>
            </a:r>
            <a:endParaRPr sz="21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00" spc="95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2100" spc="280" b="1">
                <a:latin typeface="한컴산뜻돋움"/>
                <a:cs typeface="한컴산뜻돋움"/>
              </a:rPr>
              <a:t>else</a:t>
            </a:r>
            <a:r>
              <a:rPr dirty="0" sz="2100" spc="45" b="1">
                <a:latin typeface="한컴산뜻돋움"/>
                <a:cs typeface="한컴산뜻돋움"/>
              </a:rPr>
              <a:t> </a:t>
            </a:r>
            <a:r>
              <a:rPr dirty="0" sz="2100" spc="170" b="1">
                <a:latin typeface="한컴산뜻돋움"/>
                <a:cs typeface="한컴산뜻돋움"/>
              </a:rPr>
              <a:t>printf("false");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788394" y="7739422"/>
            <a:ext cx="156845" cy="34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95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031957" y="6906390"/>
            <a:ext cx="1708150" cy="34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00" b="1">
                <a:latin typeface="한컴산뜻돋움"/>
                <a:cs typeface="한컴산뜻돋움"/>
              </a:rPr>
              <a:t>if</a:t>
            </a:r>
            <a:r>
              <a:rPr dirty="0" sz="2100" spc="40" b="1">
                <a:latin typeface="한컴산뜻돋움"/>
                <a:cs typeface="한컴산뜻돋움"/>
              </a:rPr>
              <a:t> </a:t>
            </a:r>
            <a:r>
              <a:rPr dirty="0" sz="2100" spc="105" b="1">
                <a:latin typeface="한컴산뜻돋움"/>
                <a:cs typeface="한컴산뜻돋움"/>
              </a:rPr>
              <a:t>(A</a:t>
            </a:r>
            <a:r>
              <a:rPr dirty="0" sz="2100" spc="40" b="1">
                <a:latin typeface="한컴산뜻돋움"/>
                <a:cs typeface="한컴산뜻돋움"/>
              </a:rPr>
              <a:t> </a:t>
            </a:r>
            <a:r>
              <a:rPr dirty="0" sz="2100" spc="-210" b="1">
                <a:latin typeface="한컴산뜻돋움"/>
                <a:cs typeface="한컴산뜻돋움"/>
              </a:rPr>
              <a:t>!=</a:t>
            </a:r>
            <a:r>
              <a:rPr dirty="0" sz="2100" spc="45" b="1">
                <a:latin typeface="한컴산뜻돋움"/>
                <a:cs typeface="한컴산뜻돋움"/>
              </a:rPr>
              <a:t> </a:t>
            </a:r>
            <a:r>
              <a:rPr dirty="0" sz="2100" spc="150" b="1">
                <a:latin typeface="한컴산뜻돋움"/>
                <a:cs typeface="한컴산뜻돋움"/>
              </a:rPr>
              <a:t>true)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031957" y="7568709"/>
            <a:ext cx="1296035" cy="3479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100" b="1">
                <a:latin typeface="한컴산뜻돋움"/>
                <a:cs typeface="한컴산뜻돋움"/>
              </a:rPr>
              <a:t>if</a:t>
            </a:r>
            <a:r>
              <a:rPr dirty="0" sz="2100" spc="40" b="1">
                <a:latin typeface="한컴산뜻돋움"/>
                <a:cs typeface="한컴산뜻돋움"/>
              </a:rPr>
              <a:t> </a:t>
            </a:r>
            <a:r>
              <a:rPr dirty="0" sz="2100" spc="105" b="1">
                <a:latin typeface="한컴산뜻돋움"/>
                <a:cs typeface="한컴산뜻돋움"/>
              </a:rPr>
              <a:t>(A</a:t>
            </a:r>
            <a:r>
              <a:rPr dirty="0" sz="2100" spc="40" b="1">
                <a:latin typeface="한컴산뜻돋움"/>
                <a:cs typeface="한컴산뜻돋움"/>
              </a:rPr>
              <a:t> </a:t>
            </a:r>
            <a:r>
              <a:rPr dirty="0" sz="2100" spc="-210" b="1">
                <a:latin typeface="한컴산뜻돋움"/>
                <a:cs typeface="한컴산뜻돋움"/>
              </a:rPr>
              <a:t>!=</a:t>
            </a:r>
            <a:r>
              <a:rPr dirty="0" sz="2100" spc="45" b="1">
                <a:latin typeface="한컴산뜻돋움"/>
                <a:cs typeface="한컴산뜻돋움"/>
              </a:rPr>
              <a:t> </a:t>
            </a:r>
            <a:r>
              <a:rPr dirty="0" sz="2100" spc="100" b="1">
                <a:latin typeface="한컴산뜻돋움"/>
                <a:cs typeface="한컴산뜻돋움"/>
              </a:rPr>
              <a:t>B)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897394" y="2834821"/>
            <a:ext cx="3483610" cy="9220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5300"/>
              </a:lnSpc>
              <a:spcBef>
                <a:spcPts val="95"/>
              </a:spcBef>
            </a:pPr>
            <a:r>
              <a:rPr dirty="0" sz="1700" spc="125" b="1">
                <a:latin typeface="한컴산뜻돋움"/>
                <a:cs typeface="한컴산뜻돋움"/>
              </a:rPr>
              <a:t>두</a:t>
            </a:r>
            <a:r>
              <a:rPr dirty="0" sz="1700" spc="35" b="1">
                <a:latin typeface="한컴산뜻돋움"/>
                <a:cs typeface="한컴산뜻돋움"/>
              </a:rPr>
              <a:t> </a:t>
            </a:r>
            <a:r>
              <a:rPr dirty="0" sz="1700" spc="125" b="1">
                <a:latin typeface="한컴산뜻돋움"/>
                <a:cs typeface="한컴산뜻돋움"/>
              </a:rPr>
              <a:t>항</a:t>
            </a:r>
            <a:r>
              <a:rPr dirty="0" sz="1700" spc="40" b="1">
                <a:latin typeface="한컴산뜻돋움"/>
                <a:cs typeface="한컴산뜻돋움"/>
              </a:rPr>
              <a:t> </a:t>
            </a:r>
            <a:r>
              <a:rPr dirty="0" sz="1700" spc="120" b="1">
                <a:latin typeface="한컴산뜻돋움"/>
                <a:cs typeface="한컴산뜻돋움"/>
              </a:rPr>
              <a:t>모두가</a:t>
            </a:r>
            <a:r>
              <a:rPr dirty="0" sz="1700" spc="40" b="1">
                <a:latin typeface="한컴산뜻돋움"/>
                <a:cs typeface="한컴산뜻돋움"/>
              </a:rPr>
              <a:t> </a:t>
            </a:r>
            <a:r>
              <a:rPr dirty="0" sz="1700" spc="120" b="1">
                <a:latin typeface="한컴산뜻돋움"/>
                <a:cs typeface="한컴산뜻돋움"/>
              </a:rPr>
              <a:t>참이라면</a:t>
            </a:r>
            <a:r>
              <a:rPr dirty="0" sz="1700" spc="40" b="1">
                <a:latin typeface="한컴산뜻돋움"/>
                <a:cs typeface="한컴산뜻돋움"/>
              </a:rPr>
              <a:t> </a:t>
            </a:r>
            <a:r>
              <a:rPr dirty="0" sz="1700" b="1">
                <a:latin typeface="한컴산뜻돋움"/>
                <a:cs typeface="한컴산뜻돋움"/>
              </a:rPr>
              <a:t>:</a:t>
            </a:r>
            <a:r>
              <a:rPr dirty="0" sz="1700" spc="40" b="1">
                <a:latin typeface="한컴산뜻돋움"/>
                <a:cs typeface="한컴산뜻돋움"/>
              </a:rPr>
              <a:t> </a:t>
            </a:r>
            <a:r>
              <a:rPr dirty="0" sz="1700" b="1">
                <a:latin typeface="한컴산뜻돋움"/>
                <a:cs typeface="한컴산뜻돋움"/>
              </a:rPr>
              <a:t>&amp;&amp;</a:t>
            </a:r>
            <a:r>
              <a:rPr dirty="0" sz="1700" spc="40" b="1">
                <a:latin typeface="한컴산뜻돋움"/>
                <a:cs typeface="한컴산뜻돋움"/>
              </a:rPr>
              <a:t> </a:t>
            </a:r>
            <a:r>
              <a:rPr dirty="0" sz="1700" spc="95" b="1">
                <a:latin typeface="한컴산뜻돋움"/>
                <a:cs typeface="한컴산뜻돋움"/>
              </a:rPr>
              <a:t>(and) </a:t>
            </a:r>
            <a:r>
              <a:rPr dirty="0" sz="1700" spc="125" b="1">
                <a:latin typeface="한컴산뜻돋움"/>
                <a:cs typeface="한컴산뜻돋움"/>
              </a:rPr>
              <a:t>두</a:t>
            </a:r>
            <a:r>
              <a:rPr dirty="0" sz="1700" spc="-114" b="1">
                <a:latin typeface="한컴산뜻돋움"/>
                <a:cs typeface="한컴산뜻돋움"/>
              </a:rPr>
              <a:t> </a:t>
            </a:r>
            <a:r>
              <a:rPr dirty="0" sz="1700" spc="125" b="1">
                <a:latin typeface="한컴산뜻돋움"/>
                <a:cs typeface="한컴산뜻돋움"/>
              </a:rPr>
              <a:t>항</a:t>
            </a:r>
            <a:r>
              <a:rPr dirty="0" sz="1700" spc="10" b="1">
                <a:latin typeface="한컴산뜻돋움"/>
                <a:cs typeface="한컴산뜻돋움"/>
              </a:rPr>
              <a:t> </a:t>
            </a:r>
            <a:r>
              <a:rPr dirty="0" sz="1700" spc="125" b="1">
                <a:latin typeface="한컴산뜻돋움"/>
                <a:cs typeface="한컴산뜻돋움"/>
              </a:rPr>
              <a:t>중</a:t>
            </a:r>
            <a:r>
              <a:rPr dirty="0" sz="1700" spc="75" b="1">
                <a:latin typeface="한컴산뜻돋움"/>
                <a:cs typeface="한컴산뜻돋움"/>
              </a:rPr>
              <a:t> </a:t>
            </a:r>
            <a:r>
              <a:rPr dirty="0" sz="1700" spc="120" b="1">
                <a:latin typeface="한컴산뜻돋움"/>
                <a:cs typeface="한컴산뜻돋움"/>
              </a:rPr>
              <a:t>하나라로</a:t>
            </a:r>
            <a:r>
              <a:rPr dirty="0" sz="1700" spc="75" b="1">
                <a:latin typeface="한컴산뜻돋움"/>
                <a:cs typeface="한컴산뜻돋움"/>
              </a:rPr>
              <a:t> </a:t>
            </a:r>
            <a:r>
              <a:rPr dirty="0" sz="1700" spc="120" b="1">
                <a:latin typeface="한컴산뜻돋움"/>
                <a:cs typeface="한컴산뜻돋움"/>
              </a:rPr>
              <a:t>참이라면</a:t>
            </a:r>
            <a:r>
              <a:rPr dirty="0" sz="1700" spc="70" b="1">
                <a:latin typeface="한컴산뜻돋움"/>
                <a:cs typeface="한컴산뜻돋움"/>
              </a:rPr>
              <a:t> </a:t>
            </a:r>
            <a:r>
              <a:rPr dirty="0" sz="1700" b="1">
                <a:latin typeface="한컴산뜻돋움"/>
                <a:cs typeface="한컴산뜻돋움"/>
              </a:rPr>
              <a:t>:</a:t>
            </a:r>
            <a:r>
              <a:rPr dirty="0" sz="1700" spc="75" b="1">
                <a:latin typeface="한컴산뜻돋움"/>
                <a:cs typeface="한컴산뜻돋움"/>
              </a:rPr>
              <a:t> </a:t>
            </a:r>
            <a:r>
              <a:rPr dirty="0" sz="1700" spc="-430" b="1">
                <a:latin typeface="한컴산뜻돋움"/>
                <a:cs typeface="한컴산뜻돋움"/>
              </a:rPr>
              <a:t>||</a:t>
            </a:r>
            <a:r>
              <a:rPr dirty="0" sz="1700" spc="315" b="1">
                <a:latin typeface="한컴산뜻돋움"/>
                <a:cs typeface="한컴산뜻돋움"/>
              </a:rPr>
              <a:t> </a:t>
            </a:r>
            <a:r>
              <a:rPr dirty="0" sz="1700" spc="60" b="1">
                <a:latin typeface="한컴산뜻돋움"/>
                <a:cs typeface="한컴산뜻돋움"/>
              </a:rPr>
              <a:t>(or) </a:t>
            </a:r>
            <a:r>
              <a:rPr dirty="0" sz="1700" spc="120" b="1">
                <a:latin typeface="한컴산뜻돋움"/>
                <a:cs typeface="한컴산뜻돋움"/>
              </a:rPr>
              <a:t>참과</a:t>
            </a:r>
            <a:r>
              <a:rPr dirty="0" sz="1700" spc="30" b="1">
                <a:latin typeface="한컴산뜻돋움"/>
                <a:cs typeface="한컴산뜻돋움"/>
              </a:rPr>
              <a:t> </a:t>
            </a:r>
            <a:r>
              <a:rPr dirty="0" sz="1700" spc="120" b="1">
                <a:latin typeface="한컴산뜻돋움"/>
                <a:cs typeface="한컴산뜻돋움"/>
              </a:rPr>
              <a:t>거짓의</a:t>
            </a:r>
            <a:r>
              <a:rPr dirty="0" sz="1700" spc="30" b="1">
                <a:latin typeface="한컴산뜻돋움"/>
                <a:cs typeface="한컴산뜻돋움"/>
              </a:rPr>
              <a:t> </a:t>
            </a:r>
            <a:r>
              <a:rPr dirty="0" sz="1700" spc="120" b="1">
                <a:latin typeface="한컴산뜻돋움"/>
                <a:cs typeface="한컴산뜻돋움"/>
              </a:rPr>
              <a:t>반대</a:t>
            </a:r>
            <a:r>
              <a:rPr dirty="0" sz="1700" spc="30" b="1">
                <a:latin typeface="한컴산뜻돋움"/>
                <a:cs typeface="한컴산뜻돋움"/>
              </a:rPr>
              <a:t> </a:t>
            </a:r>
            <a:r>
              <a:rPr dirty="0" sz="1700" b="1">
                <a:latin typeface="한컴산뜻돋움"/>
                <a:cs typeface="한컴산뜻돋움"/>
              </a:rPr>
              <a:t>:</a:t>
            </a:r>
            <a:r>
              <a:rPr dirty="0" sz="1700" spc="35" b="1">
                <a:latin typeface="한컴산뜻돋움"/>
                <a:cs typeface="한컴산뜻돋움"/>
              </a:rPr>
              <a:t> </a:t>
            </a:r>
            <a:r>
              <a:rPr dirty="0" sz="1700" spc="-285" b="1">
                <a:latin typeface="한컴산뜻돋움"/>
                <a:cs typeface="한컴산뜻돋움"/>
              </a:rPr>
              <a:t>!</a:t>
            </a:r>
            <a:r>
              <a:rPr dirty="0" sz="1700" spc="30" b="1">
                <a:latin typeface="한컴산뜻돋움"/>
                <a:cs typeface="한컴산뜻돋움"/>
              </a:rPr>
              <a:t> </a:t>
            </a:r>
            <a:r>
              <a:rPr dirty="0" sz="1700" spc="55" b="1">
                <a:latin typeface="한컴산뜻돋움"/>
                <a:cs typeface="한컴산뜻돋움"/>
              </a:rPr>
              <a:t>(not)</a:t>
            </a:r>
            <a:endParaRPr sz="17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2581" y="3338509"/>
            <a:ext cx="6315074" cy="421004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897394" y="2834819"/>
            <a:ext cx="3483610" cy="9220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5300"/>
              </a:lnSpc>
              <a:spcBef>
                <a:spcPts val="95"/>
              </a:spcBef>
            </a:pPr>
            <a:r>
              <a:rPr dirty="0" sz="1700" spc="125" b="1">
                <a:latin typeface="한컴산뜻돋움"/>
                <a:cs typeface="한컴산뜻돋움"/>
              </a:rPr>
              <a:t>두</a:t>
            </a:r>
            <a:r>
              <a:rPr dirty="0" sz="1700" spc="35" b="1">
                <a:latin typeface="한컴산뜻돋움"/>
                <a:cs typeface="한컴산뜻돋움"/>
              </a:rPr>
              <a:t> </a:t>
            </a:r>
            <a:r>
              <a:rPr dirty="0" sz="1700" spc="125" b="1">
                <a:latin typeface="한컴산뜻돋움"/>
                <a:cs typeface="한컴산뜻돋움"/>
              </a:rPr>
              <a:t>항</a:t>
            </a:r>
            <a:r>
              <a:rPr dirty="0" sz="1700" spc="40" b="1">
                <a:latin typeface="한컴산뜻돋움"/>
                <a:cs typeface="한컴산뜻돋움"/>
              </a:rPr>
              <a:t> </a:t>
            </a:r>
            <a:r>
              <a:rPr dirty="0" sz="1700" spc="120" b="1">
                <a:latin typeface="한컴산뜻돋움"/>
                <a:cs typeface="한컴산뜻돋움"/>
              </a:rPr>
              <a:t>모두가</a:t>
            </a:r>
            <a:r>
              <a:rPr dirty="0" sz="1700" spc="40" b="1">
                <a:latin typeface="한컴산뜻돋움"/>
                <a:cs typeface="한컴산뜻돋움"/>
              </a:rPr>
              <a:t> </a:t>
            </a:r>
            <a:r>
              <a:rPr dirty="0" sz="1700" spc="120" b="1">
                <a:latin typeface="한컴산뜻돋움"/>
                <a:cs typeface="한컴산뜻돋움"/>
              </a:rPr>
              <a:t>참이라면</a:t>
            </a:r>
            <a:r>
              <a:rPr dirty="0" sz="1700" spc="40" b="1">
                <a:latin typeface="한컴산뜻돋움"/>
                <a:cs typeface="한컴산뜻돋움"/>
              </a:rPr>
              <a:t> </a:t>
            </a:r>
            <a:r>
              <a:rPr dirty="0" sz="1700" b="1">
                <a:latin typeface="한컴산뜻돋움"/>
                <a:cs typeface="한컴산뜻돋움"/>
              </a:rPr>
              <a:t>:</a:t>
            </a:r>
            <a:r>
              <a:rPr dirty="0" sz="1700" spc="40" b="1">
                <a:latin typeface="한컴산뜻돋움"/>
                <a:cs typeface="한컴산뜻돋움"/>
              </a:rPr>
              <a:t> </a:t>
            </a:r>
            <a:r>
              <a:rPr dirty="0" sz="1700" b="1">
                <a:latin typeface="한컴산뜻돋움"/>
                <a:cs typeface="한컴산뜻돋움"/>
              </a:rPr>
              <a:t>&amp;&amp;</a:t>
            </a:r>
            <a:r>
              <a:rPr dirty="0" sz="1700" spc="40" b="1">
                <a:latin typeface="한컴산뜻돋움"/>
                <a:cs typeface="한컴산뜻돋움"/>
              </a:rPr>
              <a:t> </a:t>
            </a:r>
            <a:r>
              <a:rPr dirty="0" sz="1700" spc="95" b="1">
                <a:latin typeface="한컴산뜻돋움"/>
                <a:cs typeface="한컴산뜻돋움"/>
              </a:rPr>
              <a:t>(and) </a:t>
            </a:r>
            <a:r>
              <a:rPr dirty="0" sz="1700" spc="125" b="1">
                <a:latin typeface="한컴산뜻돋움"/>
                <a:cs typeface="한컴산뜻돋움"/>
              </a:rPr>
              <a:t>두</a:t>
            </a:r>
            <a:r>
              <a:rPr dirty="0" sz="1700" spc="-114" b="1">
                <a:latin typeface="한컴산뜻돋움"/>
                <a:cs typeface="한컴산뜻돋움"/>
              </a:rPr>
              <a:t> </a:t>
            </a:r>
            <a:r>
              <a:rPr dirty="0" sz="1700" spc="125" b="1">
                <a:latin typeface="한컴산뜻돋움"/>
                <a:cs typeface="한컴산뜻돋움"/>
              </a:rPr>
              <a:t>항</a:t>
            </a:r>
            <a:r>
              <a:rPr dirty="0" sz="1700" spc="10" b="1">
                <a:latin typeface="한컴산뜻돋움"/>
                <a:cs typeface="한컴산뜻돋움"/>
              </a:rPr>
              <a:t> </a:t>
            </a:r>
            <a:r>
              <a:rPr dirty="0" sz="1700" spc="125" b="1">
                <a:latin typeface="한컴산뜻돋움"/>
                <a:cs typeface="한컴산뜻돋움"/>
              </a:rPr>
              <a:t>중</a:t>
            </a:r>
            <a:r>
              <a:rPr dirty="0" sz="1700" spc="75" b="1">
                <a:latin typeface="한컴산뜻돋움"/>
                <a:cs typeface="한컴산뜻돋움"/>
              </a:rPr>
              <a:t> </a:t>
            </a:r>
            <a:r>
              <a:rPr dirty="0" sz="1700" spc="120" b="1">
                <a:latin typeface="한컴산뜻돋움"/>
                <a:cs typeface="한컴산뜻돋움"/>
              </a:rPr>
              <a:t>하나라로</a:t>
            </a:r>
            <a:r>
              <a:rPr dirty="0" sz="1700" spc="75" b="1">
                <a:latin typeface="한컴산뜻돋움"/>
                <a:cs typeface="한컴산뜻돋움"/>
              </a:rPr>
              <a:t> </a:t>
            </a:r>
            <a:r>
              <a:rPr dirty="0" sz="1700" spc="120" b="1">
                <a:latin typeface="한컴산뜻돋움"/>
                <a:cs typeface="한컴산뜻돋움"/>
              </a:rPr>
              <a:t>참이라면</a:t>
            </a:r>
            <a:r>
              <a:rPr dirty="0" sz="1700" spc="70" b="1">
                <a:latin typeface="한컴산뜻돋움"/>
                <a:cs typeface="한컴산뜻돋움"/>
              </a:rPr>
              <a:t> </a:t>
            </a:r>
            <a:r>
              <a:rPr dirty="0" sz="1700" b="1">
                <a:latin typeface="한컴산뜻돋움"/>
                <a:cs typeface="한컴산뜻돋움"/>
              </a:rPr>
              <a:t>:</a:t>
            </a:r>
            <a:r>
              <a:rPr dirty="0" sz="1700" spc="75" b="1">
                <a:latin typeface="한컴산뜻돋움"/>
                <a:cs typeface="한컴산뜻돋움"/>
              </a:rPr>
              <a:t> </a:t>
            </a:r>
            <a:r>
              <a:rPr dirty="0" sz="1700" spc="-430" b="1">
                <a:latin typeface="한컴산뜻돋움"/>
                <a:cs typeface="한컴산뜻돋움"/>
              </a:rPr>
              <a:t>||</a:t>
            </a:r>
            <a:r>
              <a:rPr dirty="0" sz="1700" spc="315" b="1">
                <a:latin typeface="한컴산뜻돋움"/>
                <a:cs typeface="한컴산뜻돋움"/>
              </a:rPr>
              <a:t> </a:t>
            </a:r>
            <a:r>
              <a:rPr dirty="0" sz="1700" spc="60" b="1">
                <a:latin typeface="한컴산뜻돋움"/>
                <a:cs typeface="한컴산뜻돋움"/>
              </a:rPr>
              <a:t>(or) </a:t>
            </a:r>
            <a:r>
              <a:rPr dirty="0" sz="1700" spc="120" b="1">
                <a:latin typeface="한컴산뜻돋움"/>
                <a:cs typeface="한컴산뜻돋움"/>
              </a:rPr>
              <a:t>참과</a:t>
            </a:r>
            <a:r>
              <a:rPr dirty="0" sz="1700" spc="30" b="1">
                <a:latin typeface="한컴산뜻돋움"/>
                <a:cs typeface="한컴산뜻돋움"/>
              </a:rPr>
              <a:t> </a:t>
            </a:r>
            <a:r>
              <a:rPr dirty="0" sz="1700" spc="120" b="1">
                <a:latin typeface="한컴산뜻돋움"/>
                <a:cs typeface="한컴산뜻돋움"/>
              </a:rPr>
              <a:t>거짓의</a:t>
            </a:r>
            <a:r>
              <a:rPr dirty="0" sz="1700" spc="30" b="1">
                <a:latin typeface="한컴산뜻돋움"/>
                <a:cs typeface="한컴산뜻돋움"/>
              </a:rPr>
              <a:t> </a:t>
            </a:r>
            <a:r>
              <a:rPr dirty="0" sz="1700" spc="120" b="1">
                <a:latin typeface="한컴산뜻돋움"/>
                <a:cs typeface="한컴산뜻돋움"/>
              </a:rPr>
              <a:t>반대</a:t>
            </a:r>
            <a:r>
              <a:rPr dirty="0" sz="1700" spc="30" b="1">
                <a:latin typeface="한컴산뜻돋움"/>
                <a:cs typeface="한컴산뜻돋움"/>
              </a:rPr>
              <a:t> </a:t>
            </a:r>
            <a:r>
              <a:rPr dirty="0" sz="1700" b="1">
                <a:latin typeface="한컴산뜻돋움"/>
                <a:cs typeface="한컴산뜻돋움"/>
              </a:rPr>
              <a:t>:</a:t>
            </a:r>
            <a:r>
              <a:rPr dirty="0" sz="1700" spc="35" b="1">
                <a:latin typeface="한컴산뜻돋움"/>
                <a:cs typeface="한컴산뜻돋움"/>
              </a:rPr>
              <a:t> </a:t>
            </a:r>
            <a:r>
              <a:rPr dirty="0" sz="1700" spc="-285" b="1">
                <a:latin typeface="한컴산뜻돋움"/>
                <a:cs typeface="한컴산뜻돋움"/>
              </a:rPr>
              <a:t>!</a:t>
            </a:r>
            <a:r>
              <a:rPr dirty="0" sz="1700" spc="30" b="1">
                <a:latin typeface="한컴산뜻돋움"/>
                <a:cs typeface="한컴산뜻돋움"/>
              </a:rPr>
              <a:t> </a:t>
            </a:r>
            <a:r>
              <a:rPr dirty="0" sz="1700" spc="55" b="1">
                <a:latin typeface="한컴산뜻돋움"/>
                <a:cs typeface="한컴산뜻돋움"/>
              </a:rPr>
              <a:t>(not)</a:t>
            </a:r>
            <a:endParaRPr sz="1700">
              <a:latin typeface="한컴산뜻돋움"/>
              <a:cs typeface="한컴산뜻돋움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601332" y="1896968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조건문</a:t>
            </a:r>
            <a:endParaRPr sz="275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01332" y="1896974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조건문</a:t>
            </a:r>
            <a:endParaRPr sz="275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54521" y="4917825"/>
            <a:ext cx="25793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0">
                <a:latin typeface="함초롬바탕"/>
                <a:cs typeface="함초롬바탕"/>
              </a:rPr>
              <a:t>코드업</a:t>
            </a:r>
            <a:r>
              <a:rPr dirty="0" sz="2400" spc="-50">
                <a:latin typeface="함초롬바탕"/>
                <a:cs typeface="함초롬바탕"/>
              </a:rPr>
              <a:t> </a:t>
            </a:r>
            <a:r>
              <a:rPr dirty="0" sz="2400" spc="-90">
                <a:latin typeface="함초롬바탕"/>
                <a:cs typeface="함초롬바탕"/>
              </a:rPr>
              <a:t>54~58번</a:t>
            </a:r>
            <a:r>
              <a:rPr dirty="0" sz="2400" spc="-70">
                <a:latin typeface="함초롬바탕"/>
                <a:cs typeface="함초롬바탕"/>
              </a:rPr>
              <a:t> </a:t>
            </a:r>
            <a:r>
              <a:rPr dirty="0" sz="2400" spc="-285">
                <a:latin typeface="함초롬바탕"/>
                <a:cs typeface="함초롬바탕"/>
              </a:rPr>
              <a:t>풀기</a:t>
            </a:r>
            <a:endParaRPr sz="24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24761" y="4690560"/>
            <a:ext cx="204851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90">
                <a:solidFill>
                  <a:srgbClr val="9A0000"/>
                </a:solidFill>
                <a:latin typeface="함초롬바탕"/>
                <a:cs typeface="함초롬바탕"/>
              </a:rPr>
              <a:t>a++</a:t>
            </a:r>
            <a:r>
              <a:rPr dirty="0" sz="3300" spc="-13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3300" spc="-195">
                <a:latin typeface="함초롬바탕"/>
                <a:cs typeface="함초롬바탕"/>
              </a:rPr>
              <a:t>-</a:t>
            </a:r>
            <a:r>
              <a:rPr dirty="0" sz="3300" spc="-509">
                <a:latin typeface="함초롬바탕"/>
                <a:cs typeface="함초롬바탕"/>
              </a:rPr>
              <a:t>&gt;</a:t>
            </a:r>
            <a:r>
              <a:rPr dirty="0" sz="3300" spc="-70">
                <a:latin typeface="함초롬바탕"/>
                <a:cs typeface="함초롬바탕"/>
              </a:rPr>
              <a:t> </a:t>
            </a:r>
            <a:r>
              <a:rPr dirty="0" sz="3300">
                <a:latin typeface="함초롬바탕"/>
                <a:cs typeface="함초롬바탕"/>
              </a:rPr>
              <a:t>a</a:t>
            </a:r>
            <a:r>
              <a:rPr dirty="0" sz="3300" spc="-105">
                <a:latin typeface="함초롬바탕"/>
                <a:cs typeface="함초롬바탕"/>
              </a:rPr>
              <a:t> </a:t>
            </a:r>
            <a:r>
              <a:rPr dirty="0" sz="3300" spc="-285">
                <a:latin typeface="함초롬바탕"/>
                <a:cs typeface="함초롬바탕"/>
              </a:rPr>
              <a:t>+1</a:t>
            </a:r>
            <a:endParaRPr sz="3300">
              <a:latin typeface="함초롬바탕"/>
              <a:cs typeface="함초롬바탕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203465" y="4432324"/>
            <a:ext cx="1771014" cy="1315085"/>
            <a:chOff x="6203465" y="4432324"/>
            <a:chExt cx="1771014" cy="1315085"/>
          </a:xfrm>
        </p:grpSpPr>
        <p:sp>
          <p:nvSpPr>
            <p:cNvPr id="5" name="object 5" descr=""/>
            <p:cNvSpPr/>
            <p:nvPr/>
          </p:nvSpPr>
          <p:spPr>
            <a:xfrm>
              <a:off x="6203465" y="4432324"/>
              <a:ext cx="1771014" cy="1315085"/>
            </a:xfrm>
            <a:custGeom>
              <a:avLst/>
              <a:gdLst/>
              <a:ahLst/>
              <a:cxnLst/>
              <a:rect l="l" t="t" r="r" b="b"/>
              <a:pathLst>
                <a:path w="1771015" h="1315085">
                  <a:moveTo>
                    <a:pt x="1681155" y="273242"/>
                  </a:moveTo>
                  <a:lnTo>
                    <a:pt x="819361" y="273242"/>
                  </a:lnTo>
                  <a:lnTo>
                    <a:pt x="823432" y="271229"/>
                  </a:lnTo>
                  <a:lnTo>
                    <a:pt x="822866" y="271005"/>
                  </a:lnTo>
                  <a:lnTo>
                    <a:pt x="950419" y="0"/>
                  </a:lnTo>
                  <a:lnTo>
                    <a:pt x="1708196" y="235554"/>
                  </a:lnTo>
                  <a:lnTo>
                    <a:pt x="1681155" y="273242"/>
                  </a:lnTo>
                  <a:close/>
                </a:path>
                <a:path w="1771015" h="1315085">
                  <a:moveTo>
                    <a:pt x="348395" y="521431"/>
                  </a:moveTo>
                  <a:lnTo>
                    <a:pt x="118959" y="285883"/>
                  </a:lnTo>
                  <a:lnTo>
                    <a:pt x="599536" y="80308"/>
                  </a:lnTo>
                  <a:lnTo>
                    <a:pt x="819361" y="273242"/>
                  </a:lnTo>
                  <a:lnTo>
                    <a:pt x="1681155" y="273242"/>
                  </a:lnTo>
                  <a:lnTo>
                    <a:pt x="1514719" y="505214"/>
                  </a:lnTo>
                  <a:lnTo>
                    <a:pt x="1693714" y="505214"/>
                  </a:lnTo>
                  <a:lnTo>
                    <a:pt x="1690012" y="507565"/>
                  </a:lnTo>
                  <a:lnTo>
                    <a:pt x="1507902" y="507565"/>
                  </a:lnTo>
                  <a:lnTo>
                    <a:pt x="1507788" y="508013"/>
                  </a:lnTo>
                  <a:lnTo>
                    <a:pt x="1689308" y="508013"/>
                  </a:lnTo>
                  <a:lnTo>
                    <a:pt x="1668886" y="520983"/>
                  </a:lnTo>
                  <a:lnTo>
                    <a:pt x="349300" y="520983"/>
                  </a:lnTo>
                  <a:lnTo>
                    <a:pt x="348395" y="521431"/>
                  </a:lnTo>
                  <a:close/>
                </a:path>
                <a:path w="1771015" h="1315085">
                  <a:moveTo>
                    <a:pt x="1693714" y="505214"/>
                  </a:moveTo>
                  <a:lnTo>
                    <a:pt x="1514719" y="505214"/>
                  </a:lnTo>
                  <a:lnTo>
                    <a:pt x="1770843" y="456225"/>
                  </a:lnTo>
                  <a:lnTo>
                    <a:pt x="1693714" y="505214"/>
                  </a:lnTo>
                  <a:close/>
                </a:path>
                <a:path w="1771015" h="1315085">
                  <a:moveTo>
                    <a:pt x="1689308" y="508013"/>
                  </a:moveTo>
                  <a:lnTo>
                    <a:pt x="1507788" y="508013"/>
                  </a:lnTo>
                  <a:lnTo>
                    <a:pt x="1508354" y="507789"/>
                  </a:lnTo>
                  <a:lnTo>
                    <a:pt x="1507902" y="507565"/>
                  </a:lnTo>
                  <a:lnTo>
                    <a:pt x="1690012" y="507565"/>
                  </a:lnTo>
                  <a:lnTo>
                    <a:pt x="1689308" y="508013"/>
                  </a:lnTo>
                  <a:close/>
                </a:path>
                <a:path w="1771015" h="1315085">
                  <a:moveTo>
                    <a:pt x="1011280" y="1314535"/>
                  </a:moveTo>
                  <a:lnTo>
                    <a:pt x="1011054" y="1307377"/>
                  </a:lnTo>
                  <a:lnTo>
                    <a:pt x="376666" y="987272"/>
                  </a:lnTo>
                  <a:lnTo>
                    <a:pt x="350431" y="706874"/>
                  </a:lnTo>
                  <a:lnTo>
                    <a:pt x="0" y="546820"/>
                  </a:lnTo>
                  <a:lnTo>
                    <a:pt x="327250" y="516174"/>
                  </a:lnTo>
                  <a:lnTo>
                    <a:pt x="350770" y="527023"/>
                  </a:lnTo>
                  <a:lnTo>
                    <a:pt x="1659377" y="527023"/>
                  </a:lnTo>
                  <a:lnTo>
                    <a:pt x="1511103" y="621199"/>
                  </a:lnTo>
                  <a:lnTo>
                    <a:pt x="1511103" y="974411"/>
                  </a:lnTo>
                  <a:lnTo>
                    <a:pt x="1015464" y="1311739"/>
                  </a:lnTo>
                  <a:lnTo>
                    <a:pt x="1011280" y="1314535"/>
                  </a:lnTo>
                  <a:close/>
                </a:path>
                <a:path w="1771015" h="1315085">
                  <a:moveTo>
                    <a:pt x="1659377" y="527023"/>
                  </a:moveTo>
                  <a:lnTo>
                    <a:pt x="350770" y="527023"/>
                  </a:lnTo>
                  <a:lnTo>
                    <a:pt x="349300" y="520983"/>
                  </a:lnTo>
                  <a:lnTo>
                    <a:pt x="1668886" y="520983"/>
                  </a:lnTo>
                  <a:lnTo>
                    <a:pt x="1659377" y="527023"/>
                  </a:lnTo>
                  <a:close/>
                </a:path>
                <a:path w="1771015" h="1315085">
                  <a:moveTo>
                    <a:pt x="1015464" y="1314200"/>
                  </a:moveTo>
                  <a:lnTo>
                    <a:pt x="1015351" y="1311739"/>
                  </a:lnTo>
                  <a:lnTo>
                    <a:pt x="1015464" y="1314200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561057" y="4705417"/>
              <a:ext cx="1139825" cy="848994"/>
            </a:xfrm>
            <a:custGeom>
              <a:avLst/>
              <a:gdLst/>
              <a:ahLst/>
              <a:cxnLst/>
              <a:rect l="l" t="t" r="r" b="b"/>
              <a:pathLst>
                <a:path w="1139825" h="848995">
                  <a:moveTo>
                    <a:pt x="580220" y="848623"/>
                  </a:moveTo>
                  <a:lnTo>
                    <a:pt x="84403" y="600893"/>
                  </a:lnTo>
                  <a:lnTo>
                    <a:pt x="0" y="242459"/>
                  </a:lnTo>
                  <a:lnTo>
                    <a:pt x="480009" y="0"/>
                  </a:lnTo>
                  <a:lnTo>
                    <a:pt x="1139333" y="231920"/>
                  </a:lnTo>
                  <a:lnTo>
                    <a:pt x="1086587" y="648330"/>
                  </a:lnTo>
                  <a:lnTo>
                    <a:pt x="580220" y="848623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336411" y="4437722"/>
              <a:ext cx="1560195" cy="517525"/>
            </a:xfrm>
            <a:custGeom>
              <a:avLst/>
              <a:gdLst/>
              <a:ahLst/>
              <a:cxnLst/>
              <a:rect l="l" t="t" r="r" b="b"/>
              <a:pathLst>
                <a:path w="1560195" h="517525">
                  <a:moveTo>
                    <a:pt x="697077" y="279298"/>
                  </a:moveTo>
                  <a:lnTo>
                    <a:pt x="471805" y="79667"/>
                  </a:lnTo>
                  <a:lnTo>
                    <a:pt x="0" y="283540"/>
                  </a:lnTo>
                  <a:lnTo>
                    <a:pt x="225285" y="517144"/>
                  </a:lnTo>
                  <a:lnTo>
                    <a:pt x="697077" y="279298"/>
                  </a:lnTo>
                  <a:close/>
                </a:path>
                <a:path w="1560195" h="517525">
                  <a:moveTo>
                    <a:pt x="1560106" y="233603"/>
                  </a:moveTo>
                  <a:lnTo>
                    <a:pt x="816279" y="0"/>
                  </a:lnTo>
                  <a:lnTo>
                    <a:pt x="691083" y="268744"/>
                  </a:lnTo>
                  <a:lnTo>
                    <a:pt x="1367510" y="504774"/>
                  </a:lnTo>
                  <a:lnTo>
                    <a:pt x="1560106" y="233603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597964" y="4705420"/>
              <a:ext cx="1081405" cy="690880"/>
            </a:xfrm>
            <a:custGeom>
              <a:avLst/>
              <a:gdLst/>
              <a:ahLst/>
              <a:cxnLst/>
              <a:rect l="l" t="t" r="r" b="b"/>
              <a:pathLst>
                <a:path w="1081404" h="690879">
                  <a:moveTo>
                    <a:pt x="410" y="690227"/>
                  </a:moveTo>
                  <a:lnTo>
                    <a:pt x="451378" y="398058"/>
                  </a:lnTo>
                  <a:lnTo>
                    <a:pt x="437811" y="0"/>
                  </a:lnTo>
                  <a:lnTo>
                    <a:pt x="468584" y="396567"/>
                  </a:lnTo>
                  <a:lnTo>
                    <a:pt x="509298" y="415746"/>
                  </a:lnTo>
                  <a:lnTo>
                    <a:pt x="459100" y="415746"/>
                  </a:lnTo>
                  <a:lnTo>
                    <a:pt x="410" y="690227"/>
                  </a:lnTo>
                  <a:close/>
                </a:path>
                <a:path w="1081404" h="690879">
                  <a:moveTo>
                    <a:pt x="1081304" y="685197"/>
                  </a:moveTo>
                  <a:lnTo>
                    <a:pt x="459100" y="415746"/>
                  </a:lnTo>
                  <a:lnTo>
                    <a:pt x="509298" y="415746"/>
                  </a:lnTo>
                  <a:lnTo>
                    <a:pt x="1081304" y="685197"/>
                  </a:lnTo>
                  <a:close/>
                </a:path>
                <a:path w="1081404" h="690879">
                  <a:moveTo>
                    <a:pt x="0" y="690493"/>
                  </a:moveTo>
                  <a:lnTo>
                    <a:pt x="410" y="690227"/>
                  </a:lnTo>
                  <a:lnTo>
                    <a:pt x="0" y="690493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197809" y="4979337"/>
              <a:ext cx="505459" cy="762635"/>
            </a:xfrm>
            <a:custGeom>
              <a:avLst/>
              <a:gdLst/>
              <a:ahLst/>
              <a:cxnLst/>
              <a:rect l="l" t="t" r="r" b="b"/>
              <a:pathLst>
                <a:path w="505459" h="762635">
                  <a:moveTo>
                    <a:pt x="14615" y="762100"/>
                  </a:moveTo>
                  <a:lnTo>
                    <a:pt x="0" y="286020"/>
                  </a:lnTo>
                  <a:lnTo>
                    <a:pt x="505229" y="0"/>
                  </a:lnTo>
                  <a:lnTo>
                    <a:pt x="505229" y="424752"/>
                  </a:lnTo>
                  <a:lnTo>
                    <a:pt x="14635" y="762104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177399" y="4890155"/>
              <a:ext cx="781050" cy="369570"/>
            </a:xfrm>
            <a:custGeom>
              <a:avLst/>
              <a:gdLst/>
              <a:ahLst/>
              <a:cxnLst/>
              <a:rect l="l" t="t" r="r" b="b"/>
              <a:pathLst>
                <a:path w="781050" h="369570">
                  <a:moveTo>
                    <a:pt x="0" y="369522"/>
                  </a:moveTo>
                  <a:lnTo>
                    <a:pt x="526219" y="49166"/>
                  </a:lnTo>
                  <a:lnTo>
                    <a:pt x="780678" y="0"/>
                  </a:lnTo>
                  <a:lnTo>
                    <a:pt x="283050" y="319341"/>
                  </a:lnTo>
                  <a:lnTo>
                    <a:pt x="0" y="369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546926" y="4902910"/>
              <a:ext cx="1377315" cy="832485"/>
            </a:xfrm>
            <a:custGeom>
              <a:avLst/>
              <a:gdLst/>
              <a:ahLst/>
              <a:cxnLst/>
              <a:rect l="l" t="t" r="r" b="b"/>
              <a:pathLst>
                <a:path w="1377315" h="832485">
                  <a:moveTo>
                    <a:pt x="667321" y="832472"/>
                  </a:moveTo>
                  <a:lnTo>
                    <a:pt x="646074" y="356743"/>
                  </a:lnTo>
                  <a:lnTo>
                    <a:pt x="0" y="55181"/>
                  </a:lnTo>
                  <a:lnTo>
                    <a:pt x="42494" y="513918"/>
                  </a:lnTo>
                  <a:lnTo>
                    <a:pt x="667321" y="832472"/>
                  </a:lnTo>
                  <a:close/>
                </a:path>
                <a:path w="1377315" h="832485">
                  <a:moveTo>
                    <a:pt x="1377124" y="0"/>
                  </a:moveTo>
                  <a:lnTo>
                    <a:pt x="1154074" y="38328"/>
                  </a:lnTo>
                  <a:lnTo>
                    <a:pt x="650290" y="344043"/>
                  </a:lnTo>
                  <a:lnTo>
                    <a:pt x="913815" y="297319"/>
                  </a:lnTo>
                  <a:lnTo>
                    <a:pt x="1377124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219629" y="4949615"/>
              <a:ext cx="995044" cy="369570"/>
            </a:xfrm>
            <a:custGeom>
              <a:avLst/>
              <a:gdLst/>
              <a:ahLst/>
              <a:cxnLst/>
              <a:rect l="l" t="t" r="r" b="b"/>
              <a:pathLst>
                <a:path w="995045" h="369570">
                  <a:moveTo>
                    <a:pt x="734950" y="369522"/>
                  </a:moveTo>
                  <a:lnTo>
                    <a:pt x="0" y="30427"/>
                  </a:lnTo>
                  <a:lnTo>
                    <a:pt x="321250" y="0"/>
                  </a:lnTo>
                  <a:lnTo>
                    <a:pt x="994606" y="313008"/>
                  </a:lnTo>
                  <a:lnTo>
                    <a:pt x="734950" y="369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236641" y="4953875"/>
              <a:ext cx="960755" cy="356870"/>
            </a:xfrm>
            <a:custGeom>
              <a:avLst/>
              <a:gdLst/>
              <a:ahLst/>
              <a:cxnLst/>
              <a:rect l="l" t="t" r="r" b="b"/>
              <a:pathLst>
                <a:path w="960754" h="356870">
                  <a:moveTo>
                    <a:pt x="709836" y="356779"/>
                  </a:moveTo>
                  <a:lnTo>
                    <a:pt x="0" y="29380"/>
                  </a:lnTo>
                  <a:lnTo>
                    <a:pt x="310277" y="0"/>
                  </a:lnTo>
                  <a:lnTo>
                    <a:pt x="960615" y="302214"/>
                  </a:lnTo>
                  <a:lnTo>
                    <a:pt x="709836" y="356779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561048" y="4705425"/>
              <a:ext cx="1144905" cy="1036319"/>
            </a:xfrm>
            <a:custGeom>
              <a:avLst/>
              <a:gdLst/>
              <a:ahLst/>
              <a:cxnLst/>
              <a:rect l="l" t="t" r="r" b="b"/>
              <a:pathLst>
                <a:path w="1144904" h="1036320">
                  <a:moveTo>
                    <a:pt x="655421" y="1035773"/>
                  </a:moveTo>
                  <a:lnTo>
                    <a:pt x="645477" y="550710"/>
                  </a:lnTo>
                  <a:lnTo>
                    <a:pt x="625589" y="550710"/>
                  </a:lnTo>
                  <a:lnTo>
                    <a:pt x="655421" y="1035773"/>
                  </a:lnTo>
                  <a:close/>
                </a:path>
                <a:path w="1144904" h="1036320">
                  <a:moveTo>
                    <a:pt x="1144625" y="237185"/>
                  </a:moveTo>
                  <a:lnTo>
                    <a:pt x="469455" y="0"/>
                  </a:lnTo>
                  <a:lnTo>
                    <a:pt x="0" y="242455"/>
                  </a:lnTo>
                  <a:lnTo>
                    <a:pt x="464210" y="15811"/>
                  </a:lnTo>
                  <a:lnTo>
                    <a:pt x="1144625" y="2371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981969" y="5666931"/>
            <a:ext cx="210820" cy="6565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100" spc="280">
                <a:latin typeface="함초롬바탕"/>
                <a:cs typeface="함초롬바탕"/>
              </a:rPr>
              <a:t>i</a:t>
            </a:r>
            <a:endParaRPr sz="4100">
              <a:latin typeface="함초롬바탕"/>
              <a:cs typeface="함초롬바탕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930822" y="3920986"/>
            <a:ext cx="313055" cy="4857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0" spc="-650">
                <a:latin typeface="함초롬바탕"/>
                <a:cs typeface="함초롬바탕"/>
              </a:rPr>
              <a:t>↓</a:t>
            </a:r>
            <a:endParaRPr sz="3000">
              <a:latin typeface="함초롬바탕"/>
              <a:cs typeface="함초롬바탕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953956" y="1896967"/>
            <a:ext cx="6461125" cy="19767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659889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150">
              <a:latin typeface="한컴산뜻돋움"/>
              <a:cs typeface="한컴산뜻돋움"/>
            </a:endParaRPr>
          </a:p>
          <a:p>
            <a:pPr marL="1769745">
              <a:lnSpc>
                <a:spcPts val="4330"/>
              </a:lnSpc>
              <a:spcBef>
                <a:spcPts val="5"/>
              </a:spcBef>
            </a:pPr>
            <a:r>
              <a:rPr dirty="0" sz="3650" spc="405" b="1">
                <a:latin typeface="한컴산뜻돋움"/>
                <a:cs typeface="한컴산뜻돋움"/>
              </a:rPr>
              <a:t>#include</a:t>
            </a:r>
            <a:r>
              <a:rPr dirty="0" sz="3650" spc="55" b="1">
                <a:latin typeface="한컴산뜻돋움"/>
                <a:cs typeface="한컴산뜻돋움"/>
              </a:rPr>
              <a:t> </a:t>
            </a:r>
            <a:r>
              <a:rPr dirty="0" sz="3650" spc="375" b="1">
                <a:latin typeface="한컴산뜻돋움"/>
                <a:cs typeface="한컴산뜻돋움"/>
              </a:rPr>
              <a:t>&lt;stdio.h&gt;</a:t>
            </a:r>
            <a:endParaRPr sz="3650">
              <a:latin typeface="한컴산뜻돋움"/>
              <a:cs typeface="한컴산뜻돋움"/>
            </a:endParaRPr>
          </a:p>
          <a:p>
            <a:pPr marL="12700">
              <a:lnSpc>
                <a:spcPts val="3550"/>
              </a:lnSpc>
            </a:pPr>
            <a:r>
              <a:rPr dirty="0" sz="3000" spc="245">
                <a:latin typeface="함초롬바탕"/>
                <a:cs typeface="함초롬바탕"/>
              </a:rPr>
              <a:t>0</a:t>
            </a:r>
            <a:endParaRPr sz="3000">
              <a:latin typeface="함초롬바탕"/>
              <a:cs typeface="함초롬바탕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711438" y="4051933"/>
            <a:ext cx="5869940" cy="391477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3650" spc="220" b="1">
                <a:latin typeface="한컴산뜻돋움"/>
                <a:cs typeface="한컴산뜻돋움"/>
              </a:rPr>
              <a:t>int</a:t>
            </a:r>
            <a:r>
              <a:rPr dirty="0" sz="3650" spc="60" b="1">
                <a:latin typeface="한컴산뜻돋움"/>
                <a:cs typeface="한컴산뜻돋움"/>
              </a:rPr>
              <a:t> </a:t>
            </a:r>
            <a:r>
              <a:rPr dirty="0" sz="3650" spc="90" b="1">
                <a:latin typeface="한컴산뜻돋움"/>
                <a:cs typeface="한컴산뜻돋움"/>
              </a:rPr>
              <a:t>main()</a:t>
            </a:r>
            <a:r>
              <a:rPr dirty="0" sz="3650" spc="65" b="1">
                <a:latin typeface="한컴산뜻돋움"/>
                <a:cs typeface="한컴산뜻돋움"/>
              </a:rPr>
              <a:t> </a:t>
            </a:r>
            <a:r>
              <a:rPr dirty="0" sz="3650" spc="95" b="1">
                <a:latin typeface="한컴산뜻돋움"/>
                <a:cs typeface="한컴산뜻돋움"/>
              </a:rPr>
              <a:t>{</a:t>
            </a:r>
            <a:endParaRPr sz="3650">
              <a:latin typeface="한컴산뜻돋움"/>
              <a:cs typeface="한컴산뜻돋움"/>
            </a:endParaRPr>
          </a:p>
          <a:p>
            <a:pPr marL="530860" marR="5080" indent="-259715">
              <a:lnSpc>
                <a:spcPct val="116500"/>
              </a:lnSpc>
            </a:pPr>
            <a:r>
              <a:rPr dirty="0" sz="3650" spc="229" b="1">
                <a:solidFill>
                  <a:srgbClr val="9A0000"/>
                </a:solidFill>
                <a:latin typeface="한컴산뜻돋움"/>
                <a:cs typeface="한컴산뜻돋움"/>
              </a:rPr>
              <a:t>for</a:t>
            </a:r>
            <a:r>
              <a:rPr dirty="0" sz="3650" spc="229" b="1">
                <a:latin typeface="한컴산뜻돋움"/>
                <a:cs typeface="한컴산뜻돋움"/>
              </a:rPr>
              <a:t>(int</a:t>
            </a:r>
            <a:r>
              <a:rPr dirty="0" sz="3650" spc="45" b="1">
                <a:latin typeface="한컴산뜻돋움"/>
                <a:cs typeface="한컴산뜻돋움"/>
              </a:rPr>
              <a:t> </a:t>
            </a:r>
            <a:r>
              <a:rPr dirty="0" sz="3650" spc="120" b="1">
                <a:latin typeface="한컴산뜻돋움"/>
                <a:cs typeface="한컴산뜻돋움"/>
              </a:rPr>
              <a:t>i</a:t>
            </a:r>
            <a:r>
              <a:rPr dirty="0" sz="3650" spc="45" b="1">
                <a:latin typeface="한컴산뜻돋움"/>
                <a:cs typeface="한컴산뜻돋움"/>
              </a:rPr>
              <a:t> </a:t>
            </a:r>
            <a:r>
              <a:rPr dirty="0" sz="3650" b="1">
                <a:latin typeface="한컴산뜻돋움"/>
                <a:cs typeface="한컴산뜻돋움"/>
              </a:rPr>
              <a:t>=</a:t>
            </a:r>
            <a:r>
              <a:rPr dirty="0" sz="3650" spc="45" b="1">
                <a:latin typeface="한컴산뜻돋움"/>
                <a:cs typeface="한컴산뜻돋움"/>
              </a:rPr>
              <a:t> </a:t>
            </a:r>
            <a:r>
              <a:rPr dirty="0" sz="3650" spc="285" b="1">
                <a:latin typeface="한컴산뜻돋움"/>
                <a:cs typeface="한컴산뜻돋움"/>
              </a:rPr>
              <a:t>0;</a:t>
            </a:r>
            <a:r>
              <a:rPr dirty="0" sz="3650" spc="45" b="1">
                <a:latin typeface="한컴산뜻돋움"/>
                <a:cs typeface="한컴산뜻돋움"/>
              </a:rPr>
              <a:t> </a:t>
            </a:r>
            <a:r>
              <a:rPr dirty="0" sz="3650" spc="120" b="1">
                <a:latin typeface="한컴산뜻돋움"/>
                <a:cs typeface="한컴산뜻돋움"/>
              </a:rPr>
              <a:t>i</a:t>
            </a:r>
            <a:r>
              <a:rPr dirty="0" sz="3650" spc="45" b="1">
                <a:latin typeface="한컴산뜻돋움"/>
                <a:cs typeface="한컴산뜻돋움"/>
              </a:rPr>
              <a:t> </a:t>
            </a:r>
            <a:r>
              <a:rPr dirty="0" sz="3650" spc="265" b="1">
                <a:latin typeface="한컴산뜻돋움"/>
                <a:cs typeface="한컴산뜻돋움"/>
              </a:rPr>
              <a:t>&lt;=</a:t>
            </a:r>
            <a:r>
              <a:rPr dirty="0" sz="3650" spc="45" b="1">
                <a:latin typeface="한컴산뜻돋움"/>
                <a:cs typeface="한컴산뜻돋움"/>
              </a:rPr>
              <a:t> </a:t>
            </a:r>
            <a:r>
              <a:rPr dirty="0" sz="3650" spc="285" b="1">
                <a:latin typeface="한컴산뜻돋움"/>
                <a:cs typeface="한컴산뜻돋움"/>
              </a:rPr>
              <a:t>5;</a:t>
            </a:r>
            <a:r>
              <a:rPr dirty="0" sz="3650" spc="50" b="1">
                <a:latin typeface="한컴산뜻돋움"/>
                <a:cs typeface="한컴산뜻돋움"/>
              </a:rPr>
              <a:t> </a:t>
            </a:r>
            <a:r>
              <a:rPr dirty="0" sz="3650" spc="-10" b="1">
                <a:latin typeface="한컴산뜻돋움"/>
                <a:cs typeface="한컴산뜻돋움"/>
              </a:rPr>
              <a:t>i++){ </a:t>
            </a:r>
            <a:r>
              <a:rPr dirty="0" sz="3650" spc="240" b="1">
                <a:latin typeface="한컴산뜻돋움"/>
                <a:cs typeface="한컴산뜻돋움"/>
              </a:rPr>
              <a:t>printf("%d\n",i);</a:t>
            </a:r>
            <a:endParaRPr sz="3650">
              <a:latin typeface="한컴산뜻돋움"/>
              <a:cs typeface="한컴산뜻돋움"/>
            </a:endParaRPr>
          </a:p>
          <a:p>
            <a:pPr marL="271780">
              <a:lnSpc>
                <a:spcPct val="100000"/>
              </a:lnSpc>
              <a:spcBef>
                <a:spcPts val="725"/>
              </a:spcBef>
            </a:pPr>
            <a:r>
              <a:rPr dirty="0" sz="3650" spc="150" b="1">
                <a:latin typeface="한컴산뜻돋움"/>
                <a:cs typeface="한컴산뜻돋움"/>
              </a:rPr>
              <a:t>}</a:t>
            </a:r>
            <a:endParaRPr sz="365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dirty="0" sz="3650" spc="150" b="1">
                <a:latin typeface="한컴산뜻돋움"/>
                <a:cs typeface="한컴산뜻돋움"/>
              </a:rPr>
              <a:t>}</a:t>
            </a:r>
            <a:endParaRPr sz="3650">
              <a:latin typeface="한컴산뜻돋움"/>
              <a:cs typeface="한컴산뜻돋움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5350819" y="4319503"/>
            <a:ext cx="255270" cy="38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434" b="1">
                <a:latin typeface="한컴산뜻돋움"/>
                <a:cs typeface="한컴산뜻돋움"/>
              </a:rPr>
              <a:t>0</a:t>
            </a:r>
            <a:endParaRPr sz="235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01302" y="1896968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801476" y="4853269"/>
            <a:ext cx="1076325" cy="800735"/>
            <a:chOff x="8801476" y="4853269"/>
            <a:chExt cx="1076325" cy="800735"/>
          </a:xfrm>
        </p:grpSpPr>
        <p:sp>
          <p:nvSpPr>
            <p:cNvPr id="5" name="object 5" descr=""/>
            <p:cNvSpPr/>
            <p:nvPr/>
          </p:nvSpPr>
          <p:spPr>
            <a:xfrm>
              <a:off x="8801476" y="4853269"/>
              <a:ext cx="1076325" cy="800735"/>
            </a:xfrm>
            <a:custGeom>
              <a:avLst/>
              <a:gdLst/>
              <a:ahLst/>
              <a:cxnLst/>
              <a:rect l="l" t="t" r="r" b="b"/>
              <a:pathLst>
                <a:path w="1076325" h="800735">
                  <a:moveTo>
                    <a:pt x="1021379" y="166321"/>
                  </a:moveTo>
                  <a:lnTo>
                    <a:pt x="497799" y="166321"/>
                  </a:lnTo>
                  <a:lnTo>
                    <a:pt x="500272" y="165096"/>
                  </a:lnTo>
                  <a:lnTo>
                    <a:pt x="499929" y="164960"/>
                  </a:lnTo>
                  <a:lnTo>
                    <a:pt x="577423" y="0"/>
                  </a:lnTo>
                  <a:lnTo>
                    <a:pt x="1037808" y="143380"/>
                  </a:lnTo>
                  <a:lnTo>
                    <a:pt x="1021379" y="166321"/>
                  </a:lnTo>
                  <a:close/>
                </a:path>
                <a:path w="1076325" h="800735">
                  <a:moveTo>
                    <a:pt x="211666" y="317392"/>
                  </a:moveTo>
                  <a:lnTo>
                    <a:pt x="72273" y="174015"/>
                  </a:lnTo>
                  <a:lnTo>
                    <a:pt x="364246" y="48883"/>
                  </a:lnTo>
                  <a:lnTo>
                    <a:pt x="497799" y="166321"/>
                  </a:lnTo>
                  <a:lnTo>
                    <a:pt x="1021379" y="166321"/>
                  </a:lnTo>
                  <a:lnTo>
                    <a:pt x="920261" y="307521"/>
                  </a:lnTo>
                  <a:lnTo>
                    <a:pt x="1029009" y="307521"/>
                  </a:lnTo>
                  <a:lnTo>
                    <a:pt x="1026760" y="308953"/>
                  </a:lnTo>
                  <a:lnTo>
                    <a:pt x="916120" y="308953"/>
                  </a:lnTo>
                  <a:lnTo>
                    <a:pt x="916051" y="309225"/>
                  </a:lnTo>
                  <a:lnTo>
                    <a:pt x="1026332" y="309225"/>
                  </a:lnTo>
                  <a:lnTo>
                    <a:pt x="1013925" y="317120"/>
                  </a:lnTo>
                  <a:lnTo>
                    <a:pt x="212216" y="317120"/>
                  </a:lnTo>
                  <a:lnTo>
                    <a:pt x="211666" y="317392"/>
                  </a:lnTo>
                  <a:close/>
                </a:path>
                <a:path w="1076325" h="800735">
                  <a:moveTo>
                    <a:pt x="1029009" y="307521"/>
                  </a:moveTo>
                  <a:lnTo>
                    <a:pt x="920261" y="307521"/>
                  </a:lnTo>
                  <a:lnTo>
                    <a:pt x="1075869" y="277702"/>
                  </a:lnTo>
                  <a:lnTo>
                    <a:pt x="1029009" y="307521"/>
                  </a:lnTo>
                  <a:close/>
                </a:path>
                <a:path w="1076325" h="800735">
                  <a:moveTo>
                    <a:pt x="1026332" y="309225"/>
                  </a:moveTo>
                  <a:lnTo>
                    <a:pt x="916051" y="309225"/>
                  </a:lnTo>
                  <a:lnTo>
                    <a:pt x="916394" y="309089"/>
                  </a:lnTo>
                  <a:lnTo>
                    <a:pt x="916120" y="308953"/>
                  </a:lnTo>
                  <a:lnTo>
                    <a:pt x="1026760" y="308953"/>
                  </a:lnTo>
                  <a:lnTo>
                    <a:pt x="1026332" y="309225"/>
                  </a:lnTo>
                  <a:close/>
                </a:path>
                <a:path w="1076325" h="800735">
                  <a:moveTo>
                    <a:pt x="614399" y="800152"/>
                  </a:moveTo>
                  <a:lnTo>
                    <a:pt x="614261" y="795795"/>
                  </a:lnTo>
                  <a:lnTo>
                    <a:pt x="228841" y="600948"/>
                  </a:lnTo>
                  <a:lnTo>
                    <a:pt x="212903" y="430271"/>
                  </a:lnTo>
                  <a:lnTo>
                    <a:pt x="0" y="332847"/>
                  </a:lnTo>
                  <a:lnTo>
                    <a:pt x="198819" y="314193"/>
                  </a:lnTo>
                  <a:lnTo>
                    <a:pt x="213109" y="320797"/>
                  </a:lnTo>
                  <a:lnTo>
                    <a:pt x="1008148" y="320797"/>
                  </a:lnTo>
                  <a:lnTo>
                    <a:pt x="918064" y="378121"/>
                  </a:lnTo>
                  <a:lnTo>
                    <a:pt x="918064" y="593120"/>
                  </a:lnTo>
                  <a:lnTo>
                    <a:pt x="616941" y="798450"/>
                  </a:lnTo>
                  <a:lnTo>
                    <a:pt x="614399" y="800152"/>
                  </a:lnTo>
                  <a:close/>
                </a:path>
                <a:path w="1076325" h="800735">
                  <a:moveTo>
                    <a:pt x="1008148" y="320797"/>
                  </a:moveTo>
                  <a:lnTo>
                    <a:pt x="213109" y="320797"/>
                  </a:lnTo>
                  <a:lnTo>
                    <a:pt x="212216" y="317120"/>
                  </a:lnTo>
                  <a:lnTo>
                    <a:pt x="1013925" y="317120"/>
                  </a:lnTo>
                  <a:lnTo>
                    <a:pt x="1008148" y="320797"/>
                  </a:lnTo>
                  <a:close/>
                </a:path>
                <a:path w="1076325" h="800735">
                  <a:moveTo>
                    <a:pt x="616941" y="799947"/>
                  </a:moveTo>
                  <a:lnTo>
                    <a:pt x="616872" y="798450"/>
                  </a:lnTo>
                  <a:lnTo>
                    <a:pt x="616941" y="799947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018730" y="5019500"/>
              <a:ext cx="692785" cy="516890"/>
            </a:xfrm>
            <a:custGeom>
              <a:avLst/>
              <a:gdLst/>
              <a:ahLst/>
              <a:cxnLst/>
              <a:rect l="l" t="t" r="r" b="b"/>
              <a:pathLst>
                <a:path w="692784" h="516889">
                  <a:moveTo>
                    <a:pt x="352510" y="516553"/>
                  </a:moveTo>
                  <a:lnTo>
                    <a:pt x="51279" y="365761"/>
                  </a:lnTo>
                  <a:lnTo>
                    <a:pt x="0" y="147583"/>
                  </a:lnTo>
                  <a:lnTo>
                    <a:pt x="291627" y="0"/>
                  </a:lnTo>
                  <a:lnTo>
                    <a:pt x="692197" y="141168"/>
                  </a:lnTo>
                  <a:lnTo>
                    <a:pt x="660151" y="394636"/>
                  </a:lnTo>
                  <a:lnTo>
                    <a:pt x="352510" y="516553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882253" y="4856555"/>
              <a:ext cx="948055" cy="314960"/>
            </a:xfrm>
            <a:custGeom>
              <a:avLst/>
              <a:gdLst/>
              <a:ahLst/>
              <a:cxnLst/>
              <a:rect l="l" t="t" r="r" b="b"/>
              <a:pathLst>
                <a:path w="948054" h="314960">
                  <a:moveTo>
                    <a:pt x="423506" y="170014"/>
                  </a:moveTo>
                  <a:lnTo>
                    <a:pt x="286639" y="48501"/>
                  </a:lnTo>
                  <a:lnTo>
                    <a:pt x="0" y="172593"/>
                  </a:lnTo>
                  <a:lnTo>
                    <a:pt x="136855" y="314794"/>
                  </a:lnTo>
                  <a:lnTo>
                    <a:pt x="423506" y="170014"/>
                  </a:lnTo>
                  <a:close/>
                </a:path>
                <a:path w="948054" h="314960">
                  <a:moveTo>
                    <a:pt x="947826" y="142201"/>
                  </a:moveTo>
                  <a:lnTo>
                    <a:pt x="495922" y="0"/>
                  </a:lnTo>
                  <a:lnTo>
                    <a:pt x="419849" y="163588"/>
                  </a:lnTo>
                  <a:lnTo>
                    <a:pt x="830808" y="307263"/>
                  </a:lnTo>
                  <a:lnTo>
                    <a:pt x="947826" y="142201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041153" y="5019502"/>
              <a:ext cx="657225" cy="420370"/>
            </a:xfrm>
            <a:custGeom>
              <a:avLst/>
              <a:gdLst/>
              <a:ahLst/>
              <a:cxnLst/>
              <a:rect l="l" t="t" r="r" b="b"/>
              <a:pathLst>
                <a:path w="657225" h="420370">
                  <a:moveTo>
                    <a:pt x="0" y="420300"/>
                  </a:moveTo>
                  <a:lnTo>
                    <a:pt x="274233" y="242296"/>
                  </a:lnTo>
                  <a:lnTo>
                    <a:pt x="265990" y="0"/>
                  </a:lnTo>
                  <a:lnTo>
                    <a:pt x="284686" y="241389"/>
                  </a:lnTo>
                  <a:lnTo>
                    <a:pt x="309422" y="253063"/>
                  </a:lnTo>
                  <a:lnTo>
                    <a:pt x="278924" y="253063"/>
                  </a:lnTo>
                  <a:lnTo>
                    <a:pt x="0" y="420300"/>
                  </a:lnTo>
                  <a:close/>
                </a:path>
                <a:path w="657225" h="420370">
                  <a:moveTo>
                    <a:pt x="656942" y="417076"/>
                  </a:moveTo>
                  <a:lnTo>
                    <a:pt x="278924" y="253063"/>
                  </a:lnTo>
                  <a:lnTo>
                    <a:pt x="309422" y="253063"/>
                  </a:lnTo>
                  <a:lnTo>
                    <a:pt x="656942" y="417076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405586" y="5186234"/>
              <a:ext cx="307340" cy="464184"/>
            </a:xfrm>
            <a:custGeom>
              <a:avLst/>
              <a:gdLst/>
              <a:ahLst/>
              <a:cxnLst/>
              <a:rect l="l" t="t" r="r" b="b"/>
              <a:pathLst>
                <a:path w="307340" h="464185">
                  <a:moveTo>
                    <a:pt x="8879" y="463887"/>
                  </a:moveTo>
                  <a:lnTo>
                    <a:pt x="0" y="174099"/>
                  </a:lnTo>
                  <a:lnTo>
                    <a:pt x="306950" y="0"/>
                  </a:lnTo>
                  <a:lnTo>
                    <a:pt x="306950" y="258544"/>
                  </a:lnTo>
                  <a:lnTo>
                    <a:pt x="8891" y="463889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393187" y="5131949"/>
              <a:ext cx="474345" cy="225425"/>
            </a:xfrm>
            <a:custGeom>
              <a:avLst/>
              <a:gdLst/>
              <a:ahLst/>
              <a:cxnLst/>
              <a:rect l="l" t="t" r="r" b="b"/>
              <a:pathLst>
                <a:path w="474345" h="225425">
                  <a:moveTo>
                    <a:pt x="0" y="224926"/>
                  </a:moveTo>
                  <a:lnTo>
                    <a:pt x="319702" y="29927"/>
                  </a:lnTo>
                  <a:lnTo>
                    <a:pt x="474298" y="0"/>
                  </a:lnTo>
                  <a:lnTo>
                    <a:pt x="171966" y="194381"/>
                  </a:lnTo>
                  <a:lnTo>
                    <a:pt x="0" y="224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10142" y="5139714"/>
              <a:ext cx="836930" cy="506730"/>
            </a:xfrm>
            <a:custGeom>
              <a:avLst/>
              <a:gdLst/>
              <a:ahLst/>
              <a:cxnLst/>
              <a:rect l="l" t="t" r="r" b="b"/>
              <a:pathLst>
                <a:path w="836929" h="506729">
                  <a:moveTo>
                    <a:pt x="405434" y="506730"/>
                  </a:moveTo>
                  <a:lnTo>
                    <a:pt x="392518" y="217157"/>
                  </a:lnTo>
                  <a:lnTo>
                    <a:pt x="0" y="33591"/>
                  </a:lnTo>
                  <a:lnTo>
                    <a:pt x="25819" y="312826"/>
                  </a:lnTo>
                  <a:lnTo>
                    <a:pt x="405434" y="506730"/>
                  </a:lnTo>
                  <a:close/>
                </a:path>
                <a:path w="836929" h="506729">
                  <a:moveTo>
                    <a:pt x="836676" y="0"/>
                  </a:moveTo>
                  <a:lnTo>
                    <a:pt x="701154" y="23329"/>
                  </a:lnTo>
                  <a:lnTo>
                    <a:pt x="395084" y="209410"/>
                  </a:lnTo>
                  <a:lnTo>
                    <a:pt x="555180" y="180975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811297" y="5168142"/>
              <a:ext cx="604520" cy="225425"/>
            </a:xfrm>
            <a:custGeom>
              <a:avLst/>
              <a:gdLst/>
              <a:ahLst/>
              <a:cxnLst/>
              <a:rect l="l" t="t" r="r" b="b"/>
              <a:pathLst>
                <a:path w="604520" h="225425">
                  <a:moveTo>
                    <a:pt x="446516" y="224926"/>
                  </a:moveTo>
                  <a:lnTo>
                    <a:pt x="0" y="18521"/>
                  </a:lnTo>
                  <a:lnTo>
                    <a:pt x="195174" y="0"/>
                  </a:lnTo>
                  <a:lnTo>
                    <a:pt x="604269" y="190527"/>
                  </a:lnTo>
                  <a:lnTo>
                    <a:pt x="446516" y="224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821632" y="5170735"/>
              <a:ext cx="584200" cy="217170"/>
            </a:xfrm>
            <a:custGeom>
              <a:avLst/>
              <a:gdLst/>
              <a:ahLst/>
              <a:cxnLst/>
              <a:rect l="l" t="t" r="r" b="b"/>
              <a:pathLst>
                <a:path w="584200" h="217170">
                  <a:moveTo>
                    <a:pt x="431258" y="217170"/>
                  </a:moveTo>
                  <a:lnTo>
                    <a:pt x="0" y="17883"/>
                  </a:lnTo>
                  <a:lnTo>
                    <a:pt x="188508" y="0"/>
                  </a:lnTo>
                  <a:lnTo>
                    <a:pt x="583618" y="183956"/>
                  </a:lnTo>
                  <a:lnTo>
                    <a:pt x="431258" y="21717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018727" y="5019509"/>
              <a:ext cx="695960" cy="630555"/>
            </a:xfrm>
            <a:custGeom>
              <a:avLst/>
              <a:gdLst/>
              <a:ahLst/>
              <a:cxnLst/>
              <a:rect l="l" t="t" r="r" b="b"/>
              <a:pathLst>
                <a:path w="695959" h="630554">
                  <a:moveTo>
                    <a:pt x="398195" y="630466"/>
                  </a:moveTo>
                  <a:lnTo>
                    <a:pt x="392150" y="335216"/>
                  </a:lnTo>
                  <a:lnTo>
                    <a:pt x="380072" y="335216"/>
                  </a:lnTo>
                  <a:lnTo>
                    <a:pt x="398195" y="630466"/>
                  </a:lnTo>
                  <a:close/>
                </a:path>
                <a:path w="695959" h="630554">
                  <a:moveTo>
                    <a:pt x="695413" y="144373"/>
                  </a:moveTo>
                  <a:lnTo>
                    <a:pt x="285216" y="0"/>
                  </a:lnTo>
                  <a:lnTo>
                    <a:pt x="0" y="147586"/>
                  </a:lnTo>
                  <a:lnTo>
                    <a:pt x="282016" y="9626"/>
                  </a:lnTo>
                  <a:lnTo>
                    <a:pt x="695413" y="144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9272079" y="5602449"/>
            <a:ext cx="138430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0" spc="170">
                <a:latin typeface="함초롬바탕"/>
                <a:cs typeface="함초롬바탕"/>
              </a:rPr>
              <a:t>i</a:t>
            </a:r>
            <a:endParaRPr sz="2500">
              <a:latin typeface="함초롬바탕"/>
              <a:cs typeface="함초롬바탕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240836" y="4165944"/>
            <a:ext cx="201295" cy="67691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445"/>
              </a:spcBef>
            </a:pPr>
            <a:r>
              <a:rPr dirty="0" sz="1850" spc="-195">
                <a:latin typeface="함초롬바탕"/>
                <a:cs typeface="함초롬바탕"/>
              </a:rPr>
              <a:t>1</a:t>
            </a:r>
            <a:endParaRPr sz="18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850" spc="-415">
                <a:latin typeface="함초롬바탕"/>
                <a:cs typeface="함초롬바탕"/>
              </a:rPr>
              <a:t>↓</a:t>
            </a:r>
            <a:endParaRPr sz="1850">
              <a:latin typeface="함초롬바탕"/>
              <a:cs typeface="함초롬바탕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450301" y="3545063"/>
            <a:ext cx="3049905" cy="38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260" b="1">
                <a:latin typeface="한컴산뜻돋움"/>
                <a:cs typeface="한컴산뜻돋움"/>
              </a:rPr>
              <a:t>#include</a:t>
            </a:r>
            <a:r>
              <a:rPr dirty="0" sz="2350" spc="70" b="1">
                <a:latin typeface="한컴산뜻돋움"/>
                <a:cs typeface="한컴산뜻돋움"/>
              </a:rPr>
              <a:t> </a:t>
            </a:r>
            <a:r>
              <a:rPr dirty="0" sz="2350" spc="240" b="1">
                <a:latin typeface="한컴산뜻돋움"/>
                <a:cs typeface="한컴산뜻돋움"/>
              </a:rPr>
              <a:t>&lt;stdio.h&gt;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450301" y="4323637"/>
            <a:ext cx="3804285" cy="17018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60" b="1">
                <a:latin typeface="한컴산뜻돋움"/>
                <a:cs typeface="한컴산뜻돋움"/>
              </a:rPr>
              <a:t>main()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40" b="1">
                <a:latin typeface="한컴산뜻돋움"/>
                <a:cs typeface="한컴산뜻돋움"/>
              </a:rPr>
              <a:t>{</a:t>
            </a:r>
            <a:endParaRPr sz="2350">
              <a:latin typeface="한컴산뜻돋움"/>
              <a:cs typeface="한컴산뜻돋움"/>
            </a:endParaRPr>
          </a:p>
          <a:p>
            <a:pPr marL="347980" marR="5080" indent="-168275">
              <a:lnSpc>
                <a:spcPct val="117000"/>
              </a:lnSpc>
            </a:pPr>
            <a:r>
              <a:rPr dirty="0" sz="2350" spc="145" b="1">
                <a:solidFill>
                  <a:srgbClr val="9A0000"/>
                </a:solidFill>
                <a:latin typeface="한컴산뜻돋움"/>
                <a:cs typeface="한컴산뜻돋움"/>
              </a:rPr>
              <a:t>for</a:t>
            </a:r>
            <a:r>
              <a:rPr dirty="0" sz="2350" spc="145" b="1">
                <a:latin typeface="한컴산뜻돋움"/>
                <a:cs typeface="한컴산뜻돋움"/>
              </a:rPr>
              <a:t>(int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spc="80" b="1">
                <a:latin typeface="한컴산뜻돋움"/>
                <a:cs typeface="한컴산뜻돋움"/>
              </a:rPr>
              <a:t>i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=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195" b="1">
                <a:latin typeface="한컴산뜻돋움"/>
                <a:cs typeface="한컴산뜻돋움"/>
              </a:rPr>
              <a:t>0;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spc="80" b="1">
                <a:latin typeface="한컴산뜻돋움"/>
                <a:cs typeface="한컴산뜻돋움"/>
              </a:rPr>
              <a:t>i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185" b="1">
                <a:latin typeface="한컴산뜻돋움"/>
                <a:cs typeface="한컴산뜻돋움"/>
              </a:rPr>
              <a:t>&lt;=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spc="195" b="1">
                <a:latin typeface="한컴산뜻돋움"/>
                <a:cs typeface="한컴산뜻돋움"/>
              </a:rPr>
              <a:t>5;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spc="-20" b="1">
                <a:latin typeface="한컴산뜻돋움"/>
                <a:cs typeface="한컴산뜻돋움"/>
              </a:rPr>
              <a:t>i++){ </a:t>
            </a:r>
            <a:r>
              <a:rPr dirty="0" sz="2350" spc="155" b="1">
                <a:latin typeface="한컴산뜻돋움"/>
                <a:cs typeface="한컴산뜻돋움"/>
              </a:rPr>
              <a:t>printf("%d\n",i);</a:t>
            </a:r>
            <a:endParaRPr sz="2350">
              <a:latin typeface="한컴산뜻돋움"/>
              <a:cs typeface="한컴산뜻돋움"/>
            </a:endParaRPr>
          </a:p>
          <a:p>
            <a:pPr marL="179705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450301" y="6478763"/>
            <a:ext cx="172085" cy="38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350819" y="4259877"/>
            <a:ext cx="255270" cy="8636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350" spc="434" b="1">
                <a:latin typeface="한컴산뜻돋움"/>
                <a:cs typeface="한컴산뜻돋움"/>
              </a:rPr>
              <a:t>0</a:t>
            </a:r>
            <a:endParaRPr sz="23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350" spc="-65" b="1">
                <a:latin typeface="한컴산뜻돋움"/>
                <a:cs typeface="한컴산뜻돋움"/>
              </a:rPr>
              <a:t>1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837838" y="4830864"/>
            <a:ext cx="204851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90">
                <a:solidFill>
                  <a:srgbClr val="9A0000"/>
                </a:solidFill>
                <a:latin typeface="함초롬바탕"/>
                <a:cs typeface="함초롬바탕"/>
              </a:rPr>
              <a:t>a++</a:t>
            </a:r>
            <a:r>
              <a:rPr dirty="0" sz="3300" spc="-13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3300" spc="-195">
                <a:latin typeface="함초롬바탕"/>
                <a:cs typeface="함초롬바탕"/>
              </a:rPr>
              <a:t>-</a:t>
            </a:r>
            <a:r>
              <a:rPr dirty="0" sz="3300" spc="-509">
                <a:latin typeface="함초롬바탕"/>
                <a:cs typeface="함초롬바탕"/>
              </a:rPr>
              <a:t>&gt;</a:t>
            </a:r>
            <a:r>
              <a:rPr dirty="0" sz="3300" spc="-70">
                <a:latin typeface="함초롬바탕"/>
                <a:cs typeface="함초롬바탕"/>
              </a:rPr>
              <a:t> </a:t>
            </a:r>
            <a:r>
              <a:rPr dirty="0" sz="3300">
                <a:latin typeface="함초롬바탕"/>
                <a:cs typeface="함초롬바탕"/>
              </a:rPr>
              <a:t>a</a:t>
            </a:r>
            <a:r>
              <a:rPr dirty="0" sz="3300" spc="-105">
                <a:latin typeface="함초롬바탕"/>
                <a:cs typeface="함초롬바탕"/>
              </a:rPr>
              <a:t> </a:t>
            </a:r>
            <a:r>
              <a:rPr dirty="0" sz="3300" spc="-285">
                <a:latin typeface="함초롬바탕"/>
                <a:cs typeface="함초롬바탕"/>
              </a:rPr>
              <a:t>+1</a:t>
            </a:r>
            <a:endParaRPr sz="33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01302" y="1896970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801476" y="4853270"/>
            <a:ext cx="1076325" cy="800735"/>
            <a:chOff x="8801476" y="4853270"/>
            <a:chExt cx="1076325" cy="800735"/>
          </a:xfrm>
        </p:grpSpPr>
        <p:sp>
          <p:nvSpPr>
            <p:cNvPr id="5" name="object 5" descr=""/>
            <p:cNvSpPr/>
            <p:nvPr/>
          </p:nvSpPr>
          <p:spPr>
            <a:xfrm>
              <a:off x="8801476" y="4853270"/>
              <a:ext cx="1076325" cy="800735"/>
            </a:xfrm>
            <a:custGeom>
              <a:avLst/>
              <a:gdLst/>
              <a:ahLst/>
              <a:cxnLst/>
              <a:rect l="l" t="t" r="r" b="b"/>
              <a:pathLst>
                <a:path w="1076325" h="800735">
                  <a:moveTo>
                    <a:pt x="1021379" y="166321"/>
                  </a:moveTo>
                  <a:lnTo>
                    <a:pt x="497799" y="166321"/>
                  </a:lnTo>
                  <a:lnTo>
                    <a:pt x="500272" y="165096"/>
                  </a:lnTo>
                  <a:lnTo>
                    <a:pt x="499929" y="164960"/>
                  </a:lnTo>
                  <a:lnTo>
                    <a:pt x="577423" y="0"/>
                  </a:lnTo>
                  <a:lnTo>
                    <a:pt x="1037808" y="143380"/>
                  </a:lnTo>
                  <a:lnTo>
                    <a:pt x="1021379" y="166321"/>
                  </a:lnTo>
                  <a:close/>
                </a:path>
                <a:path w="1076325" h="800735">
                  <a:moveTo>
                    <a:pt x="211666" y="317392"/>
                  </a:moveTo>
                  <a:lnTo>
                    <a:pt x="72273" y="174015"/>
                  </a:lnTo>
                  <a:lnTo>
                    <a:pt x="364246" y="48883"/>
                  </a:lnTo>
                  <a:lnTo>
                    <a:pt x="497799" y="166321"/>
                  </a:lnTo>
                  <a:lnTo>
                    <a:pt x="1021379" y="166321"/>
                  </a:lnTo>
                  <a:lnTo>
                    <a:pt x="920261" y="307521"/>
                  </a:lnTo>
                  <a:lnTo>
                    <a:pt x="1029009" y="307521"/>
                  </a:lnTo>
                  <a:lnTo>
                    <a:pt x="1026760" y="308953"/>
                  </a:lnTo>
                  <a:lnTo>
                    <a:pt x="916120" y="308953"/>
                  </a:lnTo>
                  <a:lnTo>
                    <a:pt x="916051" y="309225"/>
                  </a:lnTo>
                  <a:lnTo>
                    <a:pt x="1026332" y="309225"/>
                  </a:lnTo>
                  <a:lnTo>
                    <a:pt x="1013925" y="317120"/>
                  </a:lnTo>
                  <a:lnTo>
                    <a:pt x="212216" y="317120"/>
                  </a:lnTo>
                  <a:lnTo>
                    <a:pt x="211666" y="317392"/>
                  </a:lnTo>
                  <a:close/>
                </a:path>
                <a:path w="1076325" h="800735">
                  <a:moveTo>
                    <a:pt x="1029009" y="307521"/>
                  </a:moveTo>
                  <a:lnTo>
                    <a:pt x="920261" y="307521"/>
                  </a:lnTo>
                  <a:lnTo>
                    <a:pt x="1075869" y="277702"/>
                  </a:lnTo>
                  <a:lnTo>
                    <a:pt x="1029009" y="307521"/>
                  </a:lnTo>
                  <a:close/>
                </a:path>
                <a:path w="1076325" h="800735">
                  <a:moveTo>
                    <a:pt x="1026332" y="309225"/>
                  </a:moveTo>
                  <a:lnTo>
                    <a:pt x="916051" y="309225"/>
                  </a:lnTo>
                  <a:lnTo>
                    <a:pt x="916394" y="309089"/>
                  </a:lnTo>
                  <a:lnTo>
                    <a:pt x="916120" y="308953"/>
                  </a:lnTo>
                  <a:lnTo>
                    <a:pt x="1026760" y="308953"/>
                  </a:lnTo>
                  <a:lnTo>
                    <a:pt x="1026332" y="309225"/>
                  </a:lnTo>
                  <a:close/>
                </a:path>
                <a:path w="1076325" h="800735">
                  <a:moveTo>
                    <a:pt x="614399" y="800152"/>
                  </a:moveTo>
                  <a:lnTo>
                    <a:pt x="614261" y="795795"/>
                  </a:lnTo>
                  <a:lnTo>
                    <a:pt x="228841" y="600948"/>
                  </a:lnTo>
                  <a:lnTo>
                    <a:pt x="212903" y="430271"/>
                  </a:lnTo>
                  <a:lnTo>
                    <a:pt x="0" y="332847"/>
                  </a:lnTo>
                  <a:lnTo>
                    <a:pt x="198819" y="314193"/>
                  </a:lnTo>
                  <a:lnTo>
                    <a:pt x="213109" y="320797"/>
                  </a:lnTo>
                  <a:lnTo>
                    <a:pt x="1008148" y="320797"/>
                  </a:lnTo>
                  <a:lnTo>
                    <a:pt x="918064" y="378121"/>
                  </a:lnTo>
                  <a:lnTo>
                    <a:pt x="918064" y="593120"/>
                  </a:lnTo>
                  <a:lnTo>
                    <a:pt x="616941" y="798450"/>
                  </a:lnTo>
                  <a:lnTo>
                    <a:pt x="614399" y="800152"/>
                  </a:lnTo>
                  <a:close/>
                </a:path>
                <a:path w="1076325" h="800735">
                  <a:moveTo>
                    <a:pt x="1008148" y="320797"/>
                  </a:moveTo>
                  <a:lnTo>
                    <a:pt x="213109" y="320797"/>
                  </a:lnTo>
                  <a:lnTo>
                    <a:pt x="212216" y="317120"/>
                  </a:lnTo>
                  <a:lnTo>
                    <a:pt x="1013925" y="317120"/>
                  </a:lnTo>
                  <a:lnTo>
                    <a:pt x="1008148" y="320797"/>
                  </a:lnTo>
                  <a:close/>
                </a:path>
                <a:path w="1076325" h="800735">
                  <a:moveTo>
                    <a:pt x="616941" y="799947"/>
                  </a:moveTo>
                  <a:lnTo>
                    <a:pt x="616872" y="798450"/>
                  </a:lnTo>
                  <a:lnTo>
                    <a:pt x="616941" y="799947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018730" y="5019500"/>
              <a:ext cx="692785" cy="516890"/>
            </a:xfrm>
            <a:custGeom>
              <a:avLst/>
              <a:gdLst/>
              <a:ahLst/>
              <a:cxnLst/>
              <a:rect l="l" t="t" r="r" b="b"/>
              <a:pathLst>
                <a:path w="692784" h="516889">
                  <a:moveTo>
                    <a:pt x="352510" y="516553"/>
                  </a:moveTo>
                  <a:lnTo>
                    <a:pt x="51279" y="365761"/>
                  </a:lnTo>
                  <a:lnTo>
                    <a:pt x="0" y="147583"/>
                  </a:lnTo>
                  <a:lnTo>
                    <a:pt x="291627" y="0"/>
                  </a:lnTo>
                  <a:lnTo>
                    <a:pt x="692197" y="141168"/>
                  </a:lnTo>
                  <a:lnTo>
                    <a:pt x="660151" y="394636"/>
                  </a:lnTo>
                  <a:lnTo>
                    <a:pt x="352510" y="516553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882253" y="4856555"/>
              <a:ext cx="948055" cy="314960"/>
            </a:xfrm>
            <a:custGeom>
              <a:avLst/>
              <a:gdLst/>
              <a:ahLst/>
              <a:cxnLst/>
              <a:rect l="l" t="t" r="r" b="b"/>
              <a:pathLst>
                <a:path w="948054" h="314960">
                  <a:moveTo>
                    <a:pt x="423506" y="170014"/>
                  </a:moveTo>
                  <a:lnTo>
                    <a:pt x="286639" y="48501"/>
                  </a:lnTo>
                  <a:lnTo>
                    <a:pt x="0" y="172593"/>
                  </a:lnTo>
                  <a:lnTo>
                    <a:pt x="136855" y="314794"/>
                  </a:lnTo>
                  <a:lnTo>
                    <a:pt x="423506" y="170014"/>
                  </a:lnTo>
                  <a:close/>
                </a:path>
                <a:path w="948054" h="314960">
                  <a:moveTo>
                    <a:pt x="947826" y="142201"/>
                  </a:moveTo>
                  <a:lnTo>
                    <a:pt x="495922" y="0"/>
                  </a:lnTo>
                  <a:lnTo>
                    <a:pt x="419849" y="163588"/>
                  </a:lnTo>
                  <a:lnTo>
                    <a:pt x="830808" y="307263"/>
                  </a:lnTo>
                  <a:lnTo>
                    <a:pt x="947826" y="142201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041153" y="5019503"/>
              <a:ext cx="657225" cy="420370"/>
            </a:xfrm>
            <a:custGeom>
              <a:avLst/>
              <a:gdLst/>
              <a:ahLst/>
              <a:cxnLst/>
              <a:rect l="l" t="t" r="r" b="b"/>
              <a:pathLst>
                <a:path w="657225" h="420370">
                  <a:moveTo>
                    <a:pt x="0" y="420300"/>
                  </a:moveTo>
                  <a:lnTo>
                    <a:pt x="274233" y="242296"/>
                  </a:lnTo>
                  <a:lnTo>
                    <a:pt x="265990" y="0"/>
                  </a:lnTo>
                  <a:lnTo>
                    <a:pt x="284686" y="241389"/>
                  </a:lnTo>
                  <a:lnTo>
                    <a:pt x="309422" y="253063"/>
                  </a:lnTo>
                  <a:lnTo>
                    <a:pt x="278924" y="253063"/>
                  </a:lnTo>
                  <a:lnTo>
                    <a:pt x="0" y="420300"/>
                  </a:lnTo>
                  <a:close/>
                </a:path>
                <a:path w="657225" h="420370">
                  <a:moveTo>
                    <a:pt x="656942" y="417076"/>
                  </a:moveTo>
                  <a:lnTo>
                    <a:pt x="278924" y="253063"/>
                  </a:lnTo>
                  <a:lnTo>
                    <a:pt x="309422" y="253063"/>
                  </a:lnTo>
                  <a:lnTo>
                    <a:pt x="656942" y="417076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405586" y="5186234"/>
              <a:ext cx="307340" cy="464184"/>
            </a:xfrm>
            <a:custGeom>
              <a:avLst/>
              <a:gdLst/>
              <a:ahLst/>
              <a:cxnLst/>
              <a:rect l="l" t="t" r="r" b="b"/>
              <a:pathLst>
                <a:path w="307340" h="464185">
                  <a:moveTo>
                    <a:pt x="8879" y="463887"/>
                  </a:moveTo>
                  <a:lnTo>
                    <a:pt x="0" y="174099"/>
                  </a:lnTo>
                  <a:lnTo>
                    <a:pt x="306950" y="0"/>
                  </a:lnTo>
                  <a:lnTo>
                    <a:pt x="306950" y="258544"/>
                  </a:lnTo>
                  <a:lnTo>
                    <a:pt x="8891" y="463889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393187" y="5131950"/>
              <a:ext cx="474345" cy="225425"/>
            </a:xfrm>
            <a:custGeom>
              <a:avLst/>
              <a:gdLst/>
              <a:ahLst/>
              <a:cxnLst/>
              <a:rect l="l" t="t" r="r" b="b"/>
              <a:pathLst>
                <a:path w="474345" h="225425">
                  <a:moveTo>
                    <a:pt x="0" y="224926"/>
                  </a:moveTo>
                  <a:lnTo>
                    <a:pt x="319702" y="29927"/>
                  </a:lnTo>
                  <a:lnTo>
                    <a:pt x="474298" y="0"/>
                  </a:lnTo>
                  <a:lnTo>
                    <a:pt x="171966" y="194381"/>
                  </a:lnTo>
                  <a:lnTo>
                    <a:pt x="0" y="224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10142" y="5139714"/>
              <a:ext cx="836930" cy="506730"/>
            </a:xfrm>
            <a:custGeom>
              <a:avLst/>
              <a:gdLst/>
              <a:ahLst/>
              <a:cxnLst/>
              <a:rect l="l" t="t" r="r" b="b"/>
              <a:pathLst>
                <a:path w="836929" h="506729">
                  <a:moveTo>
                    <a:pt x="405434" y="506730"/>
                  </a:moveTo>
                  <a:lnTo>
                    <a:pt x="392518" y="217157"/>
                  </a:lnTo>
                  <a:lnTo>
                    <a:pt x="0" y="33591"/>
                  </a:lnTo>
                  <a:lnTo>
                    <a:pt x="25819" y="312826"/>
                  </a:lnTo>
                  <a:lnTo>
                    <a:pt x="405434" y="506730"/>
                  </a:lnTo>
                  <a:close/>
                </a:path>
                <a:path w="836929" h="506729">
                  <a:moveTo>
                    <a:pt x="836676" y="0"/>
                  </a:moveTo>
                  <a:lnTo>
                    <a:pt x="701154" y="23329"/>
                  </a:lnTo>
                  <a:lnTo>
                    <a:pt x="395084" y="209410"/>
                  </a:lnTo>
                  <a:lnTo>
                    <a:pt x="555180" y="180975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811297" y="5168143"/>
              <a:ext cx="604520" cy="225425"/>
            </a:xfrm>
            <a:custGeom>
              <a:avLst/>
              <a:gdLst/>
              <a:ahLst/>
              <a:cxnLst/>
              <a:rect l="l" t="t" r="r" b="b"/>
              <a:pathLst>
                <a:path w="604520" h="225425">
                  <a:moveTo>
                    <a:pt x="446516" y="224926"/>
                  </a:moveTo>
                  <a:lnTo>
                    <a:pt x="0" y="18521"/>
                  </a:lnTo>
                  <a:lnTo>
                    <a:pt x="195174" y="0"/>
                  </a:lnTo>
                  <a:lnTo>
                    <a:pt x="604269" y="190527"/>
                  </a:lnTo>
                  <a:lnTo>
                    <a:pt x="446516" y="224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821632" y="5170736"/>
              <a:ext cx="584200" cy="217170"/>
            </a:xfrm>
            <a:custGeom>
              <a:avLst/>
              <a:gdLst/>
              <a:ahLst/>
              <a:cxnLst/>
              <a:rect l="l" t="t" r="r" b="b"/>
              <a:pathLst>
                <a:path w="584200" h="217170">
                  <a:moveTo>
                    <a:pt x="431258" y="217170"/>
                  </a:moveTo>
                  <a:lnTo>
                    <a:pt x="0" y="17883"/>
                  </a:lnTo>
                  <a:lnTo>
                    <a:pt x="188508" y="0"/>
                  </a:lnTo>
                  <a:lnTo>
                    <a:pt x="583618" y="183956"/>
                  </a:lnTo>
                  <a:lnTo>
                    <a:pt x="431258" y="21717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018727" y="5019509"/>
              <a:ext cx="695960" cy="630555"/>
            </a:xfrm>
            <a:custGeom>
              <a:avLst/>
              <a:gdLst/>
              <a:ahLst/>
              <a:cxnLst/>
              <a:rect l="l" t="t" r="r" b="b"/>
              <a:pathLst>
                <a:path w="695959" h="630554">
                  <a:moveTo>
                    <a:pt x="398195" y="630466"/>
                  </a:moveTo>
                  <a:lnTo>
                    <a:pt x="392150" y="335216"/>
                  </a:lnTo>
                  <a:lnTo>
                    <a:pt x="380072" y="335216"/>
                  </a:lnTo>
                  <a:lnTo>
                    <a:pt x="398195" y="630466"/>
                  </a:lnTo>
                  <a:close/>
                </a:path>
                <a:path w="695959" h="630554">
                  <a:moveTo>
                    <a:pt x="695413" y="144373"/>
                  </a:moveTo>
                  <a:lnTo>
                    <a:pt x="285216" y="0"/>
                  </a:lnTo>
                  <a:lnTo>
                    <a:pt x="0" y="147586"/>
                  </a:lnTo>
                  <a:lnTo>
                    <a:pt x="282016" y="9626"/>
                  </a:lnTo>
                  <a:lnTo>
                    <a:pt x="695413" y="144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9272079" y="5602448"/>
            <a:ext cx="138430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0" spc="170">
                <a:latin typeface="함초롬바탕"/>
                <a:cs typeface="함초롬바탕"/>
              </a:rPr>
              <a:t>i</a:t>
            </a:r>
            <a:endParaRPr sz="2500">
              <a:latin typeface="함초롬바탕"/>
              <a:cs typeface="함초롬바탕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240836" y="4165944"/>
            <a:ext cx="201295" cy="67691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445"/>
              </a:spcBef>
            </a:pPr>
            <a:r>
              <a:rPr dirty="0" sz="1850" spc="10">
                <a:latin typeface="함초롬바탕"/>
                <a:cs typeface="함초롬바탕"/>
              </a:rPr>
              <a:t>2</a:t>
            </a:r>
            <a:endParaRPr sz="18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850" spc="-415">
                <a:latin typeface="함초롬바탕"/>
                <a:cs typeface="함초롬바탕"/>
              </a:rPr>
              <a:t>↓</a:t>
            </a:r>
            <a:endParaRPr sz="1850">
              <a:latin typeface="함초롬바탕"/>
              <a:cs typeface="함초롬바탕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450301" y="3545064"/>
            <a:ext cx="3049905" cy="38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260" b="1">
                <a:latin typeface="한컴산뜻돋움"/>
                <a:cs typeface="한컴산뜻돋움"/>
              </a:rPr>
              <a:t>#include</a:t>
            </a:r>
            <a:r>
              <a:rPr dirty="0" sz="2350" spc="70" b="1">
                <a:latin typeface="한컴산뜻돋움"/>
                <a:cs typeface="한컴산뜻돋움"/>
              </a:rPr>
              <a:t> </a:t>
            </a:r>
            <a:r>
              <a:rPr dirty="0" sz="2350" spc="240" b="1">
                <a:latin typeface="한컴산뜻돋움"/>
                <a:cs typeface="한컴산뜻돋움"/>
              </a:rPr>
              <a:t>&lt;stdio.h&gt;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450301" y="4323638"/>
            <a:ext cx="3804285" cy="17018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60" b="1">
                <a:latin typeface="한컴산뜻돋움"/>
                <a:cs typeface="한컴산뜻돋움"/>
              </a:rPr>
              <a:t>main()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40" b="1">
                <a:latin typeface="한컴산뜻돋움"/>
                <a:cs typeface="한컴산뜻돋움"/>
              </a:rPr>
              <a:t>{</a:t>
            </a:r>
            <a:endParaRPr sz="2350">
              <a:latin typeface="한컴산뜻돋움"/>
              <a:cs typeface="한컴산뜻돋움"/>
            </a:endParaRPr>
          </a:p>
          <a:p>
            <a:pPr marL="347980" marR="5080" indent="-168275">
              <a:lnSpc>
                <a:spcPct val="117000"/>
              </a:lnSpc>
            </a:pPr>
            <a:r>
              <a:rPr dirty="0" sz="2350" spc="145" b="1">
                <a:solidFill>
                  <a:srgbClr val="9A0000"/>
                </a:solidFill>
                <a:latin typeface="한컴산뜻돋움"/>
                <a:cs typeface="한컴산뜻돋움"/>
              </a:rPr>
              <a:t>for</a:t>
            </a:r>
            <a:r>
              <a:rPr dirty="0" sz="2350" spc="145" b="1">
                <a:latin typeface="한컴산뜻돋움"/>
                <a:cs typeface="한컴산뜻돋움"/>
              </a:rPr>
              <a:t>(int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spc="80" b="1">
                <a:latin typeface="한컴산뜻돋움"/>
                <a:cs typeface="한컴산뜻돋움"/>
              </a:rPr>
              <a:t>i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=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195" b="1">
                <a:latin typeface="한컴산뜻돋움"/>
                <a:cs typeface="한컴산뜻돋움"/>
              </a:rPr>
              <a:t>0;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spc="80" b="1">
                <a:latin typeface="한컴산뜻돋움"/>
                <a:cs typeface="한컴산뜻돋움"/>
              </a:rPr>
              <a:t>i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185" b="1">
                <a:latin typeface="한컴산뜻돋움"/>
                <a:cs typeface="한컴산뜻돋움"/>
              </a:rPr>
              <a:t>&lt;=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spc="195" b="1">
                <a:latin typeface="한컴산뜻돋움"/>
                <a:cs typeface="한컴산뜻돋움"/>
              </a:rPr>
              <a:t>5;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spc="-20" b="1">
                <a:latin typeface="한컴산뜻돋움"/>
                <a:cs typeface="한컴산뜻돋움"/>
              </a:rPr>
              <a:t>i++){ </a:t>
            </a:r>
            <a:r>
              <a:rPr dirty="0" sz="2350" spc="155" b="1">
                <a:latin typeface="한컴산뜻돋움"/>
                <a:cs typeface="한컴산뜻돋움"/>
              </a:rPr>
              <a:t>printf("%d\n",i);</a:t>
            </a:r>
            <a:endParaRPr sz="2350">
              <a:latin typeface="한컴산뜻돋움"/>
              <a:cs typeface="한컴산뜻돋움"/>
            </a:endParaRPr>
          </a:p>
          <a:p>
            <a:pPr marL="179705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450301" y="6478764"/>
            <a:ext cx="172085" cy="38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350819" y="4259879"/>
            <a:ext cx="255270" cy="12827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350" spc="434" b="1">
                <a:latin typeface="한컴산뜻돋움"/>
                <a:cs typeface="한컴산뜻돋움"/>
              </a:rPr>
              <a:t>0</a:t>
            </a:r>
            <a:endParaRPr sz="23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350" spc="-65" b="1">
                <a:latin typeface="한컴산뜻돋움"/>
                <a:cs typeface="한컴산뜻돋움"/>
              </a:rPr>
              <a:t>1</a:t>
            </a:r>
            <a:endParaRPr sz="23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350" spc="434" b="1">
                <a:latin typeface="한컴산뜻돋움"/>
                <a:cs typeface="한컴산뜻돋움"/>
              </a:rPr>
              <a:t>2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837838" y="4830862"/>
            <a:ext cx="204851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90">
                <a:solidFill>
                  <a:srgbClr val="9A0000"/>
                </a:solidFill>
                <a:latin typeface="함초롬바탕"/>
                <a:cs typeface="함초롬바탕"/>
              </a:rPr>
              <a:t>a++</a:t>
            </a:r>
            <a:r>
              <a:rPr dirty="0" sz="3300" spc="-13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3300" spc="-195">
                <a:latin typeface="함초롬바탕"/>
                <a:cs typeface="함초롬바탕"/>
              </a:rPr>
              <a:t>-</a:t>
            </a:r>
            <a:r>
              <a:rPr dirty="0" sz="3300" spc="-509">
                <a:latin typeface="함초롬바탕"/>
                <a:cs typeface="함초롬바탕"/>
              </a:rPr>
              <a:t>&gt;</a:t>
            </a:r>
            <a:r>
              <a:rPr dirty="0" sz="3300" spc="-70">
                <a:latin typeface="함초롬바탕"/>
                <a:cs typeface="함초롬바탕"/>
              </a:rPr>
              <a:t> </a:t>
            </a:r>
            <a:r>
              <a:rPr dirty="0" sz="3300">
                <a:latin typeface="함초롬바탕"/>
                <a:cs typeface="함초롬바탕"/>
              </a:rPr>
              <a:t>a</a:t>
            </a:r>
            <a:r>
              <a:rPr dirty="0" sz="3300" spc="-105">
                <a:latin typeface="함초롬바탕"/>
                <a:cs typeface="함초롬바탕"/>
              </a:rPr>
              <a:t> </a:t>
            </a:r>
            <a:r>
              <a:rPr dirty="0" sz="3300" spc="-285">
                <a:latin typeface="함초롬바탕"/>
                <a:cs typeface="함초롬바탕"/>
              </a:rPr>
              <a:t>+1</a:t>
            </a:r>
            <a:endParaRPr sz="33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01302" y="1896968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450301" y="3545063"/>
            <a:ext cx="3049905" cy="38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260" b="1">
                <a:latin typeface="한컴산뜻돋움"/>
                <a:cs typeface="한컴산뜻돋움"/>
              </a:rPr>
              <a:t>#include</a:t>
            </a:r>
            <a:r>
              <a:rPr dirty="0" sz="2350" spc="70" b="1">
                <a:latin typeface="한컴산뜻돋움"/>
                <a:cs typeface="한컴산뜻돋움"/>
              </a:rPr>
              <a:t> </a:t>
            </a:r>
            <a:r>
              <a:rPr dirty="0" sz="2350" spc="240" b="1">
                <a:latin typeface="한컴산뜻돋움"/>
                <a:cs typeface="한컴산뜻돋움"/>
              </a:rPr>
              <a:t>&lt;stdio.h&gt;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450301" y="4323636"/>
            <a:ext cx="3804285" cy="17018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60" b="1">
                <a:latin typeface="한컴산뜻돋움"/>
                <a:cs typeface="한컴산뜻돋움"/>
              </a:rPr>
              <a:t>main()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40" b="1">
                <a:latin typeface="한컴산뜻돋움"/>
                <a:cs typeface="한컴산뜻돋움"/>
              </a:rPr>
              <a:t>{</a:t>
            </a:r>
            <a:endParaRPr sz="2350">
              <a:latin typeface="한컴산뜻돋움"/>
              <a:cs typeface="한컴산뜻돋움"/>
            </a:endParaRPr>
          </a:p>
          <a:p>
            <a:pPr marL="347980" marR="5080" indent="-168275">
              <a:lnSpc>
                <a:spcPct val="117000"/>
              </a:lnSpc>
            </a:pPr>
            <a:r>
              <a:rPr dirty="0" sz="2350" spc="145" b="1">
                <a:solidFill>
                  <a:srgbClr val="9A0000"/>
                </a:solidFill>
                <a:latin typeface="한컴산뜻돋움"/>
                <a:cs typeface="한컴산뜻돋움"/>
              </a:rPr>
              <a:t>for</a:t>
            </a:r>
            <a:r>
              <a:rPr dirty="0" sz="2350" spc="145" b="1">
                <a:latin typeface="한컴산뜻돋움"/>
                <a:cs typeface="한컴산뜻돋움"/>
              </a:rPr>
              <a:t>(int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spc="80" b="1">
                <a:latin typeface="한컴산뜻돋움"/>
                <a:cs typeface="한컴산뜻돋움"/>
              </a:rPr>
              <a:t>i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=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195" b="1">
                <a:latin typeface="한컴산뜻돋움"/>
                <a:cs typeface="한컴산뜻돋움"/>
              </a:rPr>
              <a:t>0;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spc="80" b="1">
                <a:latin typeface="한컴산뜻돋움"/>
                <a:cs typeface="한컴산뜻돋움"/>
              </a:rPr>
              <a:t>i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185" b="1">
                <a:latin typeface="한컴산뜻돋움"/>
                <a:cs typeface="한컴산뜻돋움"/>
              </a:rPr>
              <a:t>&lt;=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spc="195" b="1">
                <a:latin typeface="한컴산뜻돋움"/>
                <a:cs typeface="한컴산뜻돋움"/>
              </a:rPr>
              <a:t>5;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spc="-20" b="1">
                <a:latin typeface="한컴산뜻돋움"/>
                <a:cs typeface="한컴산뜻돋움"/>
              </a:rPr>
              <a:t>i++){ </a:t>
            </a:r>
            <a:r>
              <a:rPr dirty="0" sz="2350" spc="155" b="1">
                <a:latin typeface="한컴산뜻돋움"/>
                <a:cs typeface="한컴산뜻돋움"/>
              </a:rPr>
              <a:t>printf("%d\n",i);</a:t>
            </a:r>
            <a:endParaRPr sz="2350">
              <a:latin typeface="한컴산뜻돋움"/>
              <a:cs typeface="한컴산뜻돋움"/>
            </a:endParaRPr>
          </a:p>
          <a:p>
            <a:pPr marL="179705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450301" y="6478763"/>
            <a:ext cx="172085" cy="38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801476" y="4853268"/>
            <a:ext cx="1076325" cy="800735"/>
            <a:chOff x="8801476" y="4853268"/>
            <a:chExt cx="1076325" cy="800735"/>
          </a:xfrm>
        </p:grpSpPr>
        <p:sp>
          <p:nvSpPr>
            <p:cNvPr id="8" name="object 8" descr=""/>
            <p:cNvSpPr/>
            <p:nvPr/>
          </p:nvSpPr>
          <p:spPr>
            <a:xfrm>
              <a:off x="8801476" y="4853268"/>
              <a:ext cx="1076325" cy="800735"/>
            </a:xfrm>
            <a:custGeom>
              <a:avLst/>
              <a:gdLst/>
              <a:ahLst/>
              <a:cxnLst/>
              <a:rect l="l" t="t" r="r" b="b"/>
              <a:pathLst>
                <a:path w="1076325" h="800735">
                  <a:moveTo>
                    <a:pt x="1021379" y="166321"/>
                  </a:moveTo>
                  <a:lnTo>
                    <a:pt x="497799" y="166321"/>
                  </a:lnTo>
                  <a:lnTo>
                    <a:pt x="500272" y="165096"/>
                  </a:lnTo>
                  <a:lnTo>
                    <a:pt x="499929" y="164960"/>
                  </a:lnTo>
                  <a:lnTo>
                    <a:pt x="577423" y="0"/>
                  </a:lnTo>
                  <a:lnTo>
                    <a:pt x="1037808" y="143380"/>
                  </a:lnTo>
                  <a:lnTo>
                    <a:pt x="1021379" y="166321"/>
                  </a:lnTo>
                  <a:close/>
                </a:path>
                <a:path w="1076325" h="800735">
                  <a:moveTo>
                    <a:pt x="211666" y="317392"/>
                  </a:moveTo>
                  <a:lnTo>
                    <a:pt x="72273" y="174015"/>
                  </a:lnTo>
                  <a:lnTo>
                    <a:pt x="364246" y="48883"/>
                  </a:lnTo>
                  <a:lnTo>
                    <a:pt x="497799" y="166321"/>
                  </a:lnTo>
                  <a:lnTo>
                    <a:pt x="1021379" y="166321"/>
                  </a:lnTo>
                  <a:lnTo>
                    <a:pt x="920261" y="307521"/>
                  </a:lnTo>
                  <a:lnTo>
                    <a:pt x="1029009" y="307521"/>
                  </a:lnTo>
                  <a:lnTo>
                    <a:pt x="1026760" y="308953"/>
                  </a:lnTo>
                  <a:lnTo>
                    <a:pt x="916120" y="308953"/>
                  </a:lnTo>
                  <a:lnTo>
                    <a:pt x="916051" y="309225"/>
                  </a:lnTo>
                  <a:lnTo>
                    <a:pt x="1026332" y="309225"/>
                  </a:lnTo>
                  <a:lnTo>
                    <a:pt x="1013925" y="317120"/>
                  </a:lnTo>
                  <a:lnTo>
                    <a:pt x="212216" y="317120"/>
                  </a:lnTo>
                  <a:lnTo>
                    <a:pt x="211666" y="317392"/>
                  </a:lnTo>
                  <a:close/>
                </a:path>
                <a:path w="1076325" h="800735">
                  <a:moveTo>
                    <a:pt x="1029009" y="307521"/>
                  </a:moveTo>
                  <a:lnTo>
                    <a:pt x="920261" y="307521"/>
                  </a:lnTo>
                  <a:lnTo>
                    <a:pt x="1075869" y="277702"/>
                  </a:lnTo>
                  <a:lnTo>
                    <a:pt x="1029009" y="307521"/>
                  </a:lnTo>
                  <a:close/>
                </a:path>
                <a:path w="1076325" h="800735">
                  <a:moveTo>
                    <a:pt x="1026332" y="309225"/>
                  </a:moveTo>
                  <a:lnTo>
                    <a:pt x="916051" y="309225"/>
                  </a:lnTo>
                  <a:lnTo>
                    <a:pt x="916394" y="309089"/>
                  </a:lnTo>
                  <a:lnTo>
                    <a:pt x="916120" y="308953"/>
                  </a:lnTo>
                  <a:lnTo>
                    <a:pt x="1026760" y="308953"/>
                  </a:lnTo>
                  <a:lnTo>
                    <a:pt x="1026332" y="309225"/>
                  </a:lnTo>
                  <a:close/>
                </a:path>
                <a:path w="1076325" h="800735">
                  <a:moveTo>
                    <a:pt x="614399" y="800152"/>
                  </a:moveTo>
                  <a:lnTo>
                    <a:pt x="614261" y="795795"/>
                  </a:lnTo>
                  <a:lnTo>
                    <a:pt x="228841" y="600948"/>
                  </a:lnTo>
                  <a:lnTo>
                    <a:pt x="212903" y="430271"/>
                  </a:lnTo>
                  <a:lnTo>
                    <a:pt x="0" y="332847"/>
                  </a:lnTo>
                  <a:lnTo>
                    <a:pt x="198819" y="314193"/>
                  </a:lnTo>
                  <a:lnTo>
                    <a:pt x="213109" y="320797"/>
                  </a:lnTo>
                  <a:lnTo>
                    <a:pt x="1008148" y="320797"/>
                  </a:lnTo>
                  <a:lnTo>
                    <a:pt x="918064" y="378121"/>
                  </a:lnTo>
                  <a:lnTo>
                    <a:pt x="918064" y="593120"/>
                  </a:lnTo>
                  <a:lnTo>
                    <a:pt x="616941" y="798450"/>
                  </a:lnTo>
                  <a:lnTo>
                    <a:pt x="614399" y="800152"/>
                  </a:lnTo>
                  <a:close/>
                </a:path>
                <a:path w="1076325" h="800735">
                  <a:moveTo>
                    <a:pt x="1008148" y="320797"/>
                  </a:moveTo>
                  <a:lnTo>
                    <a:pt x="213109" y="320797"/>
                  </a:lnTo>
                  <a:lnTo>
                    <a:pt x="212216" y="317120"/>
                  </a:lnTo>
                  <a:lnTo>
                    <a:pt x="1013925" y="317120"/>
                  </a:lnTo>
                  <a:lnTo>
                    <a:pt x="1008148" y="320797"/>
                  </a:lnTo>
                  <a:close/>
                </a:path>
                <a:path w="1076325" h="800735">
                  <a:moveTo>
                    <a:pt x="616941" y="799947"/>
                  </a:moveTo>
                  <a:lnTo>
                    <a:pt x="616872" y="798450"/>
                  </a:lnTo>
                  <a:lnTo>
                    <a:pt x="616941" y="799947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018730" y="5019499"/>
              <a:ext cx="692785" cy="516890"/>
            </a:xfrm>
            <a:custGeom>
              <a:avLst/>
              <a:gdLst/>
              <a:ahLst/>
              <a:cxnLst/>
              <a:rect l="l" t="t" r="r" b="b"/>
              <a:pathLst>
                <a:path w="692784" h="516889">
                  <a:moveTo>
                    <a:pt x="352510" y="516553"/>
                  </a:moveTo>
                  <a:lnTo>
                    <a:pt x="51279" y="365761"/>
                  </a:lnTo>
                  <a:lnTo>
                    <a:pt x="0" y="147583"/>
                  </a:lnTo>
                  <a:lnTo>
                    <a:pt x="291627" y="0"/>
                  </a:lnTo>
                  <a:lnTo>
                    <a:pt x="692197" y="141168"/>
                  </a:lnTo>
                  <a:lnTo>
                    <a:pt x="660151" y="394636"/>
                  </a:lnTo>
                  <a:lnTo>
                    <a:pt x="352510" y="516553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882253" y="4856555"/>
              <a:ext cx="948055" cy="314960"/>
            </a:xfrm>
            <a:custGeom>
              <a:avLst/>
              <a:gdLst/>
              <a:ahLst/>
              <a:cxnLst/>
              <a:rect l="l" t="t" r="r" b="b"/>
              <a:pathLst>
                <a:path w="948054" h="314960">
                  <a:moveTo>
                    <a:pt x="423506" y="170014"/>
                  </a:moveTo>
                  <a:lnTo>
                    <a:pt x="286639" y="48501"/>
                  </a:lnTo>
                  <a:lnTo>
                    <a:pt x="0" y="172593"/>
                  </a:lnTo>
                  <a:lnTo>
                    <a:pt x="136855" y="314782"/>
                  </a:lnTo>
                  <a:lnTo>
                    <a:pt x="423506" y="170014"/>
                  </a:lnTo>
                  <a:close/>
                </a:path>
                <a:path w="948054" h="314960">
                  <a:moveTo>
                    <a:pt x="947826" y="142201"/>
                  </a:moveTo>
                  <a:lnTo>
                    <a:pt x="495922" y="0"/>
                  </a:lnTo>
                  <a:lnTo>
                    <a:pt x="419849" y="163588"/>
                  </a:lnTo>
                  <a:lnTo>
                    <a:pt x="830808" y="307263"/>
                  </a:lnTo>
                  <a:lnTo>
                    <a:pt x="947826" y="142201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41153" y="5019501"/>
              <a:ext cx="657225" cy="420370"/>
            </a:xfrm>
            <a:custGeom>
              <a:avLst/>
              <a:gdLst/>
              <a:ahLst/>
              <a:cxnLst/>
              <a:rect l="l" t="t" r="r" b="b"/>
              <a:pathLst>
                <a:path w="657225" h="420370">
                  <a:moveTo>
                    <a:pt x="0" y="420300"/>
                  </a:moveTo>
                  <a:lnTo>
                    <a:pt x="274233" y="242296"/>
                  </a:lnTo>
                  <a:lnTo>
                    <a:pt x="265990" y="0"/>
                  </a:lnTo>
                  <a:lnTo>
                    <a:pt x="284686" y="241389"/>
                  </a:lnTo>
                  <a:lnTo>
                    <a:pt x="309422" y="253063"/>
                  </a:lnTo>
                  <a:lnTo>
                    <a:pt x="278924" y="253063"/>
                  </a:lnTo>
                  <a:lnTo>
                    <a:pt x="0" y="420300"/>
                  </a:lnTo>
                  <a:close/>
                </a:path>
                <a:path w="657225" h="420370">
                  <a:moveTo>
                    <a:pt x="656942" y="417076"/>
                  </a:moveTo>
                  <a:lnTo>
                    <a:pt x="278924" y="253063"/>
                  </a:lnTo>
                  <a:lnTo>
                    <a:pt x="309422" y="253063"/>
                  </a:lnTo>
                  <a:lnTo>
                    <a:pt x="656942" y="417076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405586" y="5186233"/>
              <a:ext cx="307340" cy="464184"/>
            </a:xfrm>
            <a:custGeom>
              <a:avLst/>
              <a:gdLst/>
              <a:ahLst/>
              <a:cxnLst/>
              <a:rect l="l" t="t" r="r" b="b"/>
              <a:pathLst>
                <a:path w="307340" h="464185">
                  <a:moveTo>
                    <a:pt x="8879" y="463887"/>
                  </a:moveTo>
                  <a:lnTo>
                    <a:pt x="0" y="174099"/>
                  </a:lnTo>
                  <a:lnTo>
                    <a:pt x="306950" y="0"/>
                  </a:lnTo>
                  <a:lnTo>
                    <a:pt x="306950" y="258544"/>
                  </a:lnTo>
                  <a:lnTo>
                    <a:pt x="8891" y="463889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393187" y="5131948"/>
              <a:ext cx="474345" cy="225425"/>
            </a:xfrm>
            <a:custGeom>
              <a:avLst/>
              <a:gdLst/>
              <a:ahLst/>
              <a:cxnLst/>
              <a:rect l="l" t="t" r="r" b="b"/>
              <a:pathLst>
                <a:path w="474345" h="225425">
                  <a:moveTo>
                    <a:pt x="0" y="224926"/>
                  </a:moveTo>
                  <a:lnTo>
                    <a:pt x="319702" y="29927"/>
                  </a:lnTo>
                  <a:lnTo>
                    <a:pt x="474298" y="0"/>
                  </a:lnTo>
                  <a:lnTo>
                    <a:pt x="171966" y="194381"/>
                  </a:lnTo>
                  <a:lnTo>
                    <a:pt x="0" y="224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010142" y="5139714"/>
              <a:ext cx="836930" cy="506730"/>
            </a:xfrm>
            <a:custGeom>
              <a:avLst/>
              <a:gdLst/>
              <a:ahLst/>
              <a:cxnLst/>
              <a:rect l="l" t="t" r="r" b="b"/>
              <a:pathLst>
                <a:path w="836929" h="506729">
                  <a:moveTo>
                    <a:pt x="405434" y="506730"/>
                  </a:moveTo>
                  <a:lnTo>
                    <a:pt x="392518" y="217157"/>
                  </a:lnTo>
                  <a:lnTo>
                    <a:pt x="0" y="33591"/>
                  </a:lnTo>
                  <a:lnTo>
                    <a:pt x="25819" y="312813"/>
                  </a:lnTo>
                  <a:lnTo>
                    <a:pt x="405434" y="506730"/>
                  </a:lnTo>
                  <a:close/>
                </a:path>
                <a:path w="836929" h="506729">
                  <a:moveTo>
                    <a:pt x="836676" y="0"/>
                  </a:moveTo>
                  <a:lnTo>
                    <a:pt x="701154" y="23329"/>
                  </a:lnTo>
                  <a:lnTo>
                    <a:pt x="395084" y="209410"/>
                  </a:lnTo>
                  <a:lnTo>
                    <a:pt x="555180" y="180975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811297" y="5168142"/>
              <a:ext cx="604520" cy="225425"/>
            </a:xfrm>
            <a:custGeom>
              <a:avLst/>
              <a:gdLst/>
              <a:ahLst/>
              <a:cxnLst/>
              <a:rect l="l" t="t" r="r" b="b"/>
              <a:pathLst>
                <a:path w="604520" h="225425">
                  <a:moveTo>
                    <a:pt x="446516" y="224926"/>
                  </a:moveTo>
                  <a:lnTo>
                    <a:pt x="0" y="18521"/>
                  </a:lnTo>
                  <a:lnTo>
                    <a:pt x="195174" y="0"/>
                  </a:lnTo>
                  <a:lnTo>
                    <a:pt x="604269" y="190527"/>
                  </a:lnTo>
                  <a:lnTo>
                    <a:pt x="446516" y="224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821632" y="5170734"/>
              <a:ext cx="584200" cy="217170"/>
            </a:xfrm>
            <a:custGeom>
              <a:avLst/>
              <a:gdLst/>
              <a:ahLst/>
              <a:cxnLst/>
              <a:rect l="l" t="t" r="r" b="b"/>
              <a:pathLst>
                <a:path w="584200" h="217170">
                  <a:moveTo>
                    <a:pt x="431258" y="217170"/>
                  </a:moveTo>
                  <a:lnTo>
                    <a:pt x="0" y="17883"/>
                  </a:lnTo>
                  <a:lnTo>
                    <a:pt x="188508" y="0"/>
                  </a:lnTo>
                  <a:lnTo>
                    <a:pt x="583618" y="183956"/>
                  </a:lnTo>
                  <a:lnTo>
                    <a:pt x="431258" y="21717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018727" y="5019509"/>
              <a:ext cx="695960" cy="630555"/>
            </a:xfrm>
            <a:custGeom>
              <a:avLst/>
              <a:gdLst/>
              <a:ahLst/>
              <a:cxnLst/>
              <a:rect l="l" t="t" r="r" b="b"/>
              <a:pathLst>
                <a:path w="695959" h="630554">
                  <a:moveTo>
                    <a:pt x="398195" y="630466"/>
                  </a:moveTo>
                  <a:lnTo>
                    <a:pt x="392150" y="335216"/>
                  </a:lnTo>
                  <a:lnTo>
                    <a:pt x="380072" y="335216"/>
                  </a:lnTo>
                  <a:lnTo>
                    <a:pt x="398195" y="630466"/>
                  </a:lnTo>
                  <a:close/>
                </a:path>
                <a:path w="695959" h="630554">
                  <a:moveTo>
                    <a:pt x="695413" y="144373"/>
                  </a:moveTo>
                  <a:lnTo>
                    <a:pt x="285216" y="0"/>
                  </a:lnTo>
                  <a:lnTo>
                    <a:pt x="0" y="147574"/>
                  </a:lnTo>
                  <a:lnTo>
                    <a:pt x="282016" y="9613"/>
                  </a:lnTo>
                  <a:lnTo>
                    <a:pt x="695413" y="144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272079" y="5602447"/>
            <a:ext cx="138430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0" spc="170">
                <a:latin typeface="함초롬바탕"/>
                <a:cs typeface="함초롬바탕"/>
              </a:rPr>
              <a:t>i</a:t>
            </a:r>
            <a:endParaRPr sz="2500">
              <a:latin typeface="함초롬바탕"/>
              <a:cs typeface="함초롬바탕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240836" y="4165942"/>
            <a:ext cx="201295" cy="67691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445"/>
              </a:spcBef>
            </a:pPr>
            <a:r>
              <a:rPr dirty="0" sz="1850" spc="-150">
                <a:latin typeface="함초롬바탕"/>
                <a:cs typeface="함초롬바탕"/>
              </a:rPr>
              <a:t>5</a:t>
            </a:r>
            <a:endParaRPr sz="18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850" spc="-415">
                <a:latin typeface="함초롬바탕"/>
                <a:cs typeface="함초롬바탕"/>
              </a:rPr>
              <a:t>↓</a:t>
            </a:r>
            <a:endParaRPr sz="1850">
              <a:latin typeface="함초롬바탕"/>
              <a:cs typeface="함초롬바탕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350819" y="4259878"/>
            <a:ext cx="255270" cy="25400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350" spc="434" b="1">
                <a:latin typeface="한컴산뜻돋움"/>
                <a:cs typeface="한컴산뜻돋움"/>
              </a:rPr>
              <a:t>0</a:t>
            </a:r>
            <a:endParaRPr sz="23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350" spc="-65" b="1">
                <a:latin typeface="한컴산뜻돋움"/>
                <a:cs typeface="한컴산뜻돋움"/>
              </a:rPr>
              <a:t>1</a:t>
            </a:r>
            <a:endParaRPr sz="23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350" spc="434" b="1">
                <a:latin typeface="한컴산뜻돋움"/>
                <a:cs typeface="한컴산뜻돋움"/>
              </a:rPr>
              <a:t>2</a:t>
            </a:r>
            <a:endParaRPr sz="23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350" spc="434" b="1">
                <a:latin typeface="한컴산뜻돋움"/>
                <a:cs typeface="한컴산뜻돋움"/>
              </a:rPr>
              <a:t>3</a:t>
            </a:r>
            <a:endParaRPr sz="23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350" spc="434" b="1">
                <a:latin typeface="한컴산뜻돋움"/>
                <a:cs typeface="한컴산뜻돋움"/>
              </a:rPr>
              <a:t>4</a:t>
            </a:r>
            <a:endParaRPr sz="23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350" spc="434" b="1">
                <a:latin typeface="한컴산뜻돋움"/>
                <a:cs typeface="한컴산뜻돋움"/>
              </a:rPr>
              <a:t>5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837838" y="4830860"/>
            <a:ext cx="204851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90">
                <a:solidFill>
                  <a:srgbClr val="9A0000"/>
                </a:solidFill>
                <a:latin typeface="함초롬바탕"/>
                <a:cs typeface="함초롬바탕"/>
              </a:rPr>
              <a:t>a++</a:t>
            </a:r>
            <a:r>
              <a:rPr dirty="0" sz="3300" spc="-13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3300" spc="-195">
                <a:latin typeface="함초롬바탕"/>
                <a:cs typeface="함초롬바탕"/>
              </a:rPr>
              <a:t>-</a:t>
            </a:r>
            <a:r>
              <a:rPr dirty="0" sz="3300" spc="-509">
                <a:latin typeface="함초롬바탕"/>
                <a:cs typeface="함초롬바탕"/>
              </a:rPr>
              <a:t>&gt;</a:t>
            </a:r>
            <a:r>
              <a:rPr dirty="0" sz="3300" spc="-70">
                <a:latin typeface="함초롬바탕"/>
                <a:cs typeface="함초롬바탕"/>
              </a:rPr>
              <a:t> </a:t>
            </a:r>
            <a:r>
              <a:rPr dirty="0" sz="3300">
                <a:latin typeface="함초롬바탕"/>
                <a:cs typeface="함초롬바탕"/>
              </a:rPr>
              <a:t>a</a:t>
            </a:r>
            <a:r>
              <a:rPr dirty="0" sz="3300" spc="-105">
                <a:latin typeface="함초롬바탕"/>
                <a:cs typeface="함초롬바탕"/>
              </a:rPr>
              <a:t> </a:t>
            </a:r>
            <a:r>
              <a:rPr dirty="0" sz="3300" spc="-285">
                <a:latin typeface="함초롬바탕"/>
                <a:cs typeface="함초롬바탕"/>
              </a:rPr>
              <a:t>+1</a:t>
            </a:r>
            <a:endParaRPr sz="33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4050" y="568804"/>
            <a:ext cx="4959985" cy="781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60">
                <a:latin typeface="한컴 말랑말랑 Bold"/>
                <a:cs typeface="한컴 말랑말랑 Bold"/>
              </a:rPr>
              <a:t>배워야</a:t>
            </a:r>
            <a:r>
              <a:rPr dirty="0" spc="-95">
                <a:latin typeface="한컴 말랑말랑 Bold"/>
                <a:cs typeface="한컴 말랑말랑 Bold"/>
              </a:rPr>
              <a:t> </a:t>
            </a:r>
            <a:r>
              <a:rPr dirty="0" spc="725">
                <a:latin typeface="한컴 말랑말랑 Bold"/>
                <a:cs typeface="한컴 말랑말랑 Bold"/>
              </a:rPr>
              <a:t>하는</a:t>
            </a:r>
            <a:r>
              <a:rPr dirty="0" spc="-95">
                <a:latin typeface="한컴 말랑말랑 Bold"/>
                <a:cs typeface="한컴 말랑말랑 Bold"/>
              </a:rPr>
              <a:t> </a:t>
            </a:r>
            <a:r>
              <a:rPr dirty="0" spc="455">
                <a:latin typeface="한컴 말랑말랑 Bold"/>
                <a:cs typeface="한컴 말랑말랑 Bold"/>
              </a:rPr>
              <a:t>이유!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60055" y="3570691"/>
            <a:ext cx="366395" cy="47370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900" spc="40">
                <a:solidFill>
                  <a:srgbClr val="9A0000"/>
                </a:solidFill>
                <a:latin typeface="함초롬바탕"/>
                <a:cs typeface="함초롬바탕"/>
              </a:rPr>
              <a:t>0.</a:t>
            </a:r>
            <a:endParaRPr sz="2900">
              <a:latin typeface="함초롬바탕"/>
              <a:cs typeface="함초롬바탕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72509" y="3570691"/>
            <a:ext cx="3752215" cy="47370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900" spc="-325">
                <a:solidFill>
                  <a:srgbClr val="9A0000"/>
                </a:solidFill>
                <a:latin typeface="함초롬바탕"/>
                <a:cs typeface="함초롬바탕"/>
              </a:rPr>
              <a:t>코딩을</a:t>
            </a:r>
            <a:r>
              <a:rPr dirty="0" sz="2900" spc="-50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900" spc="-10">
                <a:solidFill>
                  <a:srgbClr val="9A0000"/>
                </a:solidFill>
                <a:latin typeface="함초롬바탕"/>
                <a:cs typeface="함초롬바탕"/>
              </a:rPr>
              <a:t>잘하면</a:t>
            </a:r>
            <a:r>
              <a:rPr dirty="0" sz="2900" spc="-19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900" spc="-40">
                <a:solidFill>
                  <a:srgbClr val="9A0000"/>
                </a:solidFill>
                <a:latin typeface="함초롬바탕"/>
                <a:cs typeface="함초롬바탕"/>
              </a:rPr>
              <a:t>개멋있다.</a:t>
            </a:r>
            <a:endParaRPr sz="2900">
              <a:latin typeface="함초롬바탕"/>
              <a:cs typeface="함초롬바탕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30548" y="4305272"/>
            <a:ext cx="7228840" cy="209804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073275" indent="-2005964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2073275" algn="l"/>
                <a:tab pos="2073910" algn="l"/>
              </a:tabLst>
            </a:pPr>
            <a:r>
              <a:rPr dirty="0" sz="2900" spc="-225">
                <a:latin typeface="함초롬바탕"/>
                <a:cs typeface="함초롬바탕"/>
              </a:rPr>
              <a:t>코딩의</a:t>
            </a:r>
            <a:r>
              <a:rPr dirty="0" sz="2900" spc="-45">
                <a:latin typeface="함초롬바탕"/>
                <a:cs typeface="함초롬바탕"/>
              </a:rPr>
              <a:t> </a:t>
            </a:r>
            <a:r>
              <a:rPr dirty="0" sz="2900" spc="-285">
                <a:latin typeface="함초롬바탕"/>
                <a:cs typeface="함초롬바탕"/>
              </a:rPr>
              <a:t>기본</a:t>
            </a:r>
            <a:r>
              <a:rPr dirty="0" sz="2900" spc="-40">
                <a:latin typeface="함초롬바탕"/>
                <a:cs typeface="함초롬바탕"/>
              </a:rPr>
              <a:t> </a:t>
            </a:r>
            <a:r>
              <a:rPr dirty="0" sz="2900" spc="-425">
                <a:latin typeface="함초롬바탕"/>
                <a:cs typeface="함초롬바탕"/>
              </a:rPr>
              <a:t>중</a:t>
            </a:r>
            <a:r>
              <a:rPr dirty="0" sz="2900" spc="-45">
                <a:latin typeface="함초롬바탕"/>
                <a:cs typeface="함초롬바탕"/>
              </a:rPr>
              <a:t> </a:t>
            </a:r>
            <a:r>
              <a:rPr dirty="0" sz="2900" spc="-10">
                <a:latin typeface="함초롬바탕"/>
                <a:cs typeface="함초롬바탕"/>
              </a:rPr>
              <a:t>기본이다.</a:t>
            </a:r>
            <a:endParaRPr sz="2900">
              <a:latin typeface="함초롬바탕"/>
              <a:cs typeface="함초롬바탕"/>
            </a:endParaRPr>
          </a:p>
          <a:p>
            <a:pPr marL="1583690" indent="-155829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583690" algn="l"/>
                <a:tab pos="1584325" algn="l"/>
              </a:tabLst>
            </a:pPr>
            <a:r>
              <a:rPr dirty="0" sz="2900" spc="-240">
                <a:latin typeface="함초롬바탕"/>
                <a:cs typeface="함초롬바탕"/>
              </a:rPr>
              <a:t>C언어를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20">
                <a:latin typeface="함초롬바탕"/>
                <a:cs typeface="함초롬바탕"/>
              </a:rPr>
              <a:t>잘하면</a:t>
            </a:r>
            <a:r>
              <a:rPr dirty="0" sz="2900" spc="-145">
                <a:latin typeface="함초롬바탕"/>
                <a:cs typeface="함초롬바탕"/>
              </a:rPr>
              <a:t> </a:t>
            </a:r>
            <a:r>
              <a:rPr dirty="0" sz="2900" spc="-195">
                <a:latin typeface="함초롬바탕"/>
                <a:cs typeface="함초롬바탕"/>
              </a:rPr>
              <a:t>실력자로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25">
                <a:latin typeface="함초롬바탕"/>
                <a:cs typeface="함초롬바탕"/>
              </a:rPr>
              <a:t>본다.</a:t>
            </a:r>
            <a:endParaRPr sz="2900">
              <a:latin typeface="함초롬바탕"/>
              <a:cs typeface="함초롬바탕"/>
            </a:endParaRPr>
          </a:p>
          <a:p>
            <a:pPr marL="644525" indent="-62611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44525" algn="l"/>
                <a:tab pos="645160" algn="l"/>
              </a:tabLst>
            </a:pPr>
            <a:r>
              <a:rPr dirty="0" sz="2900" spc="-240">
                <a:latin typeface="함초롬바탕"/>
                <a:cs typeface="함초롬바탕"/>
              </a:rPr>
              <a:t>C언어로</a:t>
            </a:r>
            <a:r>
              <a:rPr dirty="0" sz="2900" spc="-40">
                <a:latin typeface="함초롬바탕"/>
                <a:cs typeface="함초롬바탕"/>
              </a:rPr>
              <a:t> </a:t>
            </a:r>
            <a:r>
              <a:rPr dirty="0" sz="2900" spc="-145">
                <a:latin typeface="함초롬바탕"/>
                <a:cs typeface="함초롬바탕"/>
              </a:rPr>
              <a:t>입문해야</a:t>
            </a:r>
            <a:r>
              <a:rPr dirty="0" sz="2900" spc="-35">
                <a:latin typeface="함초롬바탕"/>
                <a:cs typeface="함초롬바탕"/>
              </a:rPr>
              <a:t> </a:t>
            </a:r>
            <a:r>
              <a:rPr dirty="0" sz="2900">
                <a:latin typeface="함초롬바탕"/>
                <a:cs typeface="함초롬바탕"/>
              </a:rPr>
              <a:t>타</a:t>
            </a:r>
            <a:r>
              <a:rPr dirty="0" sz="2900" spc="-40">
                <a:latin typeface="함초롬바탕"/>
                <a:cs typeface="함초롬바탕"/>
              </a:rPr>
              <a:t> </a:t>
            </a:r>
            <a:r>
              <a:rPr dirty="0" sz="2900" spc="-295">
                <a:latin typeface="함초롬바탕"/>
                <a:cs typeface="함초롬바탕"/>
              </a:rPr>
              <a:t>언어들을</a:t>
            </a:r>
            <a:r>
              <a:rPr dirty="0" sz="2900" spc="-35">
                <a:latin typeface="함초롬바탕"/>
                <a:cs typeface="함초롬바탕"/>
              </a:rPr>
              <a:t> </a:t>
            </a:r>
            <a:r>
              <a:rPr dirty="0" sz="2900" spc="-190">
                <a:latin typeface="함초롬바탕"/>
                <a:cs typeface="함초롬바탕"/>
              </a:rPr>
              <a:t>배우기</a:t>
            </a:r>
            <a:r>
              <a:rPr dirty="0" sz="2900" spc="-40">
                <a:latin typeface="함초롬바탕"/>
                <a:cs typeface="함초롬바탕"/>
              </a:rPr>
              <a:t> </a:t>
            </a:r>
            <a:r>
              <a:rPr dirty="0" sz="2900" spc="-25">
                <a:latin typeface="함초롬바탕"/>
                <a:cs typeface="함초롬바탕"/>
              </a:rPr>
              <a:t>쉽다.</a:t>
            </a:r>
            <a:endParaRPr sz="2900">
              <a:latin typeface="함초롬바탕"/>
              <a:cs typeface="함초롬바탕"/>
            </a:endParaRPr>
          </a:p>
          <a:p>
            <a:pPr marL="1483360" indent="-14712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483360" algn="l"/>
                <a:tab pos="1483995" algn="l"/>
              </a:tabLst>
            </a:pPr>
            <a:r>
              <a:rPr dirty="0" sz="2900" spc="-225">
                <a:latin typeface="함초롬바탕"/>
                <a:cs typeface="함초롬바탕"/>
              </a:rPr>
              <a:t>전공과목이며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 spc="-210">
                <a:latin typeface="함초롬바탕"/>
                <a:cs typeface="함초롬바탕"/>
              </a:rPr>
              <a:t>'A'를</a:t>
            </a:r>
            <a:r>
              <a:rPr dirty="0" sz="2900" spc="-50">
                <a:latin typeface="함초롬바탕"/>
                <a:cs typeface="함초롬바탕"/>
              </a:rPr>
              <a:t> </a:t>
            </a:r>
            <a:r>
              <a:rPr dirty="0" sz="2900">
                <a:latin typeface="함초롬바탕"/>
                <a:cs typeface="함초롬바탕"/>
              </a:rPr>
              <a:t>받아야</a:t>
            </a:r>
            <a:r>
              <a:rPr dirty="0" sz="2900" spc="-60">
                <a:latin typeface="함초롬바탕"/>
                <a:cs typeface="함초롬바탕"/>
              </a:rPr>
              <a:t> </a:t>
            </a:r>
            <a:r>
              <a:rPr dirty="0" sz="2900" spc="-25">
                <a:latin typeface="함초롬바탕"/>
                <a:cs typeface="함초롬바탕"/>
              </a:rPr>
              <a:t>좋다.</a:t>
            </a:r>
            <a:endParaRPr sz="29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01302" y="1896974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450301" y="3545069"/>
            <a:ext cx="3049905" cy="38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260" b="1">
                <a:latin typeface="한컴산뜻돋움"/>
                <a:cs typeface="한컴산뜻돋움"/>
              </a:rPr>
              <a:t>#include</a:t>
            </a:r>
            <a:r>
              <a:rPr dirty="0" sz="2350" spc="70" b="1">
                <a:latin typeface="한컴산뜻돋움"/>
                <a:cs typeface="한컴산뜻돋움"/>
              </a:rPr>
              <a:t> </a:t>
            </a:r>
            <a:r>
              <a:rPr dirty="0" sz="2350" spc="240" b="1">
                <a:latin typeface="한컴산뜻돋움"/>
                <a:cs typeface="한컴산뜻돋움"/>
              </a:rPr>
              <a:t>&lt;stdio.h&gt;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450301" y="4323642"/>
            <a:ext cx="3804285" cy="17018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60" b="1">
                <a:latin typeface="한컴산뜻돋움"/>
                <a:cs typeface="한컴산뜻돋움"/>
              </a:rPr>
              <a:t>main()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40" b="1">
                <a:latin typeface="한컴산뜻돋움"/>
                <a:cs typeface="한컴산뜻돋움"/>
              </a:rPr>
              <a:t>{</a:t>
            </a:r>
            <a:endParaRPr sz="2350">
              <a:latin typeface="한컴산뜻돋움"/>
              <a:cs typeface="한컴산뜻돋움"/>
            </a:endParaRPr>
          </a:p>
          <a:p>
            <a:pPr marL="347980" marR="5080" indent="-168275">
              <a:lnSpc>
                <a:spcPct val="117000"/>
              </a:lnSpc>
            </a:pPr>
            <a:r>
              <a:rPr dirty="0" sz="2350" spc="145" b="1">
                <a:solidFill>
                  <a:srgbClr val="9A0000"/>
                </a:solidFill>
                <a:latin typeface="한컴산뜻돋움"/>
                <a:cs typeface="한컴산뜻돋움"/>
              </a:rPr>
              <a:t>for</a:t>
            </a:r>
            <a:r>
              <a:rPr dirty="0" sz="2350" spc="145" b="1">
                <a:latin typeface="한컴산뜻돋움"/>
                <a:cs typeface="한컴산뜻돋움"/>
              </a:rPr>
              <a:t>(int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spc="80" b="1">
                <a:latin typeface="한컴산뜻돋움"/>
                <a:cs typeface="한컴산뜻돋움"/>
              </a:rPr>
              <a:t>i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=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195" b="1">
                <a:latin typeface="한컴산뜻돋움"/>
                <a:cs typeface="한컴산뜻돋움"/>
              </a:rPr>
              <a:t>0;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spc="80" b="1">
                <a:solidFill>
                  <a:srgbClr val="9A0000"/>
                </a:solidFill>
                <a:latin typeface="한컴산뜻돋움"/>
                <a:cs typeface="한컴산뜻돋움"/>
              </a:rPr>
              <a:t>i</a:t>
            </a:r>
            <a:r>
              <a:rPr dirty="0" sz="2350" spc="3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350" spc="185" b="1">
                <a:solidFill>
                  <a:srgbClr val="9A0000"/>
                </a:solidFill>
                <a:latin typeface="한컴산뜻돋움"/>
                <a:cs typeface="한컴산뜻돋움"/>
              </a:rPr>
              <a:t>&lt;=</a:t>
            </a:r>
            <a:r>
              <a:rPr dirty="0" sz="2350" spc="30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350" spc="195" b="1">
                <a:solidFill>
                  <a:srgbClr val="9A0000"/>
                </a:solidFill>
                <a:latin typeface="한컴산뜻돋움"/>
                <a:cs typeface="한컴산뜻돋움"/>
              </a:rPr>
              <a:t>5</a:t>
            </a:r>
            <a:r>
              <a:rPr dirty="0" sz="2350" spc="195" b="1">
                <a:latin typeface="한컴산뜻돋움"/>
                <a:cs typeface="한컴산뜻돋움"/>
              </a:rPr>
              <a:t>;</a:t>
            </a:r>
            <a:r>
              <a:rPr dirty="0" sz="2350" spc="30" b="1">
                <a:latin typeface="한컴산뜻돋움"/>
                <a:cs typeface="한컴산뜻돋움"/>
              </a:rPr>
              <a:t> </a:t>
            </a:r>
            <a:r>
              <a:rPr dirty="0" sz="2350" spc="-20" b="1">
                <a:latin typeface="한컴산뜻돋움"/>
                <a:cs typeface="한컴산뜻돋움"/>
              </a:rPr>
              <a:t>i++){ </a:t>
            </a:r>
            <a:r>
              <a:rPr dirty="0" sz="2350" spc="155" b="1">
                <a:latin typeface="한컴산뜻돋움"/>
                <a:cs typeface="한컴산뜻돋움"/>
              </a:rPr>
              <a:t>printf("%d\n",i);</a:t>
            </a:r>
            <a:endParaRPr sz="2350">
              <a:latin typeface="한컴산뜻돋움"/>
              <a:cs typeface="한컴산뜻돋움"/>
            </a:endParaRPr>
          </a:p>
          <a:p>
            <a:pPr marL="179705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450301" y="6478768"/>
            <a:ext cx="172085" cy="38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801476" y="4853271"/>
            <a:ext cx="1076325" cy="800735"/>
            <a:chOff x="8801476" y="4853271"/>
            <a:chExt cx="1076325" cy="800735"/>
          </a:xfrm>
        </p:grpSpPr>
        <p:sp>
          <p:nvSpPr>
            <p:cNvPr id="8" name="object 8" descr=""/>
            <p:cNvSpPr/>
            <p:nvPr/>
          </p:nvSpPr>
          <p:spPr>
            <a:xfrm>
              <a:off x="8801476" y="4853271"/>
              <a:ext cx="1076325" cy="800735"/>
            </a:xfrm>
            <a:custGeom>
              <a:avLst/>
              <a:gdLst/>
              <a:ahLst/>
              <a:cxnLst/>
              <a:rect l="l" t="t" r="r" b="b"/>
              <a:pathLst>
                <a:path w="1076325" h="800735">
                  <a:moveTo>
                    <a:pt x="1021379" y="166321"/>
                  </a:moveTo>
                  <a:lnTo>
                    <a:pt x="497799" y="166321"/>
                  </a:lnTo>
                  <a:lnTo>
                    <a:pt x="500272" y="165096"/>
                  </a:lnTo>
                  <a:lnTo>
                    <a:pt x="499929" y="164960"/>
                  </a:lnTo>
                  <a:lnTo>
                    <a:pt x="577423" y="0"/>
                  </a:lnTo>
                  <a:lnTo>
                    <a:pt x="1037808" y="143380"/>
                  </a:lnTo>
                  <a:lnTo>
                    <a:pt x="1021379" y="166321"/>
                  </a:lnTo>
                  <a:close/>
                </a:path>
                <a:path w="1076325" h="800735">
                  <a:moveTo>
                    <a:pt x="211666" y="317392"/>
                  </a:moveTo>
                  <a:lnTo>
                    <a:pt x="72273" y="174015"/>
                  </a:lnTo>
                  <a:lnTo>
                    <a:pt x="364246" y="48883"/>
                  </a:lnTo>
                  <a:lnTo>
                    <a:pt x="497799" y="166321"/>
                  </a:lnTo>
                  <a:lnTo>
                    <a:pt x="1021379" y="166321"/>
                  </a:lnTo>
                  <a:lnTo>
                    <a:pt x="920261" y="307521"/>
                  </a:lnTo>
                  <a:lnTo>
                    <a:pt x="1029009" y="307521"/>
                  </a:lnTo>
                  <a:lnTo>
                    <a:pt x="1026760" y="308953"/>
                  </a:lnTo>
                  <a:lnTo>
                    <a:pt x="916120" y="308953"/>
                  </a:lnTo>
                  <a:lnTo>
                    <a:pt x="916051" y="309225"/>
                  </a:lnTo>
                  <a:lnTo>
                    <a:pt x="1026332" y="309225"/>
                  </a:lnTo>
                  <a:lnTo>
                    <a:pt x="1013925" y="317120"/>
                  </a:lnTo>
                  <a:lnTo>
                    <a:pt x="212216" y="317120"/>
                  </a:lnTo>
                  <a:lnTo>
                    <a:pt x="211666" y="317392"/>
                  </a:lnTo>
                  <a:close/>
                </a:path>
                <a:path w="1076325" h="800735">
                  <a:moveTo>
                    <a:pt x="1029009" y="307521"/>
                  </a:moveTo>
                  <a:lnTo>
                    <a:pt x="920261" y="307521"/>
                  </a:lnTo>
                  <a:lnTo>
                    <a:pt x="1075869" y="277702"/>
                  </a:lnTo>
                  <a:lnTo>
                    <a:pt x="1029009" y="307521"/>
                  </a:lnTo>
                  <a:close/>
                </a:path>
                <a:path w="1076325" h="800735">
                  <a:moveTo>
                    <a:pt x="1026332" y="309225"/>
                  </a:moveTo>
                  <a:lnTo>
                    <a:pt x="916051" y="309225"/>
                  </a:lnTo>
                  <a:lnTo>
                    <a:pt x="916394" y="309089"/>
                  </a:lnTo>
                  <a:lnTo>
                    <a:pt x="916120" y="308953"/>
                  </a:lnTo>
                  <a:lnTo>
                    <a:pt x="1026760" y="308953"/>
                  </a:lnTo>
                  <a:lnTo>
                    <a:pt x="1026332" y="309225"/>
                  </a:lnTo>
                  <a:close/>
                </a:path>
                <a:path w="1076325" h="800735">
                  <a:moveTo>
                    <a:pt x="614399" y="800152"/>
                  </a:moveTo>
                  <a:lnTo>
                    <a:pt x="614261" y="795795"/>
                  </a:lnTo>
                  <a:lnTo>
                    <a:pt x="228841" y="600948"/>
                  </a:lnTo>
                  <a:lnTo>
                    <a:pt x="212903" y="430271"/>
                  </a:lnTo>
                  <a:lnTo>
                    <a:pt x="0" y="332847"/>
                  </a:lnTo>
                  <a:lnTo>
                    <a:pt x="198819" y="314193"/>
                  </a:lnTo>
                  <a:lnTo>
                    <a:pt x="213109" y="320797"/>
                  </a:lnTo>
                  <a:lnTo>
                    <a:pt x="1008148" y="320797"/>
                  </a:lnTo>
                  <a:lnTo>
                    <a:pt x="918064" y="378121"/>
                  </a:lnTo>
                  <a:lnTo>
                    <a:pt x="918064" y="593120"/>
                  </a:lnTo>
                  <a:lnTo>
                    <a:pt x="616941" y="798450"/>
                  </a:lnTo>
                  <a:lnTo>
                    <a:pt x="614399" y="800152"/>
                  </a:lnTo>
                  <a:close/>
                </a:path>
                <a:path w="1076325" h="800735">
                  <a:moveTo>
                    <a:pt x="1008148" y="320797"/>
                  </a:moveTo>
                  <a:lnTo>
                    <a:pt x="213109" y="320797"/>
                  </a:lnTo>
                  <a:lnTo>
                    <a:pt x="212216" y="317120"/>
                  </a:lnTo>
                  <a:lnTo>
                    <a:pt x="1013925" y="317120"/>
                  </a:lnTo>
                  <a:lnTo>
                    <a:pt x="1008148" y="320797"/>
                  </a:lnTo>
                  <a:close/>
                </a:path>
                <a:path w="1076325" h="800735">
                  <a:moveTo>
                    <a:pt x="616941" y="799947"/>
                  </a:moveTo>
                  <a:lnTo>
                    <a:pt x="616872" y="798450"/>
                  </a:lnTo>
                  <a:lnTo>
                    <a:pt x="616941" y="799947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018730" y="5019502"/>
              <a:ext cx="692785" cy="516890"/>
            </a:xfrm>
            <a:custGeom>
              <a:avLst/>
              <a:gdLst/>
              <a:ahLst/>
              <a:cxnLst/>
              <a:rect l="l" t="t" r="r" b="b"/>
              <a:pathLst>
                <a:path w="692784" h="516889">
                  <a:moveTo>
                    <a:pt x="352510" y="516553"/>
                  </a:moveTo>
                  <a:lnTo>
                    <a:pt x="51279" y="365761"/>
                  </a:lnTo>
                  <a:lnTo>
                    <a:pt x="0" y="147583"/>
                  </a:lnTo>
                  <a:lnTo>
                    <a:pt x="291627" y="0"/>
                  </a:lnTo>
                  <a:lnTo>
                    <a:pt x="692197" y="141168"/>
                  </a:lnTo>
                  <a:lnTo>
                    <a:pt x="660151" y="394636"/>
                  </a:lnTo>
                  <a:lnTo>
                    <a:pt x="352510" y="516553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882253" y="4856568"/>
              <a:ext cx="948055" cy="314960"/>
            </a:xfrm>
            <a:custGeom>
              <a:avLst/>
              <a:gdLst/>
              <a:ahLst/>
              <a:cxnLst/>
              <a:rect l="l" t="t" r="r" b="b"/>
              <a:pathLst>
                <a:path w="948054" h="314960">
                  <a:moveTo>
                    <a:pt x="423506" y="170002"/>
                  </a:moveTo>
                  <a:lnTo>
                    <a:pt x="286639" y="48488"/>
                  </a:lnTo>
                  <a:lnTo>
                    <a:pt x="0" y="172580"/>
                  </a:lnTo>
                  <a:lnTo>
                    <a:pt x="136855" y="314782"/>
                  </a:lnTo>
                  <a:lnTo>
                    <a:pt x="423506" y="170002"/>
                  </a:lnTo>
                  <a:close/>
                </a:path>
                <a:path w="948054" h="314960">
                  <a:moveTo>
                    <a:pt x="947826" y="142189"/>
                  </a:moveTo>
                  <a:lnTo>
                    <a:pt x="495922" y="0"/>
                  </a:lnTo>
                  <a:lnTo>
                    <a:pt x="419849" y="163576"/>
                  </a:lnTo>
                  <a:lnTo>
                    <a:pt x="830808" y="307251"/>
                  </a:lnTo>
                  <a:lnTo>
                    <a:pt x="947826" y="142189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41153" y="5019504"/>
              <a:ext cx="657225" cy="420370"/>
            </a:xfrm>
            <a:custGeom>
              <a:avLst/>
              <a:gdLst/>
              <a:ahLst/>
              <a:cxnLst/>
              <a:rect l="l" t="t" r="r" b="b"/>
              <a:pathLst>
                <a:path w="657225" h="420370">
                  <a:moveTo>
                    <a:pt x="0" y="420300"/>
                  </a:moveTo>
                  <a:lnTo>
                    <a:pt x="274233" y="242296"/>
                  </a:lnTo>
                  <a:lnTo>
                    <a:pt x="265990" y="0"/>
                  </a:lnTo>
                  <a:lnTo>
                    <a:pt x="284686" y="241389"/>
                  </a:lnTo>
                  <a:lnTo>
                    <a:pt x="309422" y="253063"/>
                  </a:lnTo>
                  <a:lnTo>
                    <a:pt x="278924" y="253063"/>
                  </a:lnTo>
                  <a:lnTo>
                    <a:pt x="0" y="420300"/>
                  </a:lnTo>
                  <a:close/>
                </a:path>
                <a:path w="657225" h="420370">
                  <a:moveTo>
                    <a:pt x="656942" y="417076"/>
                  </a:moveTo>
                  <a:lnTo>
                    <a:pt x="278924" y="253063"/>
                  </a:lnTo>
                  <a:lnTo>
                    <a:pt x="309422" y="253063"/>
                  </a:lnTo>
                  <a:lnTo>
                    <a:pt x="656942" y="417076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405586" y="5186236"/>
              <a:ext cx="307340" cy="464184"/>
            </a:xfrm>
            <a:custGeom>
              <a:avLst/>
              <a:gdLst/>
              <a:ahLst/>
              <a:cxnLst/>
              <a:rect l="l" t="t" r="r" b="b"/>
              <a:pathLst>
                <a:path w="307340" h="464185">
                  <a:moveTo>
                    <a:pt x="8879" y="463887"/>
                  </a:moveTo>
                  <a:lnTo>
                    <a:pt x="0" y="174099"/>
                  </a:lnTo>
                  <a:lnTo>
                    <a:pt x="306950" y="0"/>
                  </a:lnTo>
                  <a:lnTo>
                    <a:pt x="306950" y="258544"/>
                  </a:lnTo>
                  <a:lnTo>
                    <a:pt x="8891" y="463889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393187" y="5131951"/>
              <a:ext cx="474345" cy="225425"/>
            </a:xfrm>
            <a:custGeom>
              <a:avLst/>
              <a:gdLst/>
              <a:ahLst/>
              <a:cxnLst/>
              <a:rect l="l" t="t" r="r" b="b"/>
              <a:pathLst>
                <a:path w="474345" h="225425">
                  <a:moveTo>
                    <a:pt x="0" y="224926"/>
                  </a:moveTo>
                  <a:lnTo>
                    <a:pt x="319702" y="29927"/>
                  </a:lnTo>
                  <a:lnTo>
                    <a:pt x="474298" y="0"/>
                  </a:lnTo>
                  <a:lnTo>
                    <a:pt x="171966" y="194381"/>
                  </a:lnTo>
                  <a:lnTo>
                    <a:pt x="0" y="224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010142" y="5139714"/>
              <a:ext cx="836930" cy="506730"/>
            </a:xfrm>
            <a:custGeom>
              <a:avLst/>
              <a:gdLst/>
              <a:ahLst/>
              <a:cxnLst/>
              <a:rect l="l" t="t" r="r" b="b"/>
              <a:pathLst>
                <a:path w="836929" h="506729">
                  <a:moveTo>
                    <a:pt x="405434" y="506730"/>
                  </a:moveTo>
                  <a:lnTo>
                    <a:pt x="392518" y="217157"/>
                  </a:lnTo>
                  <a:lnTo>
                    <a:pt x="0" y="33591"/>
                  </a:lnTo>
                  <a:lnTo>
                    <a:pt x="25819" y="312826"/>
                  </a:lnTo>
                  <a:lnTo>
                    <a:pt x="405434" y="506730"/>
                  </a:lnTo>
                  <a:close/>
                </a:path>
                <a:path w="836929" h="506729">
                  <a:moveTo>
                    <a:pt x="836676" y="0"/>
                  </a:moveTo>
                  <a:lnTo>
                    <a:pt x="701154" y="23342"/>
                  </a:lnTo>
                  <a:lnTo>
                    <a:pt x="395084" y="209423"/>
                  </a:lnTo>
                  <a:lnTo>
                    <a:pt x="555180" y="180975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811297" y="5168145"/>
              <a:ext cx="604520" cy="225425"/>
            </a:xfrm>
            <a:custGeom>
              <a:avLst/>
              <a:gdLst/>
              <a:ahLst/>
              <a:cxnLst/>
              <a:rect l="l" t="t" r="r" b="b"/>
              <a:pathLst>
                <a:path w="604520" h="225425">
                  <a:moveTo>
                    <a:pt x="446516" y="224926"/>
                  </a:moveTo>
                  <a:lnTo>
                    <a:pt x="0" y="18521"/>
                  </a:lnTo>
                  <a:lnTo>
                    <a:pt x="195174" y="0"/>
                  </a:lnTo>
                  <a:lnTo>
                    <a:pt x="604269" y="190527"/>
                  </a:lnTo>
                  <a:lnTo>
                    <a:pt x="446516" y="224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821632" y="5170737"/>
              <a:ext cx="584200" cy="217170"/>
            </a:xfrm>
            <a:custGeom>
              <a:avLst/>
              <a:gdLst/>
              <a:ahLst/>
              <a:cxnLst/>
              <a:rect l="l" t="t" r="r" b="b"/>
              <a:pathLst>
                <a:path w="584200" h="217170">
                  <a:moveTo>
                    <a:pt x="431258" y="217170"/>
                  </a:moveTo>
                  <a:lnTo>
                    <a:pt x="0" y="17883"/>
                  </a:lnTo>
                  <a:lnTo>
                    <a:pt x="188508" y="0"/>
                  </a:lnTo>
                  <a:lnTo>
                    <a:pt x="583618" y="183956"/>
                  </a:lnTo>
                  <a:lnTo>
                    <a:pt x="431258" y="21717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018727" y="5019509"/>
              <a:ext cx="695960" cy="630555"/>
            </a:xfrm>
            <a:custGeom>
              <a:avLst/>
              <a:gdLst/>
              <a:ahLst/>
              <a:cxnLst/>
              <a:rect l="l" t="t" r="r" b="b"/>
              <a:pathLst>
                <a:path w="695959" h="630554">
                  <a:moveTo>
                    <a:pt x="398195" y="630466"/>
                  </a:moveTo>
                  <a:lnTo>
                    <a:pt x="392150" y="335216"/>
                  </a:lnTo>
                  <a:lnTo>
                    <a:pt x="380072" y="335216"/>
                  </a:lnTo>
                  <a:lnTo>
                    <a:pt x="398195" y="630466"/>
                  </a:lnTo>
                  <a:close/>
                </a:path>
                <a:path w="695959" h="630554">
                  <a:moveTo>
                    <a:pt x="695413" y="144373"/>
                  </a:moveTo>
                  <a:lnTo>
                    <a:pt x="285216" y="0"/>
                  </a:lnTo>
                  <a:lnTo>
                    <a:pt x="0" y="147586"/>
                  </a:lnTo>
                  <a:lnTo>
                    <a:pt x="282016" y="9626"/>
                  </a:lnTo>
                  <a:lnTo>
                    <a:pt x="695413" y="144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272079" y="5602450"/>
            <a:ext cx="138430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0" spc="170">
                <a:latin typeface="함초롬바탕"/>
                <a:cs typeface="함초롬바탕"/>
              </a:rPr>
              <a:t>i</a:t>
            </a:r>
            <a:endParaRPr sz="2500">
              <a:latin typeface="함초롬바탕"/>
              <a:cs typeface="함초롬바탕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240835" y="4168880"/>
            <a:ext cx="201295" cy="67310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430"/>
              </a:spcBef>
            </a:pPr>
            <a:r>
              <a:rPr dirty="0" sz="1850" spc="45">
                <a:solidFill>
                  <a:srgbClr val="9A0000"/>
                </a:solidFill>
                <a:latin typeface="함초롬바탕"/>
                <a:cs typeface="함초롬바탕"/>
              </a:rPr>
              <a:t>6</a:t>
            </a:r>
            <a:endParaRPr sz="18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850" spc="-415">
                <a:latin typeface="함초롬바탕"/>
                <a:cs typeface="함초롬바탕"/>
              </a:rPr>
              <a:t>↓</a:t>
            </a:r>
            <a:endParaRPr sz="1850">
              <a:latin typeface="함초롬바탕"/>
              <a:cs typeface="함초롬바탕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350819" y="4259878"/>
            <a:ext cx="255270" cy="25400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350" spc="434" b="1">
                <a:latin typeface="한컴산뜻돋움"/>
                <a:cs typeface="한컴산뜻돋움"/>
              </a:rPr>
              <a:t>0</a:t>
            </a:r>
            <a:endParaRPr sz="23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350" spc="-65" b="1">
                <a:latin typeface="한컴산뜻돋움"/>
                <a:cs typeface="한컴산뜻돋움"/>
              </a:rPr>
              <a:t>1</a:t>
            </a:r>
            <a:endParaRPr sz="23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350" spc="434" b="1">
                <a:latin typeface="한컴산뜻돋움"/>
                <a:cs typeface="한컴산뜻돋움"/>
              </a:rPr>
              <a:t>2</a:t>
            </a:r>
            <a:endParaRPr sz="23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350" spc="434" b="1">
                <a:latin typeface="한컴산뜻돋움"/>
                <a:cs typeface="한컴산뜻돋움"/>
              </a:rPr>
              <a:t>3</a:t>
            </a:r>
            <a:endParaRPr sz="23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350" spc="434" b="1">
                <a:latin typeface="한컴산뜻돋움"/>
                <a:cs typeface="한컴산뜻돋움"/>
              </a:rPr>
              <a:t>4</a:t>
            </a:r>
            <a:endParaRPr sz="23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350" spc="434" b="1">
                <a:latin typeface="한컴산뜻돋움"/>
                <a:cs typeface="한컴산뜻돋움"/>
              </a:rPr>
              <a:t>5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837838" y="4830864"/>
            <a:ext cx="204851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90">
                <a:solidFill>
                  <a:srgbClr val="9A0000"/>
                </a:solidFill>
                <a:latin typeface="함초롬바탕"/>
                <a:cs typeface="함초롬바탕"/>
              </a:rPr>
              <a:t>a++</a:t>
            </a:r>
            <a:r>
              <a:rPr dirty="0" sz="3300" spc="-13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3300" spc="-195">
                <a:latin typeface="함초롬바탕"/>
                <a:cs typeface="함초롬바탕"/>
              </a:rPr>
              <a:t>-</a:t>
            </a:r>
            <a:r>
              <a:rPr dirty="0" sz="3300" spc="-509">
                <a:latin typeface="함초롬바탕"/>
                <a:cs typeface="함초롬바탕"/>
              </a:rPr>
              <a:t>&gt;</a:t>
            </a:r>
            <a:r>
              <a:rPr dirty="0" sz="3300" spc="-70">
                <a:latin typeface="함초롬바탕"/>
                <a:cs typeface="함초롬바탕"/>
              </a:rPr>
              <a:t> </a:t>
            </a:r>
            <a:r>
              <a:rPr dirty="0" sz="3300">
                <a:latin typeface="함초롬바탕"/>
                <a:cs typeface="함초롬바탕"/>
              </a:rPr>
              <a:t>a</a:t>
            </a:r>
            <a:r>
              <a:rPr dirty="0" sz="3300" spc="-105">
                <a:latin typeface="함초롬바탕"/>
                <a:cs typeface="함초롬바탕"/>
              </a:rPr>
              <a:t> </a:t>
            </a:r>
            <a:r>
              <a:rPr dirty="0" sz="3300" spc="-285">
                <a:latin typeface="함초롬바탕"/>
                <a:cs typeface="함초롬바탕"/>
              </a:rPr>
              <a:t>+1</a:t>
            </a:r>
            <a:endParaRPr sz="33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71739" y="5242704"/>
            <a:ext cx="298894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0"/>
              </a:lnSpc>
            </a:pPr>
            <a:r>
              <a:rPr dirty="0" sz="1950" spc="135" b="1">
                <a:latin typeface="한컴산뜻돋움"/>
                <a:cs typeface="한컴산뜻돋움"/>
              </a:rPr>
              <a:t>for(int</a:t>
            </a:r>
            <a:r>
              <a:rPr dirty="0" sz="1950" spc="30" b="1">
                <a:latin typeface="한컴산뜻돋움"/>
                <a:cs typeface="한컴산뜻돋움"/>
              </a:rPr>
              <a:t> </a:t>
            </a:r>
            <a:r>
              <a:rPr dirty="0" sz="1950" spc="75" b="1">
                <a:latin typeface="한컴산뜻돋움"/>
                <a:cs typeface="한컴산뜻돋움"/>
              </a:rPr>
              <a:t>i</a:t>
            </a:r>
            <a:r>
              <a:rPr dirty="0" sz="1950" spc="30" b="1">
                <a:latin typeface="한컴산뜻돋움"/>
                <a:cs typeface="한컴산뜻돋움"/>
              </a:rPr>
              <a:t> </a:t>
            </a:r>
            <a:r>
              <a:rPr dirty="0" sz="1950" b="1">
                <a:latin typeface="한컴산뜻돋움"/>
                <a:cs typeface="한컴산뜻돋움"/>
              </a:rPr>
              <a:t>=</a:t>
            </a:r>
            <a:r>
              <a:rPr dirty="0" sz="1950" spc="30" b="1">
                <a:latin typeface="한컴산뜻돋움"/>
                <a:cs typeface="한컴산뜻돋움"/>
              </a:rPr>
              <a:t> </a:t>
            </a:r>
            <a:r>
              <a:rPr dirty="0" sz="1950" b="1">
                <a:latin typeface="한컴산뜻돋움"/>
                <a:cs typeface="한컴산뜻돋움"/>
              </a:rPr>
              <a:t>1;</a:t>
            </a:r>
            <a:r>
              <a:rPr dirty="0" sz="1950" spc="35" b="1">
                <a:latin typeface="한컴산뜻돋움"/>
                <a:cs typeface="한컴산뜻돋움"/>
              </a:rPr>
              <a:t> </a:t>
            </a:r>
            <a:r>
              <a:rPr dirty="0" sz="1950" spc="75" b="1">
                <a:latin typeface="한컴산뜻돋움"/>
                <a:cs typeface="한컴산뜻돋움"/>
              </a:rPr>
              <a:t>i</a:t>
            </a:r>
            <a:r>
              <a:rPr dirty="0" sz="1950" spc="30" b="1">
                <a:latin typeface="한컴산뜻돋움"/>
                <a:cs typeface="한컴산뜻돋움"/>
              </a:rPr>
              <a:t> </a:t>
            </a:r>
            <a:r>
              <a:rPr dirty="0" sz="1950" spc="165" b="1">
                <a:latin typeface="한컴산뜻돋움"/>
                <a:cs typeface="한컴산뜻돋움"/>
              </a:rPr>
              <a:t>&lt;=</a:t>
            </a:r>
            <a:r>
              <a:rPr dirty="0" sz="1950" spc="30" b="1">
                <a:latin typeface="한컴산뜻돋움"/>
                <a:cs typeface="한컴산뜻돋움"/>
              </a:rPr>
              <a:t> </a:t>
            </a:r>
            <a:r>
              <a:rPr dirty="0" sz="1950" spc="175" b="1">
                <a:latin typeface="한컴산뜻돋움"/>
                <a:cs typeface="한컴산뜻돋움"/>
              </a:rPr>
              <a:t>9;</a:t>
            </a:r>
            <a:r>
              <a:rPr dirty="0" sz="1950" spc="35" b="1">
                <a:latin typeface="한컴산뜻돋움"/>
                <a:cs typeface="한컴산뜻돋움"/>
              </a:rPr>
              <a:t> </a:t>
            </a:r>
            <a:r>
              <a:rPr dirty="0" sz="1950" spc="-10" b="1">
                <a:latin typeface="한컴산뜻돋움"/>
                <a:cs typeface="한컴산뜻돋움"/>
              </a:rPr>
              <a:t>i++){</a:t>
            </a:r>
            <a:endParaRPr sz="1950">
              <a:latin typeface="한컴산뜻돋움"/>
              <a:cs typeface="한컴산뜻돋움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17857" y="3061041"/>
            <a:ext cx="5636895" cy="38595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235" b="1">
                <a:latin typeface="한컴산뜻돋움"/>
                <a:cs typeface="한컴산뜻돋움"/>
              </a:rPr>
              <a:t>#include</a:t>
            </a:r>
            <a:r>
              <a:rPr dirty="0" sz="1950" spc="60" b="1">
                <a:latin typeface="한컴산뜻돋움"/>
                <a:cs typeface="한컴산뜻돋움"/>
              </a:rPr>
              <a:t> </a:t>
            </a:r>
            <a:r>
              <a:rPr dirty="0" sz="1950" spc="215" b="1">
                <a:latin typeface="한컴산뜻돋움"/>
                <a:cs typeface="한컴산뜻돋움"/>
              </a:rPr>
              <a:t>&lt;stdio.h&gt;</a:t>
            </a:r>
            <a:endParaRPr sz="195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한컴산뜻돋움"/>
              <a:cs typeface="한컴산뜻돋움"/>
            </a:endParaRPr>
          </a:p>
          <a:p>
            <a:pPr marL="153670" marR="4157345" indent="-141605">
              <a:lnSpc>
                <a:spcPct val="118800"/>
              </a:lnSpc>
            </a:pPr>
            <a:r>
              <a:rPr dirty="0" sz="1950" spc="130" b="1">
                <a:latin typeface="한컴산뜻돋움"/>
                <a:cs typeface="한컴산뜻돋움"/>
              </a:rPr>
              <a:t>int</a:t>
            </a:r>
            <a:r>
              <a:rPr dirty="0" sz="1950" spc="40" b="1">
                <a:latin typeface="한컴산뜻돋움"/>
                <a:cs typeface="한컴산뜻돋움"/>
              </a:rPr>
              <a:t> </a:t>
            </a:r>
            <a:r>
              <a:rPr dirty="0" sz="1950" spc="70" b="1">
                <a:latin typeface="한컴산뜻돋움"/>
                <a:cs typeface="한컴산뜻돋움"/>
              </a:rPr>
              <a:t>main()</a:t>
            </a:r>
            <a:r>
              <a:rPr dirty="0" sz="1950" spc="40" b="1">
                <a:latin typeface="한컴산뜻돋움"/>
                <a:cs typeface="한컴산뜻돋움"/>
              </a:rPr>
              <a:t> </a:t>
            </a:r>
            <a:r>
              <a:rPr dirty="0" sz="1950" spc="45" b="1">
                <a:latin typeface="한컴산뜻돋움"/>
                <a:cs typeface="한컴산뜻돋움"/>
              </a:rPr>
              <a:t>{ </a:t>
            </a:r>
            <a:r>
              <a:rPr dirty="0" sz="1950" spc="130" b="1">
                <a:latin typeface="한컴산뜻돋움"/>
                <a:cs typeface="한컴산뜻돋움"/>
              </a:rPr>
              <a:t>int</a:t>
            </a:r>
            <a:r>
              <a:rPr dirty="0" sz="1950" spc="40" b="1">
                <a:latin typeface="한컴산뜻돋움"/>
                <a:cs typeface="한컴산뜻돋움"/>
              </a:rPr>
              <a:t> </a:t>
            </a:r>
            <a:r>
              <a:rPr dirty="0" sz="1950" spc="60" b="1">
                <a:latin typeface="한컴산뜻돋움"/>
                <a:cs typeface="한컴산뜻돋움"/>
              </a:rPr>
              <a:t>num;</a:t>
            </a:r>
            <a:endParaRPr sz="1950">
              <a:latin typeface="한컴산뜻돋움"/>
              <a:cs typeface="한컴산뜻돋움"/>
            </a:endParaRPr>
          </a:p>
          <a:p>
            <a:pPr marL="153670" marR="1348105">
              <a:lnSpc>
                <a:spcPct val="118800"/>
              </a:lnSpc>
            </a:pPr>
            <a:r>
              <a:rPr dirty="0" sz="1950" spc="160" b="1">
                <a:latin typeface="한컴산뜻돋움"/>
                <a:cs typeface="한컴산뜻돋움"/>
              </a:rPr>
              <a:t>printf("원하시는</a:t>
            </a:r>
            <a:r>
              <a:rPr dirty="0" sz="1950" spc="65" b="1">
                <a:latin typeface="한컴산뜻돋움"/>
                <a:cs typeface="한컴산뜻돋움"/>
              </a:rPr>
              <a:t> </a:t>
            </a:r>
            <a:r>
              <a:rPr dirty="0" sz="1950" spc="160" b="1">
                <a:latin typeface="한컴산뜻돋움"/>
                <a:cs typeface="한컴산뜻돋움"/>
              </a:rPr>
              <a:t>숫자</a:t>
            </a:r>
            <a:r>
              <a:rPr dirty="0" sz="1950" spc="70" b="1">
                <a:latin typeface="한컴산뜻돋움"/>
                <a:cs typeface="한컴산뜻돋움"/>
              </a:rPr>
              <a:t> </a:t>
            </a:r>
            <a:r>
              <a:rPr dirty="0" sz="1950" spc="150" b="1">
                <a:latin typeface="한컴산뜻돋움"/>
                <a:cs typeface="한컴산뜻돋움"/>
              </a:rPr>
              <a:t>입력하세요") </a:t>
            </a:r>
            <a:r>
              <a:rPr dirty="0" sz="1950" spc="145" b="1">
                <a:latin typeface="한컴산뜻돋움"/>
                <a:cs typeface="한컴산뜻돋움"/>
              </a:rPr>
              <a:t>scanf("%d",&amp;num);</a:t>
            </a:r>
            <a:endParaRPr sz="195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50">
              <a:latin typeface="한컴산뜻돋움"/>
              <a:cs typeface="한컴산뜻돋움"/>
            </a:endParaRPr>
          </a:p>
          <a:p>
            <a:pPr marL="294640">
              <a:lnSpc>
                <a:spcPct val="100000"/>
              </a:lnSpc>
            </a:pPr>
            <a:r>
              <a:rPr dirty="0" sz="1950" spc="160" b="1">
                <a:latin typeface="한컴산뜻돋움"/>
                <a:cs typeface="한컴산뜻돋움"/>
              </a:rPr>
              <a:t>printf("%d</a:t>
            </a:r>
            <a:r>
              <a:rPr dirty="0" sz="1950" spc="50" b="1">
                <a:latin typeface="한컴산뜻돋움"/>
                <a:cs typeface="한컴산뜻돋움"/>
              </a:rPr>
              <a:t> </a:t>
            </a:r>
            <a:r>
              <a:rPr dirty="0" sz="1950" spc="370" b="1">
                <a:latin typeface="한컴산뜻돋움"/>
                <a:cs typeface="한컴산뜻돋움"/>
              </a:rPr>
              <a:t>*</a:t>
            </a:r>
            <a:r>
              <a:rPr dirty="0" sz="1950" spc="55" b="1">
                <a:latin typeface="한컴산뜻돋움"/>
                <a:cs typeface="한컴산뜻돋움"/>
              </a:rPr>
              <a:t> </a:t>
            </a:r>
            <a:r>
              <a:rPr dirty="0" sz="1950" spc="140" b="1">
                <a:latin typeface="한컴산뜻돋움"/>
                <a:cs typeface="한컴산뜻돋움"/>
              </a:rPr>
              <a:t>%d</a:t>
            </a:r>
            <a:r>
              <a:rPr dirty="0" sz="1950" spc="50" b="1">
                <a:latin typeface="한컴산뜻돋움"/>
                <a:cs typeface="한컴산뜻돋움"/>
              </a:rPr>
              <a:t> </a:t>
            </a:r>
            <a:r>
              <a:rPr dirty="0" sz="1950" b="1">
                <a:latin typeface="한컴산뜻돋움"/>
                <a:cs typeface="한컴산뜻돋움"/>
              </a:rPr>
              <a:t>=</a:t>
            </a:r>
            <a:r>
              <a:rPr dirty="0" sz="1950" spc="55" b="1">
                <a:latin typeface="한컴산뜻돋움"/>
                <a:cs typeface="한컴산뜻돋움"/>
              </a:rPr>
              <a:t> </a:t>
            </a:r>
            <a:r>
              <a:rPr dirty="0" sz="1950" spc="160" b="1">
                <a:latin typeface="한컴산뜻돋움"/>
                <a:cs typeface="한컴산뜻돋움"/>
              </a:rPr>
              <a:t>%d\n",num,</a:t>
            </a:r>
            <a:r>
              <a:rPr dirty="0" sz="1950" spc="55" b="1">
                <a:latin typeface="한컴산뜻돋움"/>
                <a:cs typeface="한컴산뜻돋움"/>
              </a:rPr>
              <a:t> </a:t>
            </a:r>
            <a:r>
              <a:rPr dirty="0" sz="1950" b="1">
                <a:latin typeface="한컴산뜻돋움"/>
                <a:cs typeface="한컴산뜻돋움"/>
              </a:rPr>
              <a:t>i,</a:t>
            </a:r>
            <a:r>
              <a:rPr dirty="0" sz="1950" spc="50" b="1">
                <a:latin typeface="한컴산뜻돋움"/>
                <a:cs typeface="한컴산뜻돋움"/>
              </a:rPr>
              <a:t> </a:t>
            </a:r>
            <a:r>
              <a:rPr dirty="0" sz="1950" spc="90" b="1">
                <a:latin typeface="한컴산뜻돋움"/>
                <a:cs typeface="한컴산뜻돋움"/>
              </a:rPr>
              <a:t>num*i);</a:t>
            </a:r>
            <a:endParaRPr sz="1950">
              <a:latin typeface="한컴산뜻돋움"/>
              <a:cs typeface="한컴산뜻돋움"/>
            </a:endParaRPr>
          </a:p>
          <a:p>
            <a:pPr marL="153670">
              <a:lnSpc>
                <a:spcPct val="100000"/>
              </a:lnSpc>
              <a:spcBef>
                <a:spcPts val="440"/>
              </a:spcBef>
            </a:pPr>
            <a:r>
              <a:rPr dirty="0" sz="1950" spc="100" b="1">
                <a:latin typeface="한컴산뜻돋움"/>
                <a:cs typeface="한컴산뜻돋움"/>
              </a:rPr>
              <a:t>}</a:t>
            </a:r>
            <a:endParaRPr sz="195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dirty="0" sz="1950" spc="100" b="1">
                <a:latin typeface="한컴산뜻돋움"/>
                <a:cs typeface="한컴산뜻돋움"/>
              </a:rPr>
              <a:t>}</a:t>
            </a:r>
            <a:endParaRPr sz="1950">
              <a:latin typeface="한컴산뜻돋움"/>
              <a:cs typeface="한컴산뜻돋움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414871" y="5105600"/>
            <a:ext cx="4076065" cy="466725"/>
            <a:chOff x="3414871" y="5105600"/>
            <a:chExt cx="4076065" cy="466725"/>
          </a:xfrm>
        </p:grpSpPr>
        <p:sp>
          <p:nvSpPr>
            <p:cNvPr id="5" name="object 5" descr=""/>
            <p:cNvSpPr/>
            <p:nvPr/>
          </p:nvSpPr>
          <p:spPr>
            <a:xfrm>
              <a:off x="3452388" y="5143499"/>
              <a:ext cx="4002404" cy="386080"/>
            </a:xfrm>
            <a:custGeom>
              <a:avLst/>
              <a:gdLst/>
              <a:ahLst/>
              <a:cxnLst/>
              <a:rect l="l" t="t" r="r" b="b"/>
              <a:pathLst>
                <a:path w="4002404" h="386079">
                  <a:moveTo>
                    <a:pt x="4002285" y="385762"/>
                  </a:moveTo>
                  <a:lnTo>
                    <a:pt x="0" y="385762"/>
                  </a:lnTo>
                  <a:lnTo>
                    <a:pt x="0" y="0"/>
                  </a:lnTo>
                  <a:lnTo>
                    <a:pt x="4002285" y="0"/>
                  </a:lnTo>
                  <a:lnTo>
                    <a:pt x="4002285" y="385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452770" y="5143499"/>
              <a:ext cx="3999865" cy="390525"/>
            </a:xfrm>
            <a:custGeom>
              <a:avLst/>
              <a:gdLst/>
              <a:ahLst/>
              <a:cxnLst/>
              <a:rect l="l" t="t" r="r" b="b"/>
              <a:pathLst>
                <a:path w="3999865" h="390525">
                  <a:moveTo>
                    <a:pt x="0" y="0"/>
                  </a:moveTo>
                  <a:lnTo>
                    <a:pt x="3999735" y="0"/>
                  </a:lnTo>
                  <a:lnTo>
                    <a:pt x="3999735" y="390525"/>
                  </a:lnTo>
                  <a:lnTo>
                    <a:pt x="0" y="390525"/>
                  </a:lnTo>
                  <a:lnTo>
                    <a:pt x="0" y="0"/>
                  </a:lnTo>
                </a:path>
              </a:pathLst>
            </a:custGeom>
            <a:ln w="75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6472" y="3110618"/>
            <a:ext cx="4429124" cy="33432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8601302" y="1896967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17857" y="3061043"/>
            <a:ext cx="5636895" cy="38595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235" b="1">
                <a:latin typeface="한컴산뜻돋움"/>
                <a:cs typeface="한컴산뜻돋움"/>
              </a:rPr>
              <a:t>#include</a:t>
            </a:r>
            <a:r>
              <a:rPr dirty="0" sz="1950" spc="60" b="1">
                <a:latin typeface="한컴산뜻돋움"/>
                <a:cs typeface="한컴산뜻돋움"/>
              </a:rPr>
              <a:t> </a:t>
            </a:r>
            <a:r>
              <a:rPr dirty="0" sz="1950" spc="215" b="1">
                <a:latin typeface="한컴산뜻돋움"/>
                <a:cs typeface="한컴산뜻돋움"/>
              </a:rPr>
              <a:t>&lt;stdio.h&gt;</a:t>
            </a:r>
            <a:endParaRPr sz="195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한컴산뜻돋움"/>
              <a:cs typeface="한컴산뜻돋움"/>
            </a:endParaRPr>
          </a:p>
          <a:p>
            <a:pPr marL="153670" marR="4157345" indent="-141605">
              <a:lnSpc>
                <a:spcPct val="118800"/>
              </a:lnSpc>
            </a:pPr>
            <a:r>
              <a:rPr dirty="0" sz="1950" spc="130" b="1">
                <a:latin typeface="한컴산뜻돋움"/>
                <a:cs typeface="한컴산뜻돋움"/>
              </a:rPr>
              <a:t>int</a:t>
            </a:r>
            <a:r>
              <a:rPr dirty="0" sz="1950" spc="40" b="1">
                <a:latin typeface="한컴산뜻돋움"/>
                <a:cs typeface="한컴산뜻돋움"/>
              </a:rPr>
              <a:t> </a:t>
            </a:r>
            <a:r>
              <a:rPr dirty="0" sz="1950" spc="70" b="1">
                <a:latin typeface="한컴산뜻돋움"/>
                <a:cs typeface="한컴산뜻돋움"/>
              </a:rPr>
              <a:t>main()</a:t>
            </a:r>
            <a:r>
              <a:rPr dirty="0" sz="1950" spc="40" b="1">
                <a:latin typeface="한컴산뜻돋움"/>
                <a:cs typeface="한컴산뜻돋움"/>
              </a:rPr>
              <a:t> </a:t>
            </a:r>
            <a:r>
              <a:rPr dirty="0" sz="1950" spc="45" b="1">
                <a:latin typeface="한컴산뜻돋움"/>
                <a:cs typeface="한컴산뜻돋움"/>
              </a:rPr>
              <a:t>{ </a:t>
            </a:r>
            <a:r>
              <a:rPr dirty="0" sz="1950" spc="130" b="1">
                <a:latin typeface="한컴산뜻돋움"/>
                <a:cs typeface="한컴산뜻돋움"/>
              </a:rPr>
              <a:t>int</a:t>
            </a:r>
            <a:r>
              <a:rPr dirty="0" sz="1950" spc="40" b="1">
                <a:latin typeface="한컴산뜻돋움"/>
                <a:cs typeface="한컴산뜻돋움"/>
              </a:rPr>
              <a:t> </a:t>
            </a:r>
            <a:r>
              <a:rPr dirty="0" sz="1950" spc="60" b="1">
                <a:latin typeface="한컴산뜻돋움"/>
                <a:cs typeface="한컴산뜻돋움"/>
              </a:rPr>
              <a:t>num;</a:t>
            </a:r>
            <a:endParaRPr sz="1950">
              <a:latin typeface="한컴산뜻돋움"/>
              <a:cs typeface="한컴산뜻돋움"/>
            </a:endParaRPr>
          </a:p>
          <a:p>
            <a:pPr marL="153670" marR="1348105">
              <a:lnSpc>
                <a:spcPct val="118800"/>
              </a:lnSpc>
            </a:pPr>
            <a:r>
              <a:rPr dirty="0" sz="1950" spc="160" b="1">
                <a:latin typeface="한컴산뜻돋움"/>
                <a:cs typeface="한컴산뜻돋움"/>
              </a:rPr>
              <a:t>printf("원하시는</a:t>
            </a:r>
            <a:r>
              <a:rPr dirty="0" sz="1950" spc="65" b="1">
                <a:latin typeface="한컴산뜻돋움"/>
                <a:cs typeface="한컴산뜻돋움"/>
              </a:rPr>
              <a:t> </a:t>
            </a:r>
            <a:r>
              <a:rPr dirty="0" sz="1950" spc="160" b="1">
                <a:latin typeface="한컴산뜻돋움"/>
                <a:cs typeface="한컴산뜻돋움"/>
              </a:rPr>
              <a:t>숫자</a:t>
            </a:r>
            <a:r>
              <a:rPr dirty="0" sz="1950" spc="70" b="1">
                <a:latin typeface="한컴산뜻돋움"/>
                <a:cs typeface="한컴산뜻돋움"/>
              </a:rPr>
              <a:t> </a:t>
            </a:r>
            <a:r>
              <a:rPr dirty="0" sz="1950" spc="150" b="1">
                <a:latin typeface="한컴산뜻돋움"/>
                <a:cs typeface="한컴산뜻돋움"/>
              </a:rPr>
              <a:t>입력하세요") </a:t>
            </a:r>
            <a:r>
              <a:rPr dirty="0" sz="1950" spc="145" b="1">
                <a:latin typeface="한컴산뜻돋움"/>
                <a:cs typeface="한컴산뜻돋움"/>
              </a:rPr>
              <a:t>scanf("%d",&amp;num);</a:t>
            </a:r>
            <a:endParaRPr sz="1950">
              <a:latin typeface="한컴산뜻돋움"/>
              <a:cs typeface="한컴산뜻돋움"/>
            </a:endParaRPr>
          </a:p>
          <a:p>
            <a:pPr marL="153670">
              <a:lnSpc>
                <a:spcPct val="100000"/>
              </a:lnSpc>
              <a:spcBef>
                <a:spcPts val="440"/>
              </a:spcBef>
            </a:pPr>
            <a:r>
              <a:rPr dirty="0" sz="1950" spc="135" b="1">
                <a:latin typeface="한컴산뜻돋움"/>
                <a:cs typeface="한컴산뜻돋움"/>
              </a:rPr>
              <a:t>for(int</a:t>
            </a:r>
            <a:r>
              <a:rPr dirty="0" sz="1950" spc="30" b="1">
                <a:latin typeface="한컴산뜻돋움"/>
                <a:cs typeface="한컴산뜻돋움"/>
              </a:rPr>
              <a:t> </a:t>
            </a:r>
            <a:r>
              <a:rPr dirty="0" sz="1950" spc="75" b="1">
                <a:latin typeface="한컴산뜻돋움"/>
                <a:cs typeface="한컴산뜻돋움"/>
              </a:rPr>
              <a:t>i</a:t>
            </a:r>
            <a:r>
              <a:rPr dirty="0" sz="1950" spc="30" b="1">
                <a:latin typeface="한컴산뜻돋움"/>
                <a:cs typeface="한컴산뜻돋움"/>
              </a:rPr>
              <a:t> </a:t>
            </a:r>
            <a:r>
              <a:rPr dirty="0" sz="1950" b="1">
                <a:latin typeface="한컴산뜻돋움"/>
                <a:cs typeface="한컴산뜻돋움"/>
              </a:rPr>
              <a:t>=</a:t>
            </a:r>
            <a:r>
              <a:rPr dirty="0" sz="1950" spc="30" b="1">
                <a:latin typeface="한컴산뜻돋움"/>
                <a:cs typeface="한컴산뜻돋움"/>
              </a:rPr>
              <a:t> </a:t>
            </a:r>
            <a:r>
              <a:rPr dirty="0" sz="1950" b="1">
                <a:latin typeface="한컴산뜻돋움"/>
                <a:cs typeface="한컴산뜻돋움"/>
              </a:rPr>
              <a:t>1;</a:t>
            </a:r>
            <a:r>
              <a:rPr dirty="0" sz="1950" spc="35" b="1">
                <a:latin typeface="한컴산뜻돋움"/>
                <a:cs typeface="한컴산뜻돋움"/>
              </a:rPr>
              <a:t> </a:t>
            </a:r>
            <a:r>
              <a:rPr dirty="0" sz="1950" spc="75" b="1">
                <a:latin typeface="한컴산뜻돋움"/>
                <a:cs typeface="한컴산뜻돋움"/>
              </a:rPr>
              <a:t>i</a:t>
            </a:r>
            <a:r>
              <a:rPr dirty="0" sz="1950" spc="30" b="1">
                <a:latin typeface="한컴산뜻돋움"/>
                <a:cs typeface="한컴산뜻돋움"/>
              </a:rPr>
              <a:t> </a:t>
            </a:r>
            <a:r>
              <a:rPr dirty="0" sz="1950" spc="165" b="1">
                <a:latin typeface="한컴산뜻돋움"/>
                <a:cs typeface="한컴산뜻돋움"/>
              </a:rPr>
              <a:t>&lt;=</a:t>
            </a:r>
            <a:r>
              <a:rPr dirty="0" sz="1950" spc="30" b="1">
                <a:latin typeface="한컴산뜻돋움"/>
                <a:cs typeface="한컴산뜻돋움"/>
              </a:rPr>
              <a:t> </a:t>
            </a:r>
            <a:r>
              <a:rPr dirty="0" sz="1950" spc="175" b="1">
                <a:latin typeface="한컴산뜻돋움"/>
                <a:cs typeface="한컴산뜻돋움"/>
              </a:rPr>
              <a:t>9;</a:t>
            </a:r>
            <a:r>
              <a:rPr dirty="0" sz="1950" spc="35" b="1">
                <a:latin typeface="한컴산뜻돋움"/>
                <a:cs typeface="한컴산뜻돋움"/>
              </a:rPr>
              <a:t> </a:t>
            </a:r>
            <a:r>
              <a:rPr dirty="0" sz="1950" spc="-10" b="1">
                <a:latin typeface="한컴산뜻돋움"/>
                <a:cs typeface="한컴산뜻돋움"/>
              </a:rPr>
              <a:t>i++){</a:t>
            </a:r>
            <a:endParaRPr sz="1950">
              <a:latin typeface="한컴산뜻돋움"/>
              <a:cs typeface="한컴산뜻돋움"/>
            </a:endParaRPr>
          </a:p>
          <a:p>
            <a:pPr marL="294640">
              <a:lnSpc>
                <a:spcPct val="100000"/>
              </a:lnSpc>
              <a:spcBef>
                <a:spcPts val="440"/>
              </a:spcBef>
            </a:pPr>
            <a:r>
              <a:rPr dirty="0" sz="1950" spc="160" b="1">
                <a:latin typeface="한컴산뜻돋움"/>
                <a:cs typeface="한컴산뜻돋움"/>
              </a:rPr>
              <a:t>printf("%d</a:t>
            </a:r>
            <a:r>
              <a:rPr dirty="0" sz="1950" spc="50" b="1">
                <a:latin typeface="한컴산뜻돋움"/>
                <a:cs typeface="한컴산뜻돋움"/>
              </a:rPr>
              <a:t> </a:t>
            </a:r>
            <a:r>
              <a:rPr dirty="0" sz="1950" spc="370" b="1">
                <a:latin typeface="한컴산뜻돋움"/>
                <a:cs typeface="한컴산뜻돋움"/>
              </a:rPr>
              <a:t>*</a:t>
            </a:r>
            <a:r>
              <a:rPr dirty="0" sz="1950" spc="55" b="1">
                <a:latin typeface="한컴산뜻돋움"/>
                <a:cs typeface="한컴산뜻돋움"/>
              </a:rPr>
              <a:t> </a:t>
            </a:r>
            <a:r>
              <a:rPr dirty="0" sz="1950" spc="140" b="1">
                <a:latin typeface="한컴산뜻돋움"/>
                <a:cs typeface="한컴산뜻돋움"/>
              </a:rPr>
              <a:t>%d</a:t>
            </a:r>
            <a:r>
              <a:rPr dirty="0" sz="1950" spc="50" b="1">
                <a:latin typeface="한컴산뜻돋움"/>
                <a:cs typeface="한컴산뜻돋움"/>
              </a:rPr>
              <a:t> </a:t>
            </a:r>
            <a:r>
              <a:rPr dirty="0" sz="1950" b="1">
                <a:latin typeface="한컴산뜻돋움"/>
                <a:cs typeface="한컴산뜻돋움"/>
              </a:rPr>
              <a:t>=</a:t>
            </a:r>
            <a:r>
              <a:rPr dirty="0" sz="1950" spc="55" b="1">
                <a:latin typeface="한컴산뜻돋움"/>
                <a:cs typeface="한컴산뜻돋움"/>
              </a:rPr>
              <a:t> </a:t>
            </a:r>
            <a:r>
              <a:rPr dirty="0" sz="1950" spc="160" b="1">
                <a:latin typeface="한컴산뜻돋움"/>
                <a:cs typeface="한컴산뜻돋움"/>
              </a:rPr>
              <a:t>%d\n",num,</a:t>
            </a:r>
            <a:r>
              <a:rPr dirty="0" sz="1950" spc="55" b="1">
                <a:latin typeface="한컴산뜻돋움"/>
                <a:cs typeface="한컴산뜻돋움"/>
              </a:rPr>
              <a:t> </a:t>
            </a:r>
            <a:r>
              <a:rPr dirty="0" sz="1950" b="1">
                <a:latin typeface="한컴산뜻돋움"/>
                <a:cs typeface="한컴산뜻돋움"/>
              </a:rPr>
              <a:t>i,</a:t>
            </a:r>
            <a:r>
              <a:rPr dirty="0" sz="1950" spc="50" b="1">
                <a:latin typeface="한컴산뜻돋움"/>
                <a:cs typeface="한컴산뜻돋움"/>
              </a:rPr>
              <a:t> </a:t>
            </a:r>
            <a:r>
              <a:rPr dirty="0" sz="1950" spc="90" b="1">
                <a:latin typeface="한컴산뜻돋움"/>
                <a:cs typeface="한컴산뜻돋움"/>
              </a:rPr>
              <a:t>num*i);</a:t>
            </a:r>
            <a:endParaRPr sz="1950">
              <a:latin typeface="한컴산뜻돋움"/>
              <a:cs typeface="한컴산뜻돋움"/>
            </a:endParaRPr>
          </a:p>
          <a:p>
            <a:pPr marL="153670">
              <a:lnSpc>
                <a:spcPct val="100000"/>
              </a:lnSpc>
              <a:spcBef>
                <a:spcPts val="440"/>
              </a:spcBef>
            </a:pPr>
            <a:r>
              <a:rPr dirty="0" sz="1950" spc="100" b="1">
                <a:latin typeface="한컴산뜻돋움"/>
                <a:cs typeface="한컴산뜻돋움"/>
              </a:rPr>
              <a:t>}</a:t>
            </a:r>
            <a:endParaRPr sz="195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dirty="0" sz="1950" spc="100" b="1">
                <a:latin typeface="한컴산뜻돋움"/>
                <a:cs typeface="한컴산뜻돋움"/>
              </a:rPr>
              <a:t>}</a:t>
            </a:r>
            <a:endParaRPr sz="1950">
              <a:latin typeface="한컴산뜻돋움"/>
              <a:cs typeface="한컴산뜻돋움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6472" y="3110620"/>
            <a:ext cx="4429124" cy="3343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601302" y="1896968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01302" y="1896970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27651" y="4439324"/>
            <a:ext cx="5233035" cy="12827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dirty="0" sz="2400" spc="-375">
                <a:latin typeface="함초롬바탕"/>
                <a:cs typeface="함초롬바탕"/>
              </a:rPr>
              <a:t>수</a:t>
            </a:r>
            <a:r>
              <a:rPr dirty="0" sz="2400" spc="-40">
                <a:latin typeface="함초롬바탕"/>
                <a:cs typeface="함초롬바탕"/>
              </a:rPr>
              <a:t> </a:t>
            </a:r>
            <a:r>
              <a:rPr dirty="0" sz="2400" spc="-180">
                <a:latin typeface="함초롬바탕"/>
                <a:cs typeface="함초롬바탕"/>
              </a:rPr>
              <a:t>하나를</a:t>
            </a:r>
            <a:r>
              <a:rPr dirty="0" sz="2400" spc="-40">
                <a:latin typeface="함초롬바탕"/>
                <a:cs typeface="함초롬바탕"/>
              </a:rPr>
              <a:t> </a:t>
            </a:r>
            <a:r>
              <a:rPr dirty="0" sz="2400" spc="-20">
                <a:latin typeface="함초롬바탕"/>
                <a:cs typeface="함초롬바탕"/>
              </a:rPr>
              <a:t>입력하면</a:t>
            </a:r>
            <a:endParaRPr sz="2400">
              <a:latin typeface="함초롬바탕"/>
              <a:cs typeface="함초롬바탕"/>
            </a:endParaRPr>
          </a:p>
          <a:p>
            <a:pPr algn="ctr" marL="12065" marR="5080">
              <a:lnSpc>
                <a:spcPct val="114599"/>
              </a:lnSpc>
            </a:pPr>
            <a:r>
              <a:rPr dirty="0" sz="2400" spc="-260">
                <a:latin typeface="함초롬바탕"/>
                <a:cs typeface="함초롬바탕"/>
              </a:rPr>
              <a:t>1부터</a:t>
            </a:r>
            <a:r>
              <a:rPr dirty="0" sz="2400" spc="-40">
                <a:latin typeface="함초롬바탕"/>
                <a:cs typeface="함초롬바탕"/>
              </a:rPr>
              <a:t> </a:t>
            </a:r>
            <a:r>
              <a:rPr dirty="0" sz="2400" spc="-140">
                <a:latin typeface="함초롬바탕"/>
                <a:cs typeface="함초롬바탕"/>
              </a:rPr>
              <a:t>입력된</a:t>
            </a:r>
            <a:r>
              <a:rPr dirty="0" sz="2400" spc="-35">
                <a:latin typeface="함초롬바탕"/>
                <a:cs typeface="함초롬바탕"/>
              </a:rPr>
              <a:t> </a:t>
            </a:r>
            <a:r>
              <a:rPr dirty="0" sz="2400" spc="-180">
                <a:latin typeface="함초롬바탕"/>
                <a:cs typeface="함초롬바탕"/>
              </a:rPr>
              <a:t>수까지</a:t>
            </a:r>
            <a:r>
              <a:rPr dirty="0" sz="2400" spc="-35">
                <a:latin typeface="함초롬바탕"/>
                <a:cs typeface="함초롬바탕"/>
              </a:rPr>
              <a:t> </a:t>
            </a:r>
            <a:r>
              <a:rPr dirty="0" sz="2400" spc="-150">
                <a:solidFill>
                  <a:srgbClr val="9A0000"/>
                </a:solidFill>
                <a:latin typeface="함초롬바탕"/>
                <a:cs typeface="함초롬바탕"/>
              </a:rPr>
              <a:t>짝수</a:t>
            </a:r>
            <a:r>
              <a:rPr dirty="0" sz="2400" spc="-150">
                <a:latin typeface="함초롬바탕"/>
                <a:cs typeface="함초롬바탕"/>
              </a:rPr>
              <a:t>의</a:t>
            </a:r>
            <a:r>
              <a:rPr dirty="0" sz="2400" spc="-35">
                <a:latin typeface="함초롬바탕"/>
                <a:cs typeface="함초롬바탕"/>
              </a:rPr>
              <a:t> </a:t>
            </a:r>
            <a:r>
              <a:rPr dirty="0" sz="2400" spc="-229">
                <a:latin typeface="함초롬바탕"/>
                <a:cs typeface="함초롬바탕"/>
              </a:rPr>
              <a:t>합을</a:t>
            </a:r>
            <a:r>
              <a:rPr dirty="0" sz="2400" spc="-35">
                <a:latin typeface="함초롬바탕"/>
                <a:cs typeface="함초롬바탕"/>
              </a:rPr>
              <a:t> </a:t>
            </a:r>
            <a:r>
              <a:rPr dirty="0" sz="2400" spc="-275">
                <a:latin typeface="함초롬바탕"/>
                <a:cs typeface="함초롬바탕"/>
              </a:rPr>
              <a:t>출력되는 </a:t>
            </a:r>
            <a:r>
              <a:rPr dirty="0" sz="2400" spc="-305">
                <a:latin typeface="함초롬바탕"/>
                <a:cs typeface="함초롬바탕"/>
              </a:rPr>
              <a:t>프로그램을</a:t>
            </a:r>
            <a:r>
              <a:rPr dirty="0" sz="2400" spc="-35">
                <a:latin typeface="함초롬바탕"/>
                <a:cs typeface="함초롬바탕"/>
              </a:rPr>
              <a:t> </a:t>
            </a:r>
            <a:r>
              <a:rPr dirty="0" sz="2400" spc="-20">
                <a:latin typeface="함초롬바탕"/>
                <a:cs typeface="함초롬바탕"/>
              </a:rPr>
              <a:t>만드시오!</a:t>
            </a:r>
            <a:endParaRPr sz="240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37524" y="1896968"/>
            <a:ext cx="4010660" cy="50717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476375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  <a:p>
            <a:pPr marL="12700" marR="1049655">
              <a:lnSpc>
                <a:spcPct val="234000"/>
              </a:lnSpc>
              <a:spcBef>
                <a:spcPts val="105"/>
              </a:spcBef>
            </a:pPr>
            <a:r>
              <a:rPr dirty="0" sz="2350" spc="245" b="1">
                <a:latin typeface="한컴산뜻돋움"/>
                <a:cs typeface="한컴산뜻돋움"/>
              </a:rPr>
              <a:t>#include&lt;stdio.h&gt; </a:t>
            </a: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60" b="1">
                <a:latin typeface="한컴산뜻돋움"/>
                <a:cs typeface="한컴산뜻돋움"/>
              </a:rPr>
              <a:t>main()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40" b="1">
                <a:latin typeface="한컴산뜻돋움"/>
                <a:cs typeface="한컴산뜻돋움"/>
              </a:rPr>
              <a:t>{</a:t>
            </a:r>
            <a:endParaRPr sz="2350">
              <a:latin typeface="한컴산뜻돋움"/>
              <a:cs typeface="한컴산뜻돋움"/>
            </a:endParaRPr>
          </a:p>
          <a:p>
            <a:pPr marL="347980" marR="1689100">
              <a:lnSpc>
                <a:spcPct val="117000"/>
              </a:lnSpc>
            </a:pP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spc="110" b="1">
                <a:latin typeface="한컴산뜻돋움"/>
                <a:cs typeface="한컴산뜻돋움"/>
              </a:rPr>
              <a:t>num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=</a:t>
            </a:r>
            <a:r>
              <a:rPr dirty="0" sz="2350" spc="25" b="1">
                <a:latin typeface="한컴산뜻돋움"/>
                <a:cs typeface="한컴산뜻돋움"/>
              </a:rPr>
              <a:t> </a:t>
            </a:r>
            <a:r>
              <a:rPr dirty="0" sz="2350" spc="170" b="1">
                <a:latin typeface="한컴산뜻돋움"/>
                <a:cs typeface="한컴산뜻돋움"/>
              </a:rPr>
              <a:t>0; </a:t>
            </a: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15" b="1">
                <a:latin typeface="한컴산뜻돋움"/>
                <a:cs typeface="한컴산뜻돋움"/>
              </a:rPr>
              <a:t> </a:t>
            </a:r>
            <a:r>
              <a:rPr dirty="0" sz="2350" spc="325" b="1">
                <a:latin typeface="한컴산뜻돋움"/>
                <a:cs typeface="한컴산뜻돋움"/>
              </a:rPr>
              <a:t>a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=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spc="170" b="1">
                <a:latin typeface="한컴산뜻돋움"/>
                <a:cs typeface="한컴산뜻돋움"/>
              </a:rPr>
              <a:t>0; </a:t>
            </a:r>
            <a:r>
              <a:rPr dirty="0" sz="2350" spc="165" b="1">
                <a:solidFill>
                  <a:srgbClr val="9A0000"/>
                </a:solidFill>
                <a:latin typeface="한컴산뜻돋움"/>
                <a:cs typeface="한컴산뜻돋움"/>
              </a:rPr>
              <a:t>while</a:t>
            </a:r>
            <a:r>
              <a:rPr dirty="0" sz="2350" spc="4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350" spc="105" b="1">
                <a:solidFill>
                  <a:srgbClr val="9A0000"/>
                </a:solidFill>
                <a:latin typeface="한컴산뜻돋움"/>
                <a:cs typeface="한컴산뜻돋움"/>
              </a:rPr>
              <a:t>(a&lt;1)</a:t>
            </a:r>
            <a:r>
              <a:rPr dirty="0" sz="2350" spc="4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350" spc="40" b="1">
                <a:latin typeface="한컴산뜻돋움"/>
                <a:cs typeface="한컴산뜻돋움"/>
              </a:rPr>
              <a:t>{</a:t>
            </a:r>
            <a:endParaRPr sz="2350">
              <a:latin typeface="한컴산뜻돋움"/>
              <a:cs typeface="한컴산뜻돋움"/>
            </a:endParaRPr>
          </a:p>
          <a:p>
            <a:pPr marL="683260" marR="5080">
              <a:lnSpc>
                <a:spcPct val="117000"/>
              </a:lnSpc>
            </a:pPr>
            <a:r>
              <a:rPr dirty="0" sz="2350" spc="110" b="1">
                <a:latin typeface="한컴산뜻돋움"/>
                <a:cs typeface="한컴산뜻돋움"/>
              </a:rPr>
              <a:t>num</a:t>
            </a:r>
            <a:r>
              <a:rPr dirty="0" sz="2350" spc="-2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+=</a:t>
            </a:r>
            <a:r>
              <a:rPr dirty="0" sz="2350" spc="-15" b="1">
                <a:latin typeface="한컴산뜻돋움"/>
                <a:cs typeface="한컴산뜻돋움"/>
              </a:rPr>
              <a:t> </a:t>
            </a:r>
            <a:r>
              <a:rPr dirty="0" sz="2350" spc="-25" b="1">
                <a:latin typeface="한컴산뜻돋움"/>
                <a:cs typeface="한컴산뜻돋움"/>
              </a:rPr>
              <a:t>1; </a:t>
            </a:r>
            <a:r>
              <a:rPr dirty="0" sz="2350" spc="150" b="1">
                <a:latin typeface="한컴산뜻돋움"/>
                <a:cs typeface="한컴산뜻돋움"/>
              </a:rPr>
              <a:t>printf("%d\n",num);</a:t>
            </a:r>
            <a:endParaRPr sz="2350">
              <a:latin typeface="한컴산뜻돋움"/>
              <a:cs typeface="한컴산뜻돋움"/>
            </a:endParaRPr>
          </a:p>
          <a:p>
            <a:pPr marL="347980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  <a:p>
            <a:pPr marL="347980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258390" y="7871803"/>
            <a:ext cx="1669414" cy="755650"/>
          </a:xfrm>
          <a:custGeom>
            <a:avLst/>
            <a:gdLst/>
            <a:ahLst/>
            <a:cxnLst/>
            <a:rect l="l" t="t" r="r" b="b"/>
            <a:pathLst>
              <a:path w="1669415" h="755650">
                <a:moveTo>
                  <a:pt x="1042774" y="272973"/>
                </a:moveTo>
                <a:lnTo>
                  <a:pt x="833601" y="272973"/>
                </a:lnTo>
                <a:lnTo>
                  <a:pt x="835333" y="272579"/>
                </a:lnTo>
                <a:lnTo>
                  <a:pt x="867386" y="240178"/>
                </a:lnTo>
                <a:lnTo>
                  <a:pt x="897735" y="209983"/>
                </a:lnTo>
                <a:lnTo>
                  <a:pt x="929928" y="179199"/>
                </a:lnTo>
                <a:lnTo>
                  <a:pt x="964003" y="148582"/>
                </a:lnTo>
                <a:lnTo>
                  <a:pt x="999996" y="118883"/>
                </a:lnTo>
                <a:lnTo>
                  <a:pt x="1038012" y="90813"/>
                </a:lnTo>
                <a:lnTo>
                  <a:pt x="1077887" y="65256"/>
                </a:lnTo>
                <a:lnTo>
                  <a:pt x="1119860" y="42833"/>
                </a:lnTo>
                <a:lnTo>
                  <a:pt x="1163901" y="24344"/>
                </a:lnTo>
                <a:lnTo>
                  <a:pt x="1210048" y="10539"/>
                </a:lnTo>
                <a:lnTo>
                  <a:pt x="1258336" y="2173"/>
                </a:lnTo>
                <a:lnTo>
                  <a:pt x="1308805" y="0"/>
                </a:lnTo>
                <a:lnTo>
                  <a:pt x="1361491" y="4771"/>
                </a:lnTo>
                <a:lnTo>
                  <a:pt x="1416432" y="17241"/>
                </a:lnTo>
                <a:lnTo>
                  <a:pt x="1461565" y="33573"/>
                </a:lnTo>
                <a:lnTo>
                  <a:pt x="1502518" y="54639"/>
                </a:lnTo>
                <a:lnTo>
                  <a:pt x="1539227" y="80392"/>
                </a:lnTo>
                <a:lnTo>
                  <a:pt x="1571626" y="110782"/>
                </a:lnTo>
                <a:lnTo>
                  <a:pt x="1599650" y="145763"/>
                </a:lnTo>
                <a:lnTo>
                  <a:pt x="1604924" y="154600"/>
                </a:lnTo>
                <a:lnTo>
                  <a:pt x="1279700" y="154600"/>
                </a:lnTo>
                <a:lnTo>
                  <a:pt x="1232095" y="161557"/>
                </a:lnTo>
                <a:lnTo>
                  <a:pt x="1184095" y="177450"/>
                </a:lnTo>
                <a:lnTo>
                  <a:pt x="1138130" y="200975"/>
                </a:lnTo>
                <a:lnTo>
                  <a:pt x="1094199" y="230469"/>
                </a:lnTo>
                <a:lnTo>
                  <a:pt x="1052299" y="264267"/>
                </a:lnTo>
                <a:lnTo>
                  <a:pt x="1042774" y="272973"/>
                </a:lnTo>
                <a:close/>
              </a:path>
              <a:path w="1669415" h="755650">
                <a:moveTo>
                  <a:pt x="366318" y="755239"/>
                </a:moveTo>
                <a:lnTo>
                  <a:pt x="321339" y="753082"/>
                </a:lnTo>
                <a:lnTo>
                  <a:pt x="277939" y="745953"/>
                </a:lnTo>
                <a:lnTo>
                  <a:pt x="236452" y="734020"/>
                </a:lnTo>
                <a:lnTo>
                  <a:pt x="197210" y="717451"/>
                </a:lnTo>
                <a:lnTo>
                  <a:pt x="160546" y="696416"/>
                </a:lnTo>
                <a:lnTo>
                  <a:pt x="126793" y="671081"/>
                </a:lnTo>
                <a:lnTo>
                  <a:pt x="96284" y="641616"/>
                </a:lnTo>
                <a:lnTo>
                  <a:pt x="69353" y="608190"/>
                </a:lnTo>
                <a:lnTo>
                  <a:pt x="46332" y="570970"/>
                </a:lnTo>
                <a:lnTo>
                  <a:pt x="27553" y="530125"/>
                </a:lnTo>
                <a:lnTo>
                  <a:pt x="13351" y="485823"/>
                </a:lnTo>
                <a:lnTo>
                  <a:pt x="4057" y="438234"/>
                </a:lnTo>
                <a:lnTo>
                  <a:pt x="5" y="387524"/>
                </a:lnTo>
                <a:lnTo>
                  <a:pt x="1543" y="342954"/>
                </a:lnTo>
                <a:lnTo>
                  <a:pt x="8081" y="300040"/>
                </a:lnTo>
                <a:lnTo>
                  <a:pt x="19300" y="259025"/>
                </a:lnTo>
                <a:lnTo>
                  <a:pt x="34887" y="220148"/>
                </a:lnTo>
                <a:lnTo>
                  <a:pt x="54530" y="183649"/>
                </a:lnTo>
                <a:lnTo>
                  <a:pt x="77916" y="149767"/>
                </a:lnTo>
                <a:lnTo>
                  <a:pt x="104732" y="118742"/>
                </a:lnTo>
                <a:lnTo>
                  <a:pt x="134665" y="90813"/>
                </a:lnTo>
                <a:lnTo>
                  <a:pt x="167403" y="66220"/>
                </a:lnTo>
                <a:lnTo>
                  <a:pt x="202633" y="45201"/>
                </a:lnTo>
                <a:lnTo>
                  <a:pt x="240043" y="27997"/>
                </a:lnTo>
                <a:lnTo>
                  <a:pt x="279318" y="14847"/>
                </a:lnTo>
                <a:lnTo>
                  <a:pt x="320148" y="5991"/>
                </a:lnTo>
                <a:lnTo>
                  <a:pt x="362219" y="1667"/>
                </a:lnTo>
                <a:lnTo>
                  <a:pt x="405218" y="2115"/>
                </a:lnTo>
                <a:lnTo>
                  <a:pt x="448833" y="7574"/>
                </a:lnTo>
                <a:lnTo>
                  <a:pt x="492750" y="18285"/>
                </a:lnTo>
                <a:lnTo>
                  <a:pt x="536658" y="34487"/>
                </a:lnTo>
                <a:lnTo>
                  <a:pt x="580243" y="56418"/>
                </a:lnTo>
                <a:lnTo>
                  <a:pt x="618199" y="80140"/>
                </a:lnTo>
                <a:lnTo>
                  <a:pt x="654823" y="106606"/>
                </a:lnTo>
                <a:lnTo>
                  <a:pt x="690455" y="135503"/>
                </a:lnTo>
                <a:lnTo>
                  <a:pt x="712457" y="155013"/>
                </a:lnTo>
                <a:lnTo>
                  <a:pt x="403457" y="155013"/>
                </a:lnTo>
                <a:lnTo>
                  <a:pt x="359589" y="155416"/>
                </a:lnTo>
                <a:lnTo>
                  <a:pt x="318303" y="163744"/>
                </a:lnTo>
                <a:lnTo>
                  <a:pt x="280291" y="179258"/>
                </a:lnTo>
                <a:lnTo>
                  <a:pt x="246249" y="201222"/>
                </a:lnTo>
                <a:lnTo>
                  <a:pt x="216868" y="228897"/>
                </a:lnTo>
                <a:lnTo>
                  <a:pt x="192845" y="261546"/>
                </a:lnTo>
                <a:lnTo>
                  <a:pt x="174871" y="298433"/>
                </a:lnTo>
                <a:lnTo>
                  <a:pt x="163641" y="338818"/>
                </a:lnTo>
                <a:lnTo>
                  <a:pt x="159851" y="381966"/>
                </a:lnTo>
                <a:lnTo>
                  <a:pt x="166826" y="433930"/>
                </a:lnTo>
                <a:lnTo>
                  <a:pt x="181714" y="479191"/>
                </a:lnTo>
                <a:lnTo>
                  <a:pt x="203602" y="517597"/>
                </a:lnTo>
                <a:lnTo>
                  <a:pt x="231580" y="548997"/>
                </a:lnTo>
                <a:lnTo>
                  <a:pt x="264734" y="573242"/>
                </a:lnTo>
                <a:lnTo>
                  <a:pt x="302153" y="590182"/>
                </a:lnTo>
                <a:lnTo>
                  <a:pt x="342925" y="599668"/>
                </a:lnTo>
                <a:lnTo>
                  <a:pt x="386139" y="601551"/>
                </a:lnTo>
                <a:lnTo>
                  <a:pt x="711087" y="601551"/>
                </a:lnTo>
                <a:lnTo>
                  <a:pt x="679867" y="628419"/>
                </a:lnTo>
                <a:lnTo>
                  <a:pt x="639428" y="659528"/>
                </a:lnTo>
                <a:lnTo>
                  <a:pt x="597334" y="687396"/>
                </a:lnTo>
                <a:lnTo>
                  <a:pt x="553390" y="711218"/>
                </a:lnTo>
                <a:lnTo>
                  <a:pt x="507401" y="730191"/>
                </a:lnTo>
                <a:lnTo>
                  <a:pt x="459682" y="743962"/>
                </a:lnTo>
                <a:lnTo>
                  <a:pt x="412543" y="752255"/>
                </a:lnTo>
                <a:lnTo>
                  <a:pt x="366318" y="755239"/>
                </a:lnTo>
                <a:close/>
              </a:path>
              <a:path w="1669415" h="755650">
                <a:moveTo>
                  <a:pt x="1593755" y="601925"/>
                </a:moveTo>
                <a:lnTo>
                  <a:pt x="1275238" y="601925"/>
                </a:lnTo>
                <a:lnTo>
                  <a:pt x="1322562" y="598812"/>
                </a:lnTo>
                <a:lnTo>
                  <a:pt x="1366841" y="586535"/>
                </a:lnTo>
                <a:lnTo>
                  <a:pt x="1406676" y="565985"/>
                </a:lnTo>
                <a:lnTo>
                  <a:pt x="1441197" y="538185"/>
                </a:lnTo>
                <a:lnTo>
                  <a:pt x="1469537" y="504159"/>
                </a:lnTo>
                <a:lnTo>
                  <a:pt x="1490825" y="464929"/>
                </a:lnTo>
                <a:lnTo>
                  <a:pt x="1504194" y="421520"/>
                </a:lnTo>
                <a:lnTo>
                  <a:pt x="1508775" y="374954"/>
                </a:lnTo>
                <a:lnTo>
                  <a:pt x="1502715" y="324307"/>
                </a:lnTo>
                <a:lnTo>
                  <a:pt x="1488529" y="279461"/>
                </a:lnTo>
                <a:lnTo>
                  <a:pt x="1467056" y="240817"/>
                </a:lnTo>
                <a:lnTo>
                  <a:pt x="1439133" y="208772"/>
                </a:lnTo>
                <a:lnTo>
                  <a:pt x="1405599" y="183729"/>
                </a:lnTo>
                <a:lnTo>
                  <a:pt x="1367290" y="166086"/>
                </a:lnTo>
                <a:lnTo>
                  <a:pt x="1325044" y="156243"/>
                </a:lnTo>
                <a:lnTo>
                  <a:pt x="1279700" y="154600"/>
                </a:lnTo>
                <a:lnTo>
                  <a:pt x="1604924" y="154600"/>
                </a:lnTo>
                <a:lnTo>
                  <a:pt x="1642314" y="229299"/>
                </a:lnTo>
                <a:lnTo>
                  <a:pt x="1656114" y="274085"/>
                </a:lnTo>
                <a:lnTo>
                  <a:pt x="1664869" y="318035"/>
                </a:lnTo>
                <a:lnTo>
                  <a:pt x="1668824" y="360960"/>
                </a:lnTo>
                <a:lnTo>
                  <a:pt x="1668221" y="402672"/>
                </a:lnTo>
                <a:lnTo>
                  <a:pt x="1663305" y="442981"/>
                </a:lnTo>
                <a:lnTo>
                  <a:pt x="1654319" y="481699"/>
                </a:lnTo>
                <a:lnTo>
                  <a:pt x="1641507" y="518637"/>
                </a:lnTo>
                <a:lnTo>
                  <a:pt x="1625112" y="553606"/>
                </a:lnTo>
                <a:lnTo>
                  <a:pt x="1605377" y="586417"/>
                </a:lnTo>
                <a:lnTo>
                  <a:pt x="1593755" y="601925"/>
                </a:lnTo>
                <a:close/>
              </a:path>
              <a:path w="1669415" h="755650">
                <a:moveTo>
                  <a:pt x="711087" y="601551"/>
                </a:moveTo>
                <a:lnTo>
                  <a:pt x="386139" y="601551"/>
                </a:lnTo>
                <a:lnTo>
                  <a:pt x="430882" y="595680"/>
                </a:lnTo>
                <a:lnTo>
                  <a:pt x="473953" y="582689"/>
                </a:lnTo>
                <a:lnTo>
                  <a:pt x="515305" y="563508"/>
                </a:lnTo>
                <a:lnTo>
                  <a:pt x="554987" y="539249"/>
                </a:lnTo>
                <a:lnTo>
                  <a:pt x="593051" y="511025"/>
                </a:lnTo>
                <a:lnTo>
                  <a:pt x="629547" y="479949"/>
                </a:lnTo>
                <a:lnTo>
                  <a:pt x="664524" y="447132"/>
                </a:lnTo>
                <a:lnTo>
                  <a:pt x="698034" y="413687"/>
                </a:lnTo>
                <a:lnTo>
                  <a:pt x="732948" y="377820"/>
                </a:lnTo>
                <a:lnTo>
                  <a:pt x="731366" y="376640"/>
                </a:lnTo>
                <a:lnTo>
                  <a:pt x="729427" y="374827"/>
                </a:lnTo>
                <a:lnTo>
                  <a:pt x="693111" y="339811"/>
                </a:lnTo>
                <a:lnTo>
                  <a:pt x="656518" y="303824"/>
                </a:lnTo>
                <a:lnTo>
                  <a:pt x="619088" y="268403"/>
                </a:lnTo>
                <a:lnTo>
                  <a:pt x="580259" y="235088"/>
                </a:lnTo>
                <a:lnTo>
                  <a:pt x="539471" y="205418"/>
                </a:lnTo>
                <a:lnTo>
                  <a:pt x="496161" y="180930"/>
                </a:lnTo>
                <a:lnTo>
                  <a:pt x="449212" y="163272"/>
                </a:lnTo>
                <a:lnTo>
                  <a:pt x="403457" y="155013"/>
                </a:lnTo>
                <a:lnTo>
                  <a:pt x="712457" y="155013"/>
                </a:lnTo>
                <a:lnTo>
                  <a:pt x="725434" y="166520"/>
                </a:lnTo>
                <a:lnTo>
                  <a:pt x="760099" y="199343"/>
                </a:lnTo>
                <a:lnTo>
                  <a:pt x="794792" y="233659"/>
                </a:lnTo>
                <a:lnTo>
                  <a:pt x="833601" y="272973"/>
                </a:lnTo>
                <a:lnTo>
                  <a:pt x="1042774" y="272973"/>
                </a:lnTo>
                <a:lnTo>
                  <a:pt x="1012429" y="300707"/>
                </a:lnTo>
                <a:lnTo>
                  <a:pt x="974588" y="338125"/>
                </a:lnTo>
                <a:lnTo>
                  <a:pt x="935957" y="377757"/>
                </a:lnTo>
                <a:lnTo>
                  <a:pt x="937038" y="379111"/>
                </a:lnTo>
                <a:lnTo>
                  <a:pt x="940069" y="381966"/>
                </a:lnTo>
                <a:lnTo>
                  <a:pt x="970378" y="411171"/>
                </a:lnTo>
                <a:lnTo>
                  <a:pt x="1002653" y="442981"/>
                </a:lnTo>
                <a:lnTo>
                  <a:pt x="1036303" y="475296"/>
                </a:lnTo>
                <a:lnTo>
                  <a:pt x="1044815" y="482903"/>
                </a:lnTo>
                <a:lnTo>
                  <a:pt x="835053" y="482903"/>
                </a:lnTo>
                <a:lnTo>
                  <a:pt x="833052" y="483544"/>
                </a:lnTo>
                <a:lnTo>
                  <a:pt x="793217" y="523680"/>
                </a:lnTo>
                <a:lnTo>
                  <a:pt x="756567" y="559691"/>
                </a:lnTo>
                <a:lnTo>
                  <a:pt x="718848" y="594872"/>
                </a:lnTo>
                <a:lnTo>
                  <a:pt x="711087" y="601551"/>
                </a:lnTo>
                <a:close/>
              </a:path>
              <a:path w="1669415" h="755650">
                <a:moveTo>
                  <a:pt x="0" y="387527"/>
                </a:moveTo>
                <a:close/>
              </a:path>
              <a:path w="1669415" h="755650">
                <a:moveTo>
                  <a:pt x="1277976" y="754297"/>
                </a:moveTo>
                <a:lnTo>
                  <a:pt x="1237589" y="750907"/>
                </a:lnTo>
                <a:lnTo>
                  <a:pt x="1196787" y="743093"/>
                </a:lnTo>
                <a:lnTo>
                  <a:pt x="1155813" y="730667"/>
                </a:lnTo>
                <a:lnTo>
                  <a:pt x="1114909" y="713438"/>
                </a:lnTo>
                <a:lnTo>
                  <a:pt x="1074321" y="691219"/>
                </a:lnTo>
                <a:lnTo>
                  <a:pt x="1034430" y="664657"/>
                </a:lnTo>
                <a:lnTo>
                  <a:pt x="995724" y="635018"/>
                </a:lnTo>
                <a:lnTo>
                  <a:pt x="957541" y="602388"/>
                </a:lnTo>
                <a:lnTo>
                  <a:pt x="919217" y="566855"/>
                </a:lnTo>
                <a:lnTo>
                  <a:pt x="880088" y="528507"/>
                </a:lnTo>
                <a:lnTo>
                  <a:pt x="835053" y="482903"/>
                </a:lnTo>
                <a:lnTo>
                  <a:pt x="1044815" y="482903"/>
                </a:lnTo>
                <a:lnTo>
                  <a:pt x="1071481" y="506732"/>
                </a:lnTo>
                <a:lnTo>
                  <a:pt x="1108326" y="535894"/>
                </a:lnTo>
                <a:lnTo>
                  <a:pt x="1146982" y="561387"/>
                </a:lnTo>
                <a:lnTo>
                  <a:pt x="1187591" y="581819"/>
                </a:lnTo>
                <a:lnTo>
                  <a:pt x="1230295" y="595796"/>
                </a:lnTo>
                <a:lnTo>
                  <a:pt x="1275238" y="601925"/>
                </a:lnTo>
                <a:lnTo>
                  <a:pt x="1593755" y="601925"/>
                </a:lnTo>
                <a:lnTo>
                  <a:pt x="1582547" y="616881"/>
                </a:lnTo>
                <a:lnTo>
                  <a:pt x="1528576" y="670014"/>
                </a:lnTo>
                <a:lnTo>
                  <a:pt x="1465145" y="711494"/>
                </a:lnTo>
                <a:lnTo>
                  <a:pt x="1430492" y="727392"/>
                </a:lnTo>
                <a:lnTo>
                  <a:pt x="1394204" y="739810"/>
                </a:lnTo>
                <a:lnTo>
                  <a:pt x="1356527" y="748559"/>
                </a:lnTo>
                <a:lnTo>
                  <a:pt x="1317703" y="753451"/>
                </a:lnTo>
                <a:lnTo>
                  <a:pt x="1277976" y="754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137524" y="1896974"/>
            <a:ext cx="4010660" cy="50717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476375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  <a:p>
            <a:pPr marL="12700" marR="1049655">
              <a:lnSpc>
                <a:spcPct val="234000"/>
              </a:lnSpc>
              <a:spcBef>
                <a:spcPts val="105"/>
              </a:spcBef>
            </a:pPr>
            <a:r>
              <a:rPr dirty="0" sz="2350" spc="245" b="1">
                <a:latin typeface="한컴산뜻돋움"/>
                <a:cs typeface="한컴산뜻돋움"/>
              </a:rPr>
              <a:t>#include&lt;stdio.h&gt; </a:t>
            </a: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60" b="1">
                <a:latin typeface="한컴산뜻돋움"/>
                <a:cs typeface="한컴산뜻돋움"/>
              </a:rPr>
              <a:t>main()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40" b="1">
                <a:latin typeface="한컴산뜻돋움"/>
                <a:cs typeface="한컴산뜻돋움"/>
              </a:rPr>
              <a:t>{</a:t>
            </a:r>
            <a:endParaRPr sz="2350">
              <a:latin typeface="한컴산뜻돋움"/>
              <a:cs typeface="한컴산뜻돋움"/>
            </a:endParaRPr>
          </a:p>
          <a:p>
            <a:pPr marL="347980" marR="1689100">
              <a:lnSpc>
                <a:spcPct val="117000"/>
              </a:lnSpc>
            </a:pP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spc="110" b="1">
                <a:latin typeface="한컴산뜻돋움"/>
                <a:cs typeface="한컴산뜻돋움"/>
              </a:rPr>
              <a:t>num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=</a:t>
            </a:r>
            <a:r>
              <a:rPr dirty="0" sz="2350" spc="25" b="1">
                <a:latin typeface="한컴산뜻돋움"/>
                <a:cs typeface="한컴산뜻돋움"/>
              </a:rPr>
              <a:t> </a:t>
            </a:r>
            <a:r>
              <a:rPr dirty="0" sz="2350" spc="170" b="1">
                <a:latin typeface="한컴산뜻돋움"/>
                <a:cs typeface="한컴산뜻돋움"/>
              </a:rPr>
              <a:t>0; </a:t>
            </a: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15" b="1">
                <a:latin typeface="한컴산뜻돋움"/>
                <a:cs typeface="한컴산뜻돋움"/>
              </a:rPr>
              <a:t> </a:t>
            </a:r>
            <a:r>
              <a:rPr dirty="0" sz="2350" spc="325" b="1">
                <a:latin typeface="한컴산뜻돋움"/>
                <a:cs typeface="한컴산뜻돋움"/>
              </a:rPr>
              <a:t>a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=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spc="170" b="1">
                <a:latin typeface="한컴산뜻돋움"/>
                <a:cs typeface="한컴산뜻돋움"/>
              </a:rPr>
              <a:t>0; </a:t>
            </a:r>
            <a:r>
              <a:rPr dirty="0" sz="2350" spc="165" b="1">
                <a:solidFill>
                  <a:srgbClr val="9A0000"/>
                </a:solidFill>
                <a:latin typeface="한컴산뜻돋움"/>
                <a:cs typeface="한컴산뜻돋움"/>
              </a:rPr>
              <a:t>while</a:t>
            </a:r>
            <a:r>
              <a:rPr dirty="0" sz="2350" spc="4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350" spc="105" b="1">
                <a:solidFill>
                  <a:srgbClr val="9A0000"/>
                </a:solidFill>
                <a:latin typeface="한컴산뜻돋움"/>
                <a:cs typeface="한컴산뜻돋움"/>
              </a:rPr>
              <a:t>(a&lt;1)</a:t>
            </a:r>
            <a:r>
              <a:rPr dirty="0" sz="2350" spc="4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350" spc="40" b="1">
                <a:latin typeface="한컴산뜻돋움"/>
                <a:cs typeface="한컴산뜻돋움"/>
              </a:rPr>
              <a:t>{</a:t>
            </a:r>
            <a:endParaRPr sz="2350">
              <a:latin typeface="한컴산뜻돋움"/>
              <a:cs typeface="한컴산뜻돋움"/>
            </a:endParaRPr>
          </a:p>
          <a:p>
            <a:pPr marL="683260" marR="5080">
              <a:lnSpc>
                <a:spcPct val="117000"/>
              </a:lnSpc>
            </a:pPr>
            <a:r>
              <a:rPr dirty="0" sz="2350" spc="110" b="1">
                <a:latin typeface="한컴산뜻돋움"/>
                <a:cs typeface="한컴산뜻돋움"/>
              </a:rPr>
              <a:t>num</a:t>
            </a:r>
            <a:r>
              <a:rPr dirty="0" sz="2350" spc="-2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+=</a:t>
            </a:r>
            <a:r>
              <a:rPr dirty="0" sz="2350" spc="-15" b="1">
                <a:latin typeface="한컴산뜻돋움"/>
                <a:cs typeface="한컴산뜻돋움"/>
              </a:rPr>
              <a:t> </a:t>
            </a:r>
            <a:r>
              <a:rPr dirty="0" sz="2350" spc="-25" b="1">
                <a:latin typeface="한컴산뜻돋움"/>
                <a:cs typeface="한컴산뜻돋움"/>
              </a:rPr>
              <a:t>1; </a:t>
            </a:r>
            <a:r>
              <a:rPr dirty="0" sz="2350" spc="150" b="1">
                <a:latin typeface="한컴산뜻돋움"/>
                <a:cs typeface="한컴산뜻돋움"/>
              </a:rPr>
              <a:t>printf("%d\n",num);</a:t>
            </a:r>
            <a:endParaRPr sz="2350">
              <a:latin typeface="한컴산뜻돋움"/>
              <a:cs typeface="한컴산뜻돋움"/>
            </a:endParaRPr>
          </a:p>
          <a:p>
            <a:pPr marL="347980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  <a:p>
            <a:pPr marL="347980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37524" y="1896967"/>
            <a:ext cx="2966085" cy="12998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476375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dirty="0" sz="2350" spc="245" b="1">
                <a:latin typeface="한컴산뜻돋움"/>
                <a:cs typeface="한컴산뜻돋움"/>
              </a:rPr>
              <a:t>#include&lt;stdio.h&gt;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37524" y="3590512"/>
            <a:ext cx="4010660" cy="3797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7980" marR="1840864" indent="-335915">
              <a:lnSpc>
                <a:spcPct val="117000"/>
              </a:lnSpc>
              <a:spcBef>
                <a:spcPts val="95"/>
              </a:spcBef>
            </a:pP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60" b="1">
                <a:latin typeface="한컴산뜻돋움"/>
                <a:cs typeface="한컴산뜻돋움"/>
              </a:rPr>
              <a:t>main()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40" b="1">
                <a:latin typeface="한컴산뜻돋움"/>
                <a:cs typeface="한컴산뜻돋움"/>
              </a:rPr>
              <a:t>{ </a:t>
            </a: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spc="110" b="1">
                <a:latin typeface="한컴산뜻돋움"/>
                <a:cs typeface="한컴산뜻돋움"/>
              </a:rPr>
              <a:t>num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=</a:t>
            </a:r>
            <a:r>
              <a:rPr dirty="0" sz="2350" spc="25" b="1">
                <a:latin typeface="한컴산뜻돋움"/>
                <a:cs typeface="한컴산뜻돋움"/>
              </a:rPr>
              <a:t> </a:t>
            </a:r>
            <a:r>
              <a:rPr dirty="0" sz="2350" spc="170" b="1">
                <a:latin typeface="한컴산뜻돋움"/>
                <a:cs typeface="한컴산뜻돋움"/>
              </a:rPr>
              <a:t>0; </a:t>
            </a: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15" b="1">
                <a:latin typeface="한컴산뜻돋움"/>
                <a:cs typeface="한컴산뜻돋움"/>
              </a:rPr>
              <a:t> </a:t>
            </a:r>
            <a:r>
              <a:rPr dirty="0" sz="2350" spc="325" b="1">
                <a:latin typeface="한컴산뜻돋움"/>
                <a:cs typeface="한컴산뜻돋움"/>
              </a:rPr>
              <a:t>a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=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spc="170" b="1">
                <a:latin typeface="한컴산뜻돋움"/>
                <a:cs typeface="한컴산뜻돋움"/>
              </a:rPr>
              <a:t>0;</a:t>
            </a:r>
            <a:endParaRPr sz="2350">
              <a:latin typeface="한컴산뜻돋움"/>
              <a:cs typeface="한컴산뜻돋움"/>
            </a:endParaRPr>
          </a:p>
          <a:p>
            <a:pPr marL="683260" marR="1689100" indent="-335915">
              <a:lnSpc>
                <a:spcPct val="117000"/>
              </a:lnSpc>
              <a:spcBef>
                <a:spcPts val="5"/>
              </a:spcBef>
            </a:pPr>
            <a:r>
              <a:rPr dirty="0" sz="2350" spc="165" b="1">
                <a:solidFill>
                  <a:srgbClr val="9A0000"/>
                </a:solidFill>
                <a:latin typeface="한컴산뜻돋움"/>
                <a:cs typeface="한컴산뜻돋움"/>
              </a:rPr>
              <a:t>while</a:t>
            </a:r>
            <a:r>
              <a:rPr dirty="0" sz="2350" spc="4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350" spc="105" b="1">
                <a:solidFill>
                  <a:srgbClr val="9A0000"/>
                </a:solidFill>
                <a:latin typeface="한컴산뜻돋움"/>
                <a:cs typeface="한컴산뜻돋움"/>
              </a:rPr>
              <a:t>(a&lt;1)</a:t>
            </a:r>
            <a:r>
              <a:rPr dirty="0" sz="2350" spc="4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350" spc="40" b="1">
                <a:latin typeface="한컴산뜻돋움"/>
                <a:cs typeface="한컴산뜻돋움"/>
              </a:rPr>
              <a:t>{ </a:t>
            </a:r>
            <a:r>
              <a:rPr dirty="0" sz="2350" spc="110" b="1">
                <a:latin typeface="한컴산뜻돋움"/>
                <a:cs typeface="한컴산뜻돋움"/>
              </a:rPr>
              <a:t>num</a:t>
            </a:r>
            <a:r>
              <a:rPr dirty="0" sz="2350" spc="-2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+=</a:t>
            </a:r>
            <a:r>
              <a:rPr dirty="0" sz="2350" spc="-15" b="1">
                <a:latin typeface="한컴산뜻돋움"/>
                <a:cs typeface="한컴산뜻돋움"/>
              </a:rPr>
              <a:t> </a:t>
            </a:r>
            <a:r>
              <a:rPr dirty="0" sz="2350" spc="-25" b="1">
                <a:latin typeface="한컴산뜻돋움"/>
                <a:cs typeface="한컴산뜻돋움"/>
              </a:rPr>
              <a:t>1;</a:t>
            </a:r>
            <a:endParaRPr sz="2350">
              <a:latin typeface="한컴산뜻돋움"/>
              <a:cs typeface="한컴산뜻돋움"/>
            </a:endParaRPr>
          </a:p>
          <a:p>
            <a:pPr marL="683260" marR="5080">
              <a:lnSpc>
                <a:spcPct val="117000"/>
              </a:lnSpc>
            </a:pPr>
            <a:r>
              <a:rPr dirty="0" sz="2350" spc="150" b="1">
                <a:latin typeface="한컴산뜻돋움"/>
                <a:cs typeface="한컴산뜻돋움"/>
              </a:rPr>
              <a:t>printf("%d\n",num); </a:t>
            </a:r>
            <a:r>
              <a:rPr dirty="0" sz="2350" spc="80" b="1">
                <a:latin typeface="한컴산뜻돋움"/>
                <a:cs typeface="한컴산뜻돋움"/>
              </a:rPr>
              <a:t>if(num</a:t>
            </a:r>
            <a:r>
              <a:rPr dirty="0" sz="2350" spc="45" b="1">
                <a:latin typeface="한컴산뜻돋움"/>
                <a:cs typeface="한컴산뜻돋움"/>
              </a:rPr>
              <a:t> </a:t>
            </a:r>
            <a:r>
              <a:rPr dirty="0" sz="2350" spc="180" b="1">
                <a:latin typeface="한컴산뜻돋움"/>
                <a:cs typeface="한컴산뜻돋움"/>
              </a:rPr>
              <a:t>&gt;=5)</a:t>
            </a:r>
            <a:r>
              <a:rPr dirty="0" sz="2350" spc="50" b="1">
                <a:latin typeface="한컴산뜻돋움"/>
                <a:cs typeface="한컴산뜻돋움"/>
              </a:rPr>
              <a:t> </a:t>
            </a:r>
            <a:r>
              <a:rPr dirty="0" sz="2350" spc="-20" b="1">
                <a:solidFill>
                  <a:srgbClr val="9A0000"/>
                </a:solidFill>
                <a:latin typeface="한컴산뜻돋움"/>
                <a:cs typeface="한컴산뜻돋움"/>
              </a:rPr>
              <a:t>a++</a:t>
            </a:r>
            <a:r>
              <a:rPr dirty="0" sz="2350" spc="-20" b="1">
                <a:latin typeface="한컴산뜻돋움"/>
                <a:cs typeface="한컴산뜻돋움"/>
              </a:rPr>
              <a:t>;</a:t>
            </a:r>
            <a:endParaRPr sz="2350">
              <a:latin typeface="한컴산뜻돋움"/>
              <a:cs typeface="한컴산뜻돋움"/>
            </a:endParaRPr>
          </a:p>
          <a:p>
            <a:pPr marL="347980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  <a:p>
            <a:pPr marL="347980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133554" y="3579881"/>
            <a:ext cx="273685" cy="226377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565"/>
              </a:spcBef>
            </a:pPr>
            <a:r>
              <a:rPr dirty="0" sz="2550" spc="-75" b="1">
                <a:latin typeface="한컴산뜻돋움"/>
                <a:cs typeface="한컴산뜻돋움"/>
              </a:rPr>
              <a:t>1</a:t>
            </a:r>
            <a:endParaRPr sz="25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550" spc="465" b="1">
                <a:latin typeface="한컴산뜻돋움"/>
                <a:cs typeface="한컴산뜻돋움"/>
              </a:rPr>
              <a:t>2</a:t>
            </a:r>
            <a:endParaRPr sz="25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550" spc="465" b="1">
                <a:latin typeface="한컴산뜻돋움"/>
                <a:cs typeface="한컴산뜻돋움"/>
              </a:rPr>
              <a:t>3</a:t>
            </a:r>
            <a:endParaRPr sz="25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550" spc="465" b="1">
                <a:latin typeface="한컴산뜻돋움"/>
                <a:cs typeface="한컴산뜻돋움"/>
              </a:rPr>
              <a:t>4</a:t>
            </a:r>
            <a:endParaRPr sz="25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550" spc="465" b="1">
                <a:latin typeface="한컴산뜻돋움"/>
                <a:cs typeface="한컴산뜻돋움"/>
              </a:rPr>
              <a:t>5</a:t>
            </a:r>
            <a:endParaRPr sz="255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133554" y="3579881"/>
            <a:ext cx="273685" cy="226377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565"/>
              </a:spcBef>
            </a:pPr>
            <a:r>
              <a:rPr dirty="0" sz="2550" spc="-75" b="1">
                <a:latin typeface="한컴산뜻돋움"/>
                <a:cs typeface="한컴산뜻돋움"/>
              </a:rPr>
              <a:t>1</a:t>
            </a:r>
            <a:endParaRPr sz="25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550" spc="465" b="1">
                <a:latin typeface="한컴산뜻돋움"/>
                <a:cs typeface="한컴산뜻돋움"/>
              </a:rPr>
              <a:t>2</a:t>
            </a:r>
            <a:endParaRPr sz="25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550" spc="465" b="1">
                <a:latin typeface="한컴산뜻돋움"/>
                <a:cs typeface="한컴산뜻돋움"/>
              </a:rPr>
              <a:t>3</a:t>
            </a:r>
            <a:endParaRPr sz="25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550" spc="465" b="1">
                <a:latin typeface="한컴산뜻돋움"/>
                <a:cs typeface="한컴산뜻돋움"/>
              </a:rPr>
              <a:t>4</a:t>
            </a:r>
            <a:endParaRPr sz="25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550" spc="465" b="1">
                <a:latin typeface="한컴산뜻돋움"/>
                <a:cs typeface="한컴산뜻돋움"/>
              </a:rPr>
              <a:t>5</a:t>
            </a:r>
            <a:endParaRPr sz="255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49404" y="1896968"/>
            <a:ext cx="2966085" cy="12998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46431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</a:pPr>
            <a:r>
              <a:rPr dirty="0" sz="2350" spc="245" b="1">
                <a:latin typeface="한컴산뜻돋움"/>
                <a:cs typeface="한컴산뜻돋움"/>
              </a:rPr>
              <a:t>#include&lt;stdio.h&gt;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149404" y="3590513"/>
            <a:ext cx="4010660" cy="3797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7980" marR="1840864" indent="-335915">
              <a:lnSpc>
                <a:spcPct val="117000"/>
              </a:lnSpc>
              <a:spcBef>
                <a:spcPts val="95"/>
              </a:spcBef>
            </a:pP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60" b="1">
                <a:latin typeface="한컴산뜻돋움"/>
                <a:cs typeface="한컴산뜻돋움"/>
              </a:rPr>
              <a:t>main()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40" b="1">
                <a:latin typeface="한컴산뜻돋움"/>
                <a:cs typeface="한컴산뜻돋움"/>
              </a:rPr>
              <a:t>{ </a:t>
            </a: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spc="110" b="1">
                <a:latin typeface="한컴산뜻돋움"/>
                <a:cs typeface="한컴산뜻돋움"/>
              </a:rPr>
              <a:t>num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=</a:t>
            </a:r>
            <a:r>
              <a:rPr dirty="0" sz="2350" spc="25" b="1">
                <a:latin typeface="한컴산뜻돋움"/>
                <a:cs typeface="한컴산뜻돋움"/>
              </a:rPr>
              <a:t> </a:t>
            </a:r>
            <a:r>
              <a:rPr dirty="0" sz="2350" spc="170" b="1">
                <a:latin typeface="한컴산뜻돋움"/>
                <a:cs typeface="한컴산뜻돋움"/>
              </a:rPr>
              <a:t>0; </a:t>
            </a: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15" b="1">
                <a:latin typeface="한컴산뜻돋움"/>
                <a:cs typeface="한컴산뜻돋움"/>
              </a:rPr>
              <a:t> </a:t>
            </a:r>
            <a:r>
              <a:rPr dirty="0" sz="2350" spc="325" b="1">
                <a:latin typeface="한컴산뜻돋움"/>
                <a:cs typeface="한컴산뜻돋움"/>
              </a:rPr>
              <a:t>a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=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spc="170" b="1">
                <a:latin typeface="한컴산뜻돋움"/>
                <a:cs typeface="한컴산뜻돋움"/>
              </a:rPr>
              <a:t>0;</a:t>
            </a:r>
            <a:endParaRPr sz="2350">
              <a:latin typeface="한컴산뜻돋움"/>
              <a:cs typeface="한컴산뜻돋움"/>
            </a:endParaRPr>
          </a:p>
          <a:p>
            <a:pPr marL="683260" marR="1689100" indent="-335915">
              <a:lnSpc>
                <a:spcPct val="117000"/>
              </a:lnSpc>
              <a:spcBef>
                <a:spcPts val="5"/>
              </a:spcBef>
            </a:pPr>
            <a:r>
              <a:rPr dirty="0" sz="2350" spc="165" b="1">
                <a:solidFill>
                  <a:srgbClr val="9A0000"/>
                </a:solidFill>
                <a:latin typeface="한컴산뜻돋움"/>
                <a:cs typeface="한컴산뜻돋움"/>
              </a:rPr>
              <a:t>while</a:t>
            </a:r>
            <a:r>
              <a:rPr dirty="0" sz="2350" spc="4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350" spc="105" b="1">
                <a:solidFill>
                  <a:srgbClr val="9A0000"/>
                </a:solidFill>
                <a:latin typeface="한컴산뜻돋움"/>
                <a:cs typeface="한컴산뜻돋움"/>
              </a:rPr>
              <a:t>(a&lt;1)</a:t>
            </a:r>
            <a:r>
              <a:rPr dirty="0" sz="2350" spc="45" b="1">
                <a:solidFill>
                  <a:srgbClr val="9A0000"/>
                </a:solidFill>
                <a:latin typeface="한컴산뜻돋움"/>
                <a:cs typeface="한컴산뜻돋움"/>
              </a:rPr>
              <a:t> </a:t>
            </a:r>
            <a:r>
              <a:rPr dirty="0" sz="2350" spc="40" b="1">
                <a:latin typeface="한컴산뜻돋움"/>
                <a:cs typeface="한컴산뜻돋움"/>
              </a:rPr>
              <a:t>{ </a:t>
            </a:r>
            <a:r>
              <a:rPr dirty="0" sz="2350" spc="110" b="1">
                <a:latin typeface="한컴산뜻돋움"/>
                <a:cs typeface="한컴산뜻돋움"/>
              </a:rPr>
              <a:t>num</a:t>
            </a:r>
            <a:r>
              <a:rPr dirty="0" sz="2350" spc="-2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+=</a:t>
            </a:r>
            <a:r>
              <a:rPr dirty="0" sz="2350" spc="-15" b="1">
                <a:latin typeface="한컴산뜻돋움"/>
                <a:cs typeface="한컴산뜻돋움"/>
              </a:rPr>
              <a:t> </a:t>
            </a:r>
            <a:r>
              <a:rPr dirty="0" sz="2350" spc="-25" b="1">
                <a:latin typeface="한컴산뜻돋움"/>
                <a:cs typeface="한컴산뜻돋움"/>
              </a:rPr>
              <a:t>1;</a:t>
            </a:r>
            <a:endParaRPr sz="2350">
              <a:latin typeface="한컴산뜻돋움"/>
              <a:cs typeface="한컴산뜻돋움"/>
            </a:endParaRPr>
          </a:p>
          <a:p>
            <a:pPr marL="683260" marR="5080">
              <a:lnSpc>
                <a:spcPct val="117000"/>
              </a:lnSpc>
            </a:pPr>
            <a:r>
              <a:rPr dirty="0" sz="2350" spc="150" b="1">
                <a:latin typeface="한컴산뜻돋움"/>
                <a:cs typeface="한컴산뜻돋움"/>
              </a:rPr>
              <a:t>printf("%d\n",num); </a:t>
            </a:r>
            <a:r>
              <a:rPr dirty="0" sz="2350" spc="80" b="1">
                <a:latin typeface="한컴산뜻돋움"/>
                <a:cs typeface="한컴산뜻돋움"/>
              </a:rPr>
              <a:t>if(num</a:t>
            </a:r>
            <a:r>
              <a:rPr dirty="0" sz="2350" spc="45" b="1">
                <a:latin typeface="한컴산뜻돋움"/>
                <a:cs typeface="한컴산뜻돋움"/>
              </a:rPr>
              <a:t> </a:t>
            </a:r>
            <a:r>
              <a:rPr dirty="0" sz="2350" spc="180" b="1">
                <a:latin typeface="한컴산뜻돋움"/>
                <a:cs typeface="한컴산뜻돋움"/>
              </a:rPr>
              <a:t>&gt;=5)</a:t>
            </a:r>
            <a:r>
              <a:rPr dirty="0" sz="2350" spc="50" b="1">
                <a:latin typeface="한컴산뜻돋움"/>
                <a:cs typeface="한컴산뜻돋움"/>
              </a:rPr>
              <a:t> </a:t>
            </a:r>
            <a:r>
              <a:rPr dirty="0" sz="2350" spc="215" b="1">
                <a:solidFill>
                  <a:srgbClr val="9A0000"/>
                </a:solidFill>
                <a:latin typeface="한컴산뜻돋움"/>
                <a:cs typeface="한컴산뜻돋움"/>
              </a:rPr>
              <a:t>break</a:t>
            </a:r>
            <a:r>
              <a:rPr dirty="0" sz="2350" spc="215" b="1">
                <a:latin typeface="한컴산뜻돋움"/>
                <a:cs typeface="한컴산뜻돋움"/>
              </a:rPr>
              <a:t>;</a:t>
            </a:r>
            <a:endParaRPr sz="2350">
              <a:latin typeface="한컴산뜻돋움"/>
              <a:cs typeface="한컴산뜻돋움"/>
            </a:endParaRPr>
          </a:p>
          <a:p>
            <a:pPr marL="347980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  <a:p>
            <a:pPr marL="347980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37224" y="1990767"/>
            <a:ext cx="400748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330" b="1">
                <a:latin typeface="한컴산뜻돋움"/>
                <a:cs typeface="한컴산뜻돋움"/>
              </a:rPr>
              <a:t>#include&lt;stdio.h&gt;</a:t>
            </a:r>
            <a:endParaRPr sz="3200">
              <a:latin typeface="한컴산뜻돋움"/>
              <a:cs typeface="한컴산뜻돋움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337224" y="3045055"/>
            <a:ext cx="4858385" cy="229552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3200" spc="185" b="1">
                <a:latin typeface="한컴산뜻돋움"/>
                <a:cs typeface="한컴산뜻돋움"/>
              </a:rPr>
              <a:t>int</a:t>
            </a:r>
            <a:r>
              <a:rPr dirty="0" sz="3200" spc="50" b="1">
                <a:latin typeface="한컴산뜻돋움"/>
                <a:cs typeface="한컴산뜻돋움"/>
              </a:rPr>
              <a:t> </a:t>
            </a:r>
            <a:r>
              <a:rPr dirty="0" sz="3200" spc="75" b="1">
                <a:latin typeface="한컴산뜻돋움"/>
                <a:cs typeface="한컴산뜻돋움"/>
              </a:rPr>
              <a:t>main()</a:t>
            </a:r>
            <a:r>
              <a:rPr dirty="0" sz="3200" spc="55" b="1">
                <a:latin typeface="한컴산뜻돋움"/>
                <a:cs typeface="한컴산뜻돋움"/>
              </a:rPr>
              <a:t> </a:t>
            </a:r>
            <a:r>
              <a:rPr dirty="0" sz="3200" spc="75" b="1">
                <a:latin typeface="한컴산뜻돋움"/>
                <a:cs typeface="한컴산뜻돋움"/>
              </a:rPr>
              <a:t>{</a:t>
            </a:r>
            <a:endParaRPr sz="3200">
              <a:latin typeface="한컴산뜻돋움"/>
              <a:cs typeface="한컴산뜻돋움"/>
            </a:endParaRPr>
          </a:p>
          <a:p>
            <a:pPr marL="920750" marR="5080" indent="-454659">
              <a:lnSpc>
                <a:spcPts val="4470"/>
              </a:lnSpc>
              <a:spcBef>
                <a:spcPts val="250"/>
              </a:spcBef>
            </a:pPr>
            <a:r>
              <a:rPr dirty="0" sz="3200" spc="195" b="1">
                <a:latin typeface="한컴산뜻돋움"/>
                <a:cs typeface="한컴산뜻돋움"/>
              </a:rPr>
              <a:t>for(int</a:t>
            </a:r>
            <a:r>
              <a:rPr dirty="0" sz="3200" spc="50" b="1">
                <a:latin typeface="한컴산뜻돋움"/>
                <a:cs typeface="한컴산뜻돋움"/>
              </a:rPr>
              <a:t> i=1;i&lt;=3;i++){ </a:t>
            </a:r>
            <a:r>
              <a:rPr dirty="0" sz="3200" spc="195" b="1">
                <a:latin typeface="한컴산뜻돋움"/>
                <a:cs typeface="한컴산뜻돋움"/>
              </a:rPr>
              <a:t>for(int</a:t>
            </a:r>
            <a:r>
              <a:rPr dirty="0" sz="3200" spc="50" b="1">
                <a:latin typeface="한컴산뜻돋움"/>
                <a:cs typeface="한컴산뜻돋움"/>
              </a:rPr>
              <a:t> </a:t>
            </a:r>
            <a:r>
              <a:rPr dirty="0" sz="3200" spc="-10" b="1">
                <a:latin typeface="한컴산뜻돋움"/>
                <a:cs typeface="한컴산뜻돋움"/>
              </a:rPr>
              <a:t>j=1;j&lt;=i;j++){</a:t>
            </a:r>
            <a:endParaRPr sz="3200">
              <a:latin typeface="한컴산뜻돋움"/>
              <a:cs typeface="한컴산뜻돋움"/>
            </a:endParaRPr>
          </a:p>
          <a:p>
            <a:pPr marL="1374775">
              <a:lnSpc>
                <a:spcPct val="100000"/>
              </a:lnSpc>
              <a:spcBef>
                <a:spcPts val="375"/>
              </a:spcBef>
            </a:pPr>
            <a:r>
              <a:rPr dirty="0" sz="3200" spc="229" b="1">
                <a:latin typeface="한컴산뜻돋움"/>
                <a:cs typeface="한컴산뜻돋움"/>
              </a:rPr>
              <a:t>printf("*");</a:t>
            </a:r>
            <a:endParaRPr sz="320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45329" y="5395858"/>
            <a:ext cx="22352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130" b="1">
                <a:latin typeface="한컴산뜻돋움"/>
                <a:cs typeface="한컴산뜻돋움"/>
              </a:rPr>
              <a:t>}</a:t>
            </a:r>
            <a:endParaRPr sz="320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58029" y="6057202"/>
            <a:ext cx="2818765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95"/>
              </a:lnSpc>
            </a:pPr>
            <a:r>
              <a:rPr dirty="0" sz="3200" spc="245" b="1">
                <a:latin typeface="한컴산뜻돋움"/>
                <a:cs typeface="한컴산뜻돋움"/>
              </a:rPr>
              <a:t>printf("\n");</a:t>
            </a:r>
            <a:endParaRPr sz="3200">
              <a:latin typeface="한컴산뜻돋움"/>
              <a:cs typeface="한컴산뜻돋움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91276" y="6530888"/>
            <a:ext cx="22352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130" b="1">
                <a:latin typeface="한컴산뜻돋움"/>
                <a:cs typeface="한컴산뜻돋움"/>
              </a:rPr>
              <a:t>}</a:t>
            </a:r>
            <a:endParaRPr sz="3200">
              <a:latin typeface="한컴산뜻돋움"/>
              <a:cs typeface="한컴산뜻돋움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91276" y="7665918"/>
            <a:ext cx="22352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130" b="1">
                <a:latin typeface="한컴산뜻돋움"/>
                <a:cs typeface="한컴산뜻돋움"/>
              </a:rPr>
              <a:t>}</a:t>
            </a:r>
            <a:endParaRPr sz="3200">
              <a:latin typeface="한컴산뜻돋움"/>
              <a:cs typeface="한컴산뜻돋움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519695" y="5854186"/>
            <a:ext cx="4705350" cy="715010"/>
            <a:chOff x="4519695" y="5854186"/>
            <a:chExt cx="4705350" cy="715010"/>
          </a:xfrm>
        </p:grpSpPr>
        <p:sp>
          <p:nvSpPr>
            <p:cNvPr id="9" name="object 9" descr=""/>
            <p:cNvSpPr/>
            <p:nvPr/>
          </p:nvSpPr>
          <p:spPr>
            <a:xfrm>
              <a:off x="4557667" y="5892505"/>
              <a:ext cx="4628515" cy="635000"/>
            </a:xfrm>
            <a:custGeom>
              <a:avLst/>
              <a:gdLst/>
              <a:ahLst/>
              <a:cxnLst/>
              <a:rect l="l" t="t" r="r" b="b"/>
              <a:pathLst>
                <a:path w="4628515" h="635000">
                  <a:moveTo>
                    <a:pt x="0" y="0"/>
                  </a:moveTo>
                  <a:lnTo>
                    <a:pt x="4627925" y="0"/>
                  </a:lnTo>
                  <a:lnTo>
                    <a:pt x="4627925" y="634565"/>
                  </a:lnTo>
                  <a:lnTo>
                    <a:pt x="0" y="634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58014" y="5892505"/>
              <a:ext cx="4628515" cy="638175"/>
            </a:xfrm>
            <a:custGeom>
              <a:avLst/>
              <a:gdLst/>
              <a:ahLst/>
              <a:cxnLst/>
              <a:rect l="l" t="t" r="r" b="b"/>
              <a:pathLst>
                <a:path w="4628515" h="638175">
                  <a:moveTo>
                    <a:pt x="0" y="0"/>
                  </a:moveTo>
                  <a:lnTo>
                    <a:pt x="4628453" y="0"/>
                  </a:lnTo>
                  <a:lnTo>
                    <a:pt x="4628453" y="638174"/>
                  </a:lnTo>
                  <a:lnTo>
                    <a:pt x="0" y="638174"/>
                  </a:lnTo>
                  <a:lnTo>
                    <a:pt x="0" y="0"/>
                  </a:lnTo>
                </a:path>
              </a:pathLst>
            </a:custGeom>
            <a:ln w="76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8601302" y="1896970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139215" y="3093431"/>
            <a:ext cx="1666239" cy="1238885"/>
            <a:chOff x="2139215" y="3093431"/>
            <a:chExt cx="1666239" cy="1238885"/>
          </a:xfrm>
        </p:grpSpPr>
        <p:sp>
          <p:nvSpPr>
            <p:cNvPr id="14" name="object 14" descr=""/>
            <p:cNvSpPr/>
            <p:nvPr/>
          </p:nvSpPr>
          <p:spPr>
            <a:xfrm>
              <a:off x="2139215" y="3093431"/>
              <a:ext cx="1666239" cy="1238885"/>
            </a:xfrm>
            <a:custGeom>
              <a:avLst/>
              <a:gdLst/>
              <a:ahLst/>
              <a:cxnLst/>
              <a:rect l="l" t="t" r="r" b="b"/>
              <a:pathLst>
                <a:path w="1666239" h="1238885">
                  <a:moveTo>
                    <a:pt x="1581792" y="257402"/>
                  </a:moveTo>
                  <a:lnTo>
                    <a:pt x="770933" y="257402"/>
                  </a:lnTo>
                  <a:lnTo>
                    <a:pt x="774763" y="255506"/>
                  </a:lnTo>
                  <a:lnTo>
                    <a:pt x="774231" y="255295"/>
                  </a:lnTo>
                  <a:lnTo>
                    <a:pt x="894245" y="0"/>
                  </a:lnTo>
                  <a:lnTo>
                    <a:pt x="1607235" y="221898"/>
                  </a:lnTo>
                  <a:lnTo>
                    <a:pt x="1581792" y="257402"/>
                  </a:lnTo>
                  <a:close/>
                </a:path>
                <a:path w="1666239" h="1238885">
                  <a:moveTo>
                    <a:pt x="327804" y="491203"/>
                  </a:moveTo>
                  <a:lnTo>
                    <a:pt x="111928" y="269310"/>
                  </a:lnTo>
                  <a:lnTo>
                    <a:pt x="564101" y="75652"/>
                  </a:lnTo>
                  <a:lnTo>
                    <a:pt x="770933" y="257402"/>
                  </a:lnTo>
                  <a:lnTo>
                    <a:pt x="1581792" y="257402"/>
                  </a:lnTo>
                  <a:lnTo>
                    <a:pt x="1425192" y="475926"/>
                  </a:lnTo>
                  <a:lnTo>
                    <a:pt x="1593608" y="475926"/>
                  </a:lnTo>
                  <a:lnTo>
                    <a:pt x="1590125" y="478141"/>
                  </a:lnTo>
                  <a:lnTo>
                    <a:pt x="1418778" y="478141"/>
                  </a:lnTo>
                  <a:lnTo>
                    <a:pt x="1418672" y="478563"/>
                  </a:lnTo>
                  <a:lnTo>
                    <a:pt x="1589463" y="478563"/>
                  </a:lnTo>
                  <a:lnTo>
                    <a:pt x="1570248" y="490781"/>
                  </a:lnTo>
                  <a:lnTo>
                    <a:pt x="328655" y="490781"/>
                  </a:lnTo>
                  <a:lnTo>
                    <a:pt x="327804" y="491203"/>
                  </a:lnTo>
                  <a:close/>
                </a:path>
                <a:path w="1666239" h="1238885">
                  <a:moveTo>
                    <a:pt x="1593608" y="475926"/>
                  </a:moveTo>
                  <a:lnTo>
                    <a:pt x="1425192" y="475926"/>
                  </a:lnTo>
                  <a:lnTo>
                    <a:pt x="1666179" y="429777"/>
                  </a:lnTo>
                  <a:lnTo>
                    <a:pt x="1593608" y="475926"/>
                  </a:lnTo>
                  <a:close/>
                </a:path>
                <a:path w="1666239" h="1238885">
                  <a:moveTo>
                    <a:pt x="1589463" y="478563"/>
                  </a:moveTo>
                  <a:lnTo>
                    <a:pt x="1418672" y="478563"/>
                  </a:lnTo>
                  <a:lnTo>
                    <a:pt x="1419204" y="478352"/>
                  </a:lnTo>
                  <a:lnTo>
                    <a:pt x="1418778" y="478141"/>
                  </a:lnTo>
                  <a:lnTo>
                    <a:pt x="1590125" y="478141"/>
                  </a:lnTo>
                  <a:lnTo>
                    <a:pt x="1589463" y="478563"/>
                  </a:lnTo>
                  <a:close/>
                </a:path>
                <a:path w="1666239" h="1238885">
                  <a:moveTo>
                    <a:pt x="951509" y="1238330"/>
                  </a:moveTo>
                  <a:lnTo>
                    <a:pt x="951296" y="1231587"/>
                  </a:lnTo>
                  <a:lnTo>
                    <a:pt x="354403" y="930039"/>
                  </a:lnTo>
                  <a:lnTo>
                    <a:pt x="329720" y="665896"/>
                  </a:lnTo>
                  <a:lnTo>
                    <a:pt x="0" y="515120"/>
                  </a:lnTo>
                  <a:lnTo>
                    <a:pt x="307908" y="486251"/>
                  </a:lnTo>
                  <a:lnTo>
                    <a:pt x="330038" y="496471"/>
                  </a:lnTo>
                  <a:lnTo>
                    <a:pt x="1561301" y="496471"/>
                  </a:lnTo>
                  <a:lnTo>
                    <a:pt x="1421790" y="585188"/>
                  </a:lnTo>
                  <a:lnTo>
                    <a:pt x="1421790" y="917924"/>
                  </a:lnTo>
                  <a:lnTo>
                    <a:pt x="955446" y="1235696"/>
                  </a:lnTo>
                  <a:lnTo>
                    <a:pt x="951509" y="1238330"/>
                  </a:lnTo>
                  <a:close/>
                </a:path>
                <a:path w="1666239" h="1238885">
                  <a:moveTo>
                    <a:pt x="1561301" y="496471"/>
                  </a:moveTo>
                  <a:lnTo>
                    <a:pt x="330038" y="496471"/>
                  </a:lnTo>
                  <a:lnTo>
                    <a:pt x="328655" y="490781"/>
                  </a:lnTo>
                  <a:lnTo>
                    <a:pt x="1570248" y="490781"/>
                  </a:lnTo>
                  <a:lnTo>
                    <a:pt x="1561301" y="496471"/>
                  </a:lnTo>
                  <a:close/>
                </a:path>
                <a:path w="1666239" h="1238885">
                  <a:moveTo>
                    <a:pt x="955446" y="1238014"/>
                  </a:moveTo>
                  <a:lnTo>
                    <a:pt x="955339" y="1235696"/>
                  </a:lnTo>
                  <a:lnTo>
                    <a:pt x="955446" y="1238014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475671" y="3350693"/>
              <a:ext cx="1072515" cy="799465"/>
            </a:xfrm>
            <a:custGeom>
              <a:avLst/>
              <a:gdLst/>
              <a:ahLst/>
              <a:cxnLst/>
              <a:rect l="l" t="t" r="r" b="b"/>
              <a:pathLst>
                <a:path w="1072514" h="799464">
                  <a:moveTo>
                    <a:pt x="545927" y="799428"/>
                  </a:moveTo>
                  <a:lnTo>
                    <a:pt x="79415" y="566058"/>
                  </a:lnTo>
                  <a:lnTo>
                    <a:pt x="0" y="228403"/>
                  </a:lnTo>
                  <a:lnTo>
                    <a:pt x="451638" y="0"/>
                  </a:lnTo>
                  <a:lnTo>
                    <a:pt x="1071994" y="218475"/>
                  </a:lnTo>
                  <a:lnTo>
                    <a:pt x="1022365" y="610746"/>
                  </a:lnTo>
                  <a:lnTo>
                    <a:pt x="545927" y="799428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264308" y="3098519"/>
              <a:ext cx="1468120" cy="487680"/>
            </a:xfrm>
            <a:custGeom>
              <a:avLst/>
              <a:gdLst/>
              <a:ahLst/>
              <a:cxnLst/>
              <a:rect l="l" t="t" r="r" b="b"/>
              <a:pathLst>
                <a:path w="1468120" h="487679">
                  <a:moveTo>
                    <a:pt x="655878" y="263105"/>
                  </a:moveTo>
                  <a:lnTo>
                    <a:pt x="443915" y="75044"/>
                  </a:lnTo>
                  <a:lnTo>
                    <a:pt x="0" y="267106"/>
                  </a:lnTo>
                  <a:lnTo>
                    <a:pt x="211963" y="487172"/>
                  </a:lnTo>
                  <a:lnTo>
                    <a:pt x="655878" y="263105"/>
                  </a:lnTo>
                  <a:close/>
                </a:path>
                <a:path w="1468120" h="487679">
                  <a:moveTo>
                    <a:pt x="1467891" y="220065"/>
                  </a:moveTo>
                  <a:lnTo>
                    <a:pt x="768032" y="0"/>
                  </a:lnTo>
                  <a:lnTo>
                    <a:pt x="650227" y="253161"/>
                  </a:lnTo>
                  <a:lnTo>
                    <a:pt x="1286675" y="475513"/>
                  </a:lnTo>
                  <a:lnTo>
                    <a:pt x="1467891" y="220065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510398" y="3350696"/>
              <a:ext cx="1017905" cy="650875"/>
            </a:xfrm>
            <a:custGeom>
              <a:avLst/>
              <a:gdLst/>
              <a:ahLst/>
              <a:cxnLst/>
              <a:rect l="l" t="t" r="r" b="b"/>
              <a:pathLst>
                <a:path w="1017904" h="650875">
                  <a:moveTo>
                    <a:pt x="386" y="650214"/>
                  </a:moveTo>
                  <a:lnTo>
                    <a:pt x="424700" y="374982"/>
                  </a:lnTo>
                  <a:lnTo>
                    <a:pt x="411934" y="0"/>
                  </a:lnTo>
                  <a:lnTo>
                    <a:pt x="440889" y="373578"/>
                  </a:lnTo>
                  <a:lnTo>
                    <a:pt x="479196" y="391645"/>
                  </a:lnTo>
                  <a:lnTo>
                    <a:pt x="431965" y="391645"/>
                  </a:lnTo>
                  <a:lnTo>
                    <a:pt x="386" y="650214"/>
                  </a:lnTo>
                  <a:close/>
                </a:path>
                <a:path w="1017904" h="650875">
                  <a:moveTo>
                    <a:pt x="1017394" y="645475"/>
                  </a:moveTo>
                  <a:lnTo>
                    <a:pt x="431965" y="391645"/>
                  </a:lnTo>
                  <a:lnTo>
                    <a:pt x="479196" y="391645"/>
                  </a:lnTo>
                  <a:lnTo>
                    <a:pt x="1017394" y="645475"/>
                  </a:lnTo>
                  <a:close/>
                </a:path>
                <a:path w="1017904" h="650875">
                  <a:moveTo>
                    <a:pt x="0" y="650465"/>
                  </a:moveTo>
                  <a:lnTo>
                    <a:pt x="386" y="650214"/>
                  </a:lnTo>
                  <a:lnTo>
                    <a:pt x="0" y="650465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4789" y="3608733"/>
              <a:ext cx="475615" cy="718185"/>
            </a:xfrm>
            <a:custGeom>
              <a:avLst/>
              <a:gdLst/>
              <a:ahLst/>
              <a:cxnLst/>
              <a:rect l="l" t="t" r="r" b="b"/>
              <a:pathLst>
                <a:path w="475614" h="718185">
                  <a:moveTo>
                    <a:pt x="13751" y="717921"/>
                  </a:moveTo>
                  <a:lnTo>
                    <a:pt x="0" y="269439"/>
                  </a:lnTo>
                  <a:lnTo>
                    <a:pt x="475368" y="0"/>
                  </a:lnTo>
                  <a:lnTo>
                    <a:pt x="475368" y="400128"/>
                  </a:lnTo>
                  <a:lnTo>
                    <a:pt x="13770" y="717924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55586" y="3524722"/>
              <a:ext cx="734695" cy="348615"/>
            </a:xfrm>
            <a:custGeom>
              <a:avLst/>
              <a:gdLst/>
              <a:ahLst/>
              <a:cxnLst/>
              <a:rect l="l" t="t" r="r" b="b"/>
              <a:pathLst>
                <a:path w="734695" h="348614">
                  <a:moveTo>
                    <a:pt x="0" y="348101"/>
                  </a:moveTo>
                  <a:lnTo>
                    <a:pt x="495118" y="46316"/>
                  </a:lnTo>
                  <a:lnTo>
                    <a:pt x="734537" y="0"/>
                  </a:lnTo>
                  <a:lnTo>
                    <a:pt x="266320" y="300828"/>
                  </a:lnTo>
                  <a:lnTo>
                    <a:pt x="0" y="34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462377" y="3536733"/>
              <a:ext cx="1296035" cy="784225"/>
            </a:xfrm>
            <a:custGeom>
              <a:avLst/>
              <a:gdLst/>
              <a:ahLst/>
              <a:cxnLst/>
              <a:rect l="l" t="t" r="r" b="b"/>
              <a:pathLst>
                <a:path w="1296035" h="784225">
                  <a:moveTo>
                    <a:pt x="627888" y="784225"/>
                  </a:moveTo>
                  <a:lnTo>
                    <a:pt x="607885" y="336067"/>
                  </a:lnTo>
                  <a:lnTo>
                    <a:pt x="0" y="51993"/>
                  </a:lnTo>
                  <a:lnTo>
                    <a:pt x="39979" y="484124"/>
                  </a:lnTo>
                  <a:lnTo>
                    <a:pt x="627888" y="784225"/>
                  </a:lnTo>
                  <a:close/>
                </a:path>
                <a:path w="1296035" h="784225">
                  <a:moveTo>
                    <a:pt x="1295730" y="0"/>
                  </a:moveTo>
                  <a:lnTo>
                    <a:pt x="1085862" y="36118"/>
                  </a:lnTo>
                  <a:lnTo>
                    <a:pt x="611847" y="324104"/>
                  </a:lnTo>
                  <a:lnTo>
                    <a:pt x="859802" y="280085"/>
                  </a:lnTo>
                  <a:lnTo>
                    <a:pt x="1295730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154424" y="3580735"/>
              <a:ext cx="935990" cy="348615"/>
            </a:xfrm>
            <a:custGeom>
              <a:avLst/>
              <a:gdLst/>
              <a:ahLst/>
              <a:cxnLst/>
              <a:rect l="l" t="t" r="r" b="b"/>
              <a:pathLst>
                <a:path w="935989" h="348614">
                  <a:moveTo>
                    <a:pt x="691512" y="348101"/>
                  </a:moveTo>
                  <a:lnTo>
                    <a:pt x="0" y="28663"/>
                  </a:lnTo>
                  <a:lnTo>
                    <a:pt x="302263" y="0"/>
                  </a:lnTo>
                  <a:lnTo>
                    <a:pt x="935821" y="294863"/>
                  </a:lnTo>
                  <a:lnTo>
                    <a:pt x="691512" y="34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170430" y="3584748"/>
              <a:ext cx="904240" cy="336550"/>
            </a:xfrm>
            <a:custGeom>
              <a:avLst/>
              <a:gdLst/>
              <a:ahLst/>
              <a:cxnLst/>
              <a:rect l="l" t="t" r="r" b="b"/>
              <a:pathLst>
                <a:path w="904239" h="336550">
                  <a:moveTo>
                    <a:pt x="667882" y="336096"/>
                  </a:moveTo>
                  <a:lnTo>
                    <a:pt x="0" y="27677"/>
                  </a:lnTo>
                  <a:lnTo>
                    <a:pt x="291939" y="0"/>
                  </a:lnTo>
                  <a:lnTo>
                    <a:pt x="903839" y="284694"/>
                  </a:lnTo>
                  <a:lnTo>
                    <a:pt x="667882" y="336096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75661" y="3350703"/>
              <a:ext cx="1077595" cy="975994"/>
            </a:xfrm>
            <a:custGeom>
              <a:avLst/>
              <a:gdLst/>
              <a:ahLst/>
              <a:cxnLst/>
              <a:rect l="l" t="t" r="r" b="b"/>
              <a:pathLst>
                <a:path w="1077595" h="975995">
                  <a:moveTo>
                    <a:pt x="616686" y="975728"/>
                  </a:moveTo>
                  <a:lnTo>
                    <a:pt x="607326" y="518782"/>
                  </a:lnTo>
                  <a:lnTo>
                    <a:pt x="588619" y="518782"/>
                  </a:lnTo>
                  <a:lnTo>
                    <a:pt x="616686" y="975728"/>
                  </a:lnTo>
                  <a:close/>
                </a:path>
                <a:path w="1077595" h="975995">
                  <a:moveTo>
                    <a:pt x="1076972" y="223431"/>
                  </a:moveTo>
                  <a:lnTo>
                    <a:pt x="441718" y="0"/>
                  </a:lnTo>
                  <a:lnTo>
                    <a:pt x="0" y="228396"/>
                  </a:lnTo>
                  <a:lnTo>
                    <a:pt x="436765" y="14884"/>
                  </a:lnTo>
                  <a:lnTo>
                    <a:pt x="1076972" y="223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874109" y="4259236"/>
            <a:ext cx="200660" cy="621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00" spc="254">
                <a:latin typeface="함초롬바탕"/>
                <a:cs typeface="함초롬바탕"/>
              </a:rPr>
              <a:t>i</a:t>
            </a:r>
            <a:endParaRPr sz="3900">
              <a:latin typeface="함초롬바탕"/>
              <a:cs typeface="함초롬바탕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825783" y="2037196"/>
            <a:ext cx="297180" cy="1033144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645"/>
              </a:spcBef>
            </a:pPr>
            <a:r>
              <a:rPr dirty="0" sz="2850" spc="-295">
                <a:latin typeface="함초롬바탕"/>
                <a:cs typeface="함초롬바탕"/>
              </a:rPr>
              <a:t>1</a:t>
            </a:r>
            <a:endParaRPr sz="28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850" spc="-625">
                <a:latin typeface="함초롬바탕"/>
                <a:cs typeface="함초롬바탕"/>
              </a:rPr>
              <a:t>↓</a:t>
            </a:r>
            <a:endParaRPr sz="2850">
              <a:latin typeface="함초롬바탕"/>
              <a:cs typeface="함초롬바탕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139215" y="6202903"/>
            <a:ext cx="1666239" cy="1238885"/>
            <a:chOff x="2139215" y="6202903"/>
            <a:chExt cx="1666239" cy="1238885"/>
          </a:xfrm>
        </p:grpSpPr>
        <p:sp>
          <p:nvSpPr>
            <p:cNvPr id="27" name="object 27" descr=""/>
            <p:cNvSpPr/>
            <p:nvPr/>
          </p:nvSpPr>
          <p:spPr>
            <a:xfrm>
              <a:off x="2139215" y="6202903"/>
              <a:ext cx="1666239" cy="1238885"/>
            </a:xfrm>
            <a:custGeom>
              <a:avLst/>
              <a:gdLst/>
              <a:ahLst/>
              <a:cxnLst/>
              <a:rect l="l" t="t" r="r" b="b"/>
              <a:pathLst>
                <a:path w="1666239" h="1238884">
                  <a:moveTo>
                    <a:pt x="1581792" y="257402"/>
                  </a:moveTo>
                  <a:lnTo>
                    <a:pt x="770933" y="257402"/>
                  </a:lnTo>
                  <a:lnTo>
                    <a:pt x="774763" y="255506"/>
                  </a:lnTo>
                  <a:lnTo>
                    <a:pt x="774231" y="255295"/>
                  </a:lnTo>
                  <a:lnTo>
                    <a:pt x="894245" y="0"/>
                  </a:lnTo>
                  <a:lnTo>
                    <a:pt x="1607235" y="221898"/>
                  </a:lnTo>
                  <a:lnTo>
                    <a:pt x="1581792" y="257402"/>
                  </a:lnTo>
                  <a:close/>
                </a:path>
                <a:path w="1666239" h="1238884">
                  <a:moveTo>
                    <a:pt x="327804" y="491203"/>
                  </a:moveTo>
                  <a:lnTo>
                    <a:pt x="111928" y="269310"/>
                  </a:lnTo>
                  <a:lnTo>
                    <a:pt x="564101" y="75652"/>
                  </a:lnTo>
                  <a:lnTo>
                    <a:pt x="770933" y="257402"/>
                  </a:lnTo>
                  <a:lnTo>
                    <a:pt x="1581792" y="257402"/>
                  </a:lnTo>
                  <a:lnTo>
                    <a:pt x="1425192" y="475926"/>
                  </a:lnTo>
                  <a:lnTo>
                    <a:pt x="1593608" y="475926"/>
                  </a:lnTo>
                  <a:lnTo>
                    <a:pt x="1590125" y="478141"/>
                  </a:lnTo>
                  <a:lnTo>
                    <a:pt x="1418778" y="478141"/>
                  </a:lnTo>
                  <a:lnTo>
                    <a:pt x="1418672" y="478563"/>
                  </a:lnTo>
                  <a:lnTo>
                    <a:pt x="1589463" y="478563"/>
                  </a:lnTo>
                  <a:lnTo>
                    <a:pt x="1570248" y="490781"/>
                  </a:lnTo>
                  <a:lnTo>
                    <a:pt x="328655" y="490781"/>
                  </a:lnTo>
                  <a:lnTo>
                    <a:pt x="327804" y="491203"/>
                  </a:lnTo>
                  <a:close/>
                </a:path>
                <a:path w="1666239" h="1238884">
                  <a:moveTo>
                    <a:pt x="1593608" y="475926"/>
                  </a:moveTo>
                  <a:lnTo>
                    <a:pt x="1425192" y="475926"/>
                  </a:lnTo>
                  <a:lnTo>
                    <a:pt x="1666179" y="429777"/>
                  </a:lnTo>
                  <a:lnTo>
                    <a:pt x="1593608" y="475926"/>
                  </a:lnTo>
                  <a:close/>
                </a:path>
                <a:path w="1666239" h="1238884">
                  <a:moveTo>
                    <a:pt x="1589463" y="478563"/>
                  </a:moveTo>
                  <a:lnTo>
                    <a:pt x="1418672" y="478563"/>
                  </a:lnTo>
                  <a:lnTo>
                    <a:pt x="1419204" y="478352"/>
                  </a:lnTo>
                  <a:lnTo>
                    <a:pt x="1418778" y="478141"/>
                  </a:lnTo>
                  <a:lnTo>
                    <a:pt x="1590125" y="478141"/>
                  </a:lnTo>
                  <a:lnTo>
                    <a:pt x="1589463" y="478563"/>
                  </a:lnTo>
                  <a:close/>
                </a:path>
                <a:path w="1666239" h="1238884">
                  <a:moveTo>
                    <a:pt x="951509" y="1238330"/>
                  </a:moveTo>
                  <a:lnTo>
                    <a:pt x="951296" y="1231587"/>
                  </a:lnTo>
                  <a:lnTo>
                    <a:pt x="354403" y="930039"/>
                  </a:lnTo>
                  <a:lnTo>
                    <a:pt x="329720" y="665896"/>
                  </a:lnTo>
                  <a:lnTo>
                    <a:pt x="0" y="515120"/>
                  </a:lnTo>
                  <a:lnTo>
                    <a:pt x="307908" y="486251"/>
                  </a:lnTo>
                  <a:lnTo>
                    <a:pt x="330038" y="496471"/>
                  </a:lnTo>
                  <a:lnTo>
                    <a:pt x="1561301" y="496471"/>
                  </a:lnTo>
                  <a:lnTo>
                    <a:pt x="1421790" y="585188"/>
                  </a:lnTo>
                  <a:lnTo>
                    <a:pt x="1421790" y="917924"/>
                  </a:lnTo>
                  <a:lnTo>
                    <a:pt x="955446" y="1235696"/>
                  </a:lnTo>
                  <a:lnTo>
                    <a:pt x="951509" y="1238330"/>
                  </a:lnTo>
                  <a:close/>
                </a:path>
                <a:path w="1666239" h="1238884">
                  <a:moveTo>
                    <a:pt x="1561301" y="496471"/>
                  </a:moveTo>
                  <a:lnTo>
                    <a:pt x="330038" y="496471"/>
                  </a:lnTo>
                  <a:lnTo>
                    <a:pt x="328655" y="490781"/>
                  </a:lnTo>
                  <a:lnTo>
                    <a:pt x="1570248" y="490781"/>
                  </a:lnTo>
                  <a:lnTo>
                    <a:pt x="1561301" y="496471"/>
                  </a:lnTo>
                  <a:close/>
                </a:path>
                <a:path w="1666239" h="1238884">
                  <a:moveTo>
                    <a:pt x="955446" y="1238014"/>
                  </a:moveTo>
                  <a:lnTo>
                    <a:pt x="955339" y="1235696"/>
                  </a:lnTo>
                  <a:lnTo>
                    <a:pt x="955446" y="1238014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475671" y="6460165"/>
              <a:ext cx="1072515" cy="799465"/>
            </a:xfrm>
            <a:custGeom>
              <a:avLst/>
              <a:gdLst/>
              <a:ahLst/>
              <a:cxnLst/>
              <a:rect l="l" t="t" r="r" b="b"/>
              <a:pathLst>
                <a:path w="1072514" h="799465">
                  <a:moveTo>
                    <a:pt x="545927" y="799428"/>
                  </a:moveTo>
                  <a:lnTo>
                    <a:pt x="79415" y="566058"/>
                  </a:lnTo>
                  <a:lnTo>
                    <a:pt x="0" y="228403"/>
                  </a:lnTo>
                  <a:lnTo>
                    <a:pt x="451638" y="0"/>
                  </a:lnTo>
                  <a:lnTo>
                    <a:pt x="1071994" y="218475"/>
                  </a:lnTo>
                  <a:lnTo>
                    <a:pt x="1022365" y="610746"/>
                  </a:lnTo>
                  <a:lnTo>
                    <a:pt x="545927" y="799428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264308" y="6207988"/>
              <a:ext cx="1468120" cy="487680"/>
            </a:xfrm>
            <a:custGeom>
              <a:avLst/>
              <a:gdLst/>
              <a:ahLst/>
              <a:cxnLst/>
              <a:rect l="l" t="t" r="r" b="b"/>
              <a:pathLst>
                <a:path w="1468120" h="487679">
                  <a:moveTo>
                    <a:pt x="655878" y="263105"/>
                  </a:moveTo>
                  <a:lnTo>
                    <a:pt x="443915" y="75057"/>
                  </a:lnTo>
                  <a:lnTo>
                    <a:pt x="0" y="267106"/>
                  </a:lnTo>
                  <a:lnTo>
                    <a:pt x="211963" y="487172"/>
                  </a:lnTo>
                  <a:lnTo>
                    <a:pt x="655878" y="263105"/>
                  </a:lnTo>
                  <a:close/>
                </a:path>
                <a:path w="1468120" h="487679">
                  <a:moveTo>
                    <a:pt x="1467891" y="220065"/>
                  </a:moveTo>
                  <a:lnTo>
                    <a:pt x="768032" y="0"/>
                  </a:lnTo>
                  <a:lnTo>
                    <a:pt x="650227" y="253174"/>
                  </a:lnTo>
                  <a:lnTo>
                    <a:pt x="1286675" y="475513"/>
                  </a:lnTo>
                  <a:lnTo>
                    <a:pt x="1467891" y="220065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510398" y="6460168"/>
              <a:ext cx="1017905" cy="650875"/>
            </a:xfrm>
            <a:custGeom>
              <a:avLst/>
              <a:gdLst/>
              <a:ahLst/>
              <a:cxnLst/>
              <a:rect l="l" t="t" r="r" b="b"/>
              <a:pathLst>
                <a:path w="1017904" h="650875">
                  <a:moveTo>
                    <a:pt x="386" y="650214"/>
                  </a:moveTo>
                  <a:lnTo>
                    <a:pt x="424700" y="374982"/>
                  </a:lnTo>
                  <a:lnTo>
                    <a:pt x="411934" y="0"/>
                  </a:lnTo>
                  <a:lnTo>
                    <a:pt x="440889" y="373578"/>
                  </a:lnTo>
                  <a:lnTo>
                    <a:pt x="479196" y="391645"/>
                  </a:lnTo>
                  <a:lnTo>
                    <a:pt x="431965" y="391645"/>
                  </a:lnTo>
                  <a:lnTo>
                    <a:pt x="386" y="650214"/>
                  </a:lnTo>
                  <a:close/>
                </a:path>
                <a:path w="1017904" h="650875">
                  <a:moveTo>
                    <a:pt x="1017394" y="645475"/>
                  </a:moveTo>
                  <a:lnTo>
                    <a:pt x="431965" y="391645"/>
                  </a:lnTo>
                  <a:lnTo>
                    <a:pt x="479196" y="391645"/>
                  </a:lnTo>
                  <a:lnTo>
                    <a:pt x="1017394" y="645475"/>
                  </a:lnTo>
                  <a:close/>
                </a:path>
                <a:path w="1017904" h="650875">
                  <a:moveTo>
                    <a:pt x="0" y="650465"/>
                  </a:moveTo>
                  <a:lnTo>
                    <a:pt x="386" y="650214"/>
                  </a:lnTo>
                  <a:lnTo>
                    <a:pt x="0" y="650465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074789" y="6718205"/>
              <a:ext cx="475615" cy="718185"/>
            </a:xfrm>
            <a:custGeom>
              <a:avLst/>
              <a:gdLst/>
              <a:ahLst/>
              <a:cxnLst/>
              <a:rect l="l" t="t" r="r" b="b"/>
              <a:pathLst>
                <a:path w="475614" h="718184">
                  <a:moveTo>
                    <a:pt x="13751" y="717921"/>
                  </a:moveTo>
                  <a:lnTo>
                    <a:pt x="0" y="269439"/>
                  </a:lnTo>
                  <a:lnTo>
                    <a:pt x="475368" y="0"/>
                  </a:lnTo>
                  <a:lnTo>
                    <a:pt x="475368" y="400128"/>
                  </a:lnTo>
                  <a:lnTo>
                    <a:pt x="13770" y="717924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055586" y="6634193"/>
              <a:ext cx="734695" cy="348615"/>
            </a:xfrm>
            <a:custGeom>
              <a:avLst/>
              <a:gdLst/>
              <a:ahLst/>
              <a:cxnLst/>
              <a:rect l="l" t="t" r="r" b="b"/>
              <a:pathLst>
                <a:path w="734695" h="348615">
                  <a:moveTo>
                    <a:pt x="0" y="348101"/>
                  </a:moveTo>
                  <a:lnTo>
                    <a:pt x="495118" y="46316"/>
                  </a:lnTo>
                  <a:lnTo>
                    <a:pt x="734537" y="0"/>
                  </a:lnTo>
                  <a:lnTo>
                    <a:pt x="266320" y="300828"/>
                  </a:lnTo>
                  <a:lnTo>
                    <a:pt x="0" y="34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462377" y="6646214"/>
              <a:ext cx="1296035" cy="784225"/>
            </a:xfrm>
            <a:custGeom>
              <a:avLst/>
              <a:gdLst/>
              <a:ahLst/>
              <a:cxnLst/>
              <a:rect l="l" t="t" r="r" b="b"/>
              <a:pathLst>
                <a:path w="1296035" h="784225">
                  <a:moveTo>
                    <a:pt x="627888" y="784212"/>
                  </a:moveTo>
                  <a:lnTo>
                    <a:pt x="607885" y="336067"/>
                  </a:lnTo>
                  <a:lnTo>
                    <a:pt x="0" y="51981"/>
                  </a:lnTo>
                  <a:lnTo>
                    <a:pt x="39979" y="484124"/>
                  </a:lnTo>
                  <a:lnTo>
                    <a:pt x="627888" y="784212"/>
                  </a:lnTo>
                  <a:close/>
                </a:path>
                <a:path w="1296035" h="784225">
                  <a:moveTo>
                    <a:pt x="1295730" y="0"/>
                  </a:moveTo>
                  <a:lnTo>
                    <a:pt x="1085862" y="36106"/>
                  </a:lnTo>
                  <a:lnTo>
                    <a:pt x="611847" y="324091"/>
                  </a:lnTo>
                  <a:lnTo>
                    <a:pt x="859802" y="280073"/>
                  </a:lnTo>
                  <a:lnTo>
                    <a:pt x="1295730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154424" y="6690207"/>
              <a:ext cx="935990" cy="348615"/>
            </a:xfrm>
            <a:custGeom>
              <a:avLst/>
              <a:gdLst/>
              <a:ahLst/>
              <a:cxnLst/>
              <a:rect l="l" t="t" r="r" b="b"/>
              <a:pathLst>
                <a:path w="935989" h="348615">
                  <a:moveTo>
                    <a:pt x="691512" y="348101"/>
                  </a:moveTo>
                  <a:lnTo>
                    <a:pt x="0" y="28663"/>
                  </a:lnTo>
                  <a:lnTo>
                    <a:pt x="302263" y="0"/>
                  </a:lnTo>
                  <a:lnTo>
                    <a:pt x="935821" y="294863"/>
                  </a:lnTo>
                  <a:lnTo>
                    <a:pt x="691512" y="34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170430" y="6694219"/>
              <a:ext cx="904240" cy="336550"/>
            </a:xfrm>
            <a:custGeom>
              <a:avLst/>
              <a:gdLst/>
              <a:ahLst/>
              <a:cxnLst/>
              <a:rect l="l" t="t" r="r" b="b"/>
              <a:pathLst>
                <a:path w="904239" h="336550">
                  <a:moveTo>
                    <a:pt x="667882" y="336096"/>
                  </a:moveTo>
                  <a:lnTo>
                    <a:pt x="0" y="27677"/>
                  </a:lnTo>
                  <a:lnTo>
                    <a:pt x="291939" y="0"/>
                  </a:lnTo>
                  <a:lnTo>
                    <a:pt x="903839" y="284694"/>
                  </a:lnTo>
                  <a:lnTo>
                    <a:pt x="667882" y="336096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475661" y="6460171"/>
              <a:ext cx="1077595" cy="975994"/>
            </a:xfrm>
            <a:custGeom>
              <a:avLst/>
              <a:gdLst/>
              <a:ahLst/>
              <a:cxnLst/>
              <a:rect l="l" t="t" r="r" b="b"/>
              <a:pathLst>
                <a:path w="1077595" h="975995">
                  <a:moveTo>
                    <a:pt x="616686" y="975728"/>
                  </a:moveTo>
                  <a:lnTo>
                    <a:pt x="607326" y="518782"/>
                  </a:lnTo>
                  <a:lnTo>
                    <a:pt x="588619" y="518782"/>
                  </a:lnTo>
                  <a:lnTo>
                    <a:pt x="616686" y="975728"/>
                  </a:lnTo>
                  <a:close/>
                </a:path>
                <a:path w="1077595" h="975995">
                  <a:moveTo>
                    <a:pt x="1076972" y="223431"/>
                  </a:moveTo>
                  <a:lnTo>
                    <a:pt x="441718" y="0"/>
                  </a:lnTo>
                  <a:lnTo>
                    <a:pt x="0" y="228396"/>
                  </a:lnTo>
                  <a:lnTo>
                    <a:pt x="436765" y="14897"/>
                  </a:lnTo>
                  <a:lnTo>
                    <a:pt x="1076972" y="223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2869675" y="7368708"/>
            <a:ext cx="209550" cy="621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00" spc="320">
                <a:latin typeface="함초롬바탕"/>
                <a:cs typeface="함초롬바탕"/>
              </a:rPr>
              <a:t>j</a:t>
            </a:r>
            <a:endParaRPr sz="3900">
              <a:latin typeface="함초롬바탕"/>
              <a:cs typeface="함초롬바탕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825783" y="5146668"/>
            <a:ext cx="297180" cy="1033144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645"/>
              </a:spcBef>
            </a:pPr>
            <a:r>
              <a:rPr dirty="0" sz="2850" spc="-295">
                <a:latin typeface="함초롬바탕"/>
                <a:cs typeface="함초롬바탕"/>
              </a:rPr>
              <a:t>1</a:t>
            </a:r>
            <a:endParaRPr sz="28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850" spc="-625">
                <a:latin typeface="함초롬바탕"/>
                <a:cs typeface="함초롬바탕"/>
              </a:rPr>
              <a:t>↓</a:t>
            </a:r>
            <a:endParaRPr sz="2850">
              <a:latin typeface="함초롬바탕"/>
              <a:cs typeface="함초롬바탕"/>
            </a:endParaRPr>
          </a:p>
        </p:txBody>
      </p:sp>
      <p:pic>
        <p:nvPicPr>
          <p:cNvPr id="39" name="object 3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6239" y="4350318"/>
            <a:ext cx="2695574" cy="224789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3871" y="1913560"/>
            <a:ext cx="1657349" cy="21621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376669" y="3771035"/>
            <a:ext cx="268097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229" b="1">
                <a:latin typeface="한컴산뜻돋움"/>
                <a:cs typeface="한컴산뜻돋움"/>
              </a:rPr>
              <a:t>#include&lt;stdio.h&gt;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76669" y="4474080"/>
            <a:ext cx="3248660" cy="19177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100" spc="130" b="1">
                <a:latin typeface="한컴산뜻돋움"/>
                <a:cs typeface="한컴산뜻돋움"/>
              </a:rPr>
              <a:t>int</a:t>
            </a:r>
            <a:r>
              <a:rPr dirty="0" sz="2100" spc="55" b="1">
                <a:latin typeface="한컴산뜻돋움"/>
                <a:cs typeface="한컴산뜻돋움"/>
              </a:rPr>
              <a:t> </a:t>
            </a:r>
            <a:r>
              <a:rPr dirty="0" sz="2100" spc="60" b="1">
                <a:latin typeface="한컴산뜻돋움"/>
                <a:cs typeface="한컴산뜻돋움"/>
              </a:rPr>
              <a:t>main() </a:t>
            </a:r>
            <a:r>
              <a:rPr dirty="0" sz="2100" spc="40" b="1">
                <a:latin typeface="한컴산뜻돋움"/>
                <a:cs typeface="한컴산뜻돋움"/>
              </a:rPr>
              <a:t>{</a:t>
            </a:r>
            <a:endParaRPr sz="2100">
              <a:latin typeface="한컴산뜻돋움"/>
              <a:cs typeface="한컴산뜻돋움"/>
            </a:endParaRPr>
          </a:p>
          <a:p>
            <a:pPr marL="617855" marR="5080" indent="-302895">
              <a:lnSpc>
                <a:spcPct val="118200"/>
              </a:lnSpc>
              <a:spcBef>
                <a:spcPts val="5"/>
              </a:spcBef>
            </a:pPr>
            <a:r>
              <a:rPr dirty="0" sz="2100" spc="140" b="1">
                <a:latin typeface="한컴산뜻돋움"/>
                <a:cs typeface="한컴산뜻돋움"/>
              </a:rPr>
              <a:t>for(int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40" b="1">
                <a:latin typeface="한컴산뜻돋움"/>
                <a:cs typeface="한컴산뜻돋움"/>
              </a:rPr>
              <a:t>i=1;i&lt;=3;i++){ </a:t>
            </a:r>
            <a:r>
              <a:rPr dirty="0" sz="2100" spc="140" b="1">
                <a:latin typeface="한컴산뜻돋움"/>
                <a:cs typeface="한컴산뜻돋움"/>
              </a:rPr>
              <a:t>for(int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-10" b="1">
                <a:latin typeface="한컴산뜻돋움"/>
                <a:cs typeface="한컴산뜻돋움"/>
              </a:rPr>
              <a:t>j=1;j&lt;=i;j++){</a:t>
            </a:r>
            <a:endParaRPr sz="2100">
              <a:latin typeface="한컴산뜻돋움"/>
              <a:cs typeface="한컴산뜻돋움"/>
            </a:endParaRPr>
          </a:p>
          <a:p>
            <a:pPr marL="920750">
              <a:lnSpc>
                <a:spcPct val="100000"/>
              </a:lnSpc>
              <a:spcBef>
                <a:spcPts val="459"/>
              </a:spcBef>
            </a:pPr>
            <a:r>
              <a:rPr dirty="0" sz="2100" spc="160" b="1">
                <a:latin typeface="한컴산뜻돋움"/>
                <a:cs typeface="한컴산뜻돋움"/>
              </a:rPr>
              <a:t>printf("*");</a:t>
            </a:r>
            <a:endParaRPr sz="2100">
              <a:latin typeface="한컴산뜻돋움"/>
              <a:cs typeface="한컴산뜻돋움"/>
            </a:endParaRPr>
          </a:p>
          <a:p>
            <a:pPr marL="617855">
              <a:lnSpc>
                <a:spcPct val="100000"/>
              </a:lnSpc>
              <a:spcBef>
                <a:spcPts val="459"/>
              </a:spcBef>
            </a:pPr>
            <a:r>
              <a:rPr dirty="0" sz="2100" spc="100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94933" y="6486940"/>
            <a:ext cx="1879600" cy="270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25"/>
              </a:lnSpc>
            </a:pPr>
            <a:r>
              <a:rPr dirty="0" sz="2100" spc="175" b="1">
                <a:latin typeface="한컴산뜻돋움"/>
                <a:cs typeface="한컴산뜻돋움"/>
              </a:rPr>
              <a:t>printf("\n");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79451" y="6798583"/>
            <a:ext cx="15748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100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79451" y="7555470"/>
            <a:ext cx="15748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100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653330" y="6353149"/>
            <a:ext cx="3161665" cy="494665"/>
            <a:chOff x="5653330" y="6353149"/>
            <a:chExt cx="3161665" cy="494665"/>
          </a:xfrm>
        </p:grpSpPr>
        <p:sp>
          <p:nvSpPr>
            <p:cNvPr id="9" name="object 9" descr=""/>
            <p:cNvSpPr/>
            <p:nvPr/>
          </p:nvSpPr>
          <p:spPr>
            <a:xfrm>
              <a:off x="5690939" y="6390894"/>
              <a:ext cx="3086100" cy="423545"/>
            </a:xfrm>
            <a:custGeom>
              <a:avLst/>
              <a:gdLst/>
              <a:ahLst/>
              <a:cxnLst/>
              <a:rect l="l" t="t" r="r" b="b"/>
              <a:pathLst>
                <a:path w="3086100" h="423545">
                  <a:moveTo>
                    <a:pt x="0" y="0"/>
                  </a:moveTo>
                  <a:lnTo>
                    <a:pt x="3086099" y="0"/>
                  </a:lnTo>
                  <a:lnTo>
                    <a:pt x="3086099" y="423155"/>
                  </a:lnTo>
                  <a:lnTo>
                    <a:pt x="0" y="423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691075" y="6390893"/>
              <a:ext cx="3086100" cy="419100"/>
            </a:xfrm>
            <a:custGeom>
              <a:avLst/>
              <a:gdLst/>
              <a:ahLst/>
              <a:cxnLst/>
              <a:rect l="l" t="t" r="r" b="b"/>
              <a:pathLst>
                <a:path w="3086100" h="419100">
                  <a:moveTo>
                    <a:pt x="0" y="0"/>
                  </a:moveTo>
                  <a:lnTo>
                    <a:pt x="3085828" y="0"/>
                  </a:lnTo>
                  <a:lnTo>
                    <a:pt x="3085828" y="419100"/>
                  </a:lnTo>
                  <a:lnTo>
                    <a:pt x="0" y="419100"/>
                  </a:lnTo>
                  <a:lnTo>
                    <a:pt x="0" y="0"/>
                  </a:lnTo>
                </a:path>
              </a:pathLst>
            </a:custGeom>
            <a:ln w="75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8601302" y="1896968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591927" y="4867095"/>
            <a:ext cx="1028700" cy="762635"/>
            <a:chOff x="3591927" y="4867095"/>
            <a:chExt cx="1028700" cy="762635"/>
          </a:xfrm>
        </p:grpSpPr>
        <p:sp>
          <p:nvSpPr>
            <p:cNvPr id="14" name="object 14" descr=""/>
            <p:cNvSpPr/>
            <p:nvPr/>
          </p:nvSpPr>
          <p:spPr>
            <a:xfrm>
              <a:off x="3591927" y="4867095"/>
              <a:ext cx="1028700" cy="762635"/>
            </a:xfrm>
            <a:custGeom>
              <a:avLst/>
              <a:gdLst/>
              <a:ahLst/>
              <a:cxnLst/>
              <a:rect l="l" t="t" r="r" b="b"/>
              <a:pathLst>
                <a:path w="1028700" h="762635">
                  <a:moveTo>
                    <a:pt x="976167" y="158401"/>
                  </a:moveTo>
                  <a:lnTo>
                    <a:pt x="475764" y="158401"/>
                  </a:lnTo>
                  <a:lnTo>
                    <a:pt x="478127" y="157234"/>
                  </a:lnTo>
                  <a:lnTo>
                    <a:pt x="477799" y="157104"/>
                  </a:lnTo>
                  <a:lnTo>
                    <a:pt x="551863" y="0"/>
                  </a:lnTo>
                  <a:lnTo>
                    <a:pt x="991868" y="136553"/>
                  </a:lnTo>
                  <a:lnTo>
                    <a:pt x="976167" y="158401"/>
                  </a:lnTo>
                  <a:close/>
                </a:path>
                <a:path w="1028700" h="762635">
                  <a:moveTo>
                    <a:pt x="202296" y="302279"/>
                  </a:moveTo>
                  <a:lnTo>
                    <a:pt x="69073" y="165729"/>
                  </a:lnTo>
                  <a:lnTo>
                    <a:pt x="348122" y="46555"/>
                  </a:lnTo>
                  <a:lnTo>
                    <a:pt x="475764" y="158401"/>
                  </a:lnTo>
                  <a:lnTo>
                    <a:pt x="976167" y="158401"/>
                  </a:lnTo>
                  <a:lnTo>
                    <a:pt x="879525" y="292878"/>
                  </a:lnTo>
                  <a:lnTo>
                    <a:pt x="983459" y="292878"/>
                  </a:lnTo>
                  <a:lnTo>
                    <a:pt x="981309" y="294240"/>
                  </a:lnTo>
                  <a:lnTo>
                    <a:pt x="875567" y="294240"/>
                  </a:lnTo>
                  <a:lnTo>
                    <a:pt x="875501" y="294500"/>
                  </a:lnTo>
                  <a:lnTo>
                    <a:pt x="980900" y="294500"/>
                  </a:lnTo>
                  <a:lnTo>
                    <a:pt x="969042" y="302019"/>
                  </a:lnTo>
                  <a:lnTo>
                    <a:pt x="202822" y="302019"/>
                  </a:lnTo>
                  <a:lnTo>
                    <a:pt x="202296" y="302279"/>
                  </a:lnTo>
                  <a:close/>
                </a:path>
                <a:path w="1028700" h="762635">
                  <a:moveTo>
                    <a:pt x="983459" y="292878"/>
                  </a:moveTo>
                  <a:lnTo>
                    <a:pt x="879525" y="292878"/>
                  </a:lnTo>
                  <a:lnTo>
                    <a:pt x="1028244" y="264478"/>
                  </a:lnTo>
                  <a:lnTo>
                    <a:pt x="983459" y="292878"/>
                  </a:lnTo>
                  <a:close/>
                </a:path>
                <a:path w="1028700" h="762635">
                  <a:moveTo>
                    <a:pt x="980900" y="294500"/>
                  </a:moveTo>
                  <a:lnTo>
                    <a:pt x="875501" y="294500"/>
                  </a:lnTo>
                  <a:lnTo>
                    <a:pt x="875829" y="294370"/>
                  </a:lnTo>
                  <a:lnTo>
                    <a:pt x="875567" y="294240"/>
                  </a:lnTo>
                  <a:lnTo>
                    <a:pt x="981309" y="294240"/>
                  </a:lnTo>
                  <a:lnTo>
                    <a:pt x="980900" y="294500"/>
                  </a:lnTo>
                  <a:close/>
                </a:path>
                <a:path w="1028700" h="762635">
                  <a:moveTo>
                    <a:pt x="587202" y="762049"/>
                  </a:moveTo>
                  <a:lnTo>
                    <a:pt x="587071" y="757899"/>
                  </a:lnTo>
                  <a:lnTo>
                    <a:pt x="218712" y="572332"/>
                  </a:lnTo>
                  <a:lnTo>
                    <a:pt x="203479" y="409782"/>
                  </a:lnTo>
                  <a:lnTo>
                    <a:pt x="0" y="316997"/>
                  </a:lnTo>
                  <a:lnTo>
                    <a:pt x="190018" y="299231"/>
                  </a:lnTo>
                  <a:lnTo>
                    <a:pt x="203675" y="305520"/>
                  </a:lnTo>
                  <a:lnTo>
                    <a:pt x="963521" y="305520"/>
                  </a:lnTo>
                  <a:lnTo>
                    <a:pt x="877425" y="360115"/>
                  </a:lnTo>
                  <a:lnTo>
                    <a:pt x="877425" y="564876"/>
                  </a:lnTo>
                  <a:lnTo>
                    <a:pt x="589631" y="760428"/>
                  </a:lnTo>
                  <a:lnTo>
                    <a:pt x="587202" y="762049"/>
                  </a:lnTo>
                  <a:close/>
                </a:path>
                <a:path w="1028700" h="762635">
                  <a:moveTo>
                    <a:pt x="963521" y="305520"/>
                  </a:moveTo>
                  <a:lnTo>
                    <a:pt x="203675" y="305520"/>
                  </a:lnTo>
                  <a:lnTo>
                    <a:pt x="202822" y="302019"/>
                  </a:lnTo>
                  <a:lnTo>
                    <a:pt x="969042" y="302019"/>
                  </a:lnTo>
                  <a:lnTo>
                    <a:pt x="963521" y="305520"/>
                  </a:lnTo>
                  <a:close/>
                </a:path>
                <a:path w="1028700" h="762635">
                  <a:moveTo>
                    <a:pt x="589631" y="761855"/>
                  </a:moveTo>
                  <a:lnTo>
                    <a:pt x="589566" y="760428"/>
                  </a:lnTo>
                  <a:lnTo>
                    <a:pt x="589631" y="761855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799564" y="5025410"/>
              <a:ext cx="661670" cy="492125"/>
            </a:xfrm>
            <a:custGeom>
              <a:avLst/>
              <a:gdLst/>
              <a:ahLst/>
              <a:cxnLst/>
              <a:rect l="l" t="t" r="r" b="b"/>
              <a:pathLst>
                <a:path w="661670" h="492125">
                  <a:moveTo>
                    <a:pt x="336906" y="491955"/>
                  </a:moveTo>
                  <a:lnTo>
                    <a:pt x="49009" y="348343"/>
                  </a:lnTo>
                  <a:lnTo>
                    <a:pt x="0" y="140556"/>
                  </a:lnTo>
                  <a:lnTo>
                    <a:pt x="278718" y="0"/>
                  </a:lnTo>
                  <a:lnTo>
                    <a:pt x="661556" y="134446"/>
                  </a:lnTo>
                  <a:lnTo>
                    <a:pt x="630929" y="375843"/>
                  </a:lnTo>
                  <a:lnTo>
                    <a:pt x="336906" y="491955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669119" y="4870233"/>
              <a:ext cx="906144" cy="300355"/>
            </a:xfrm>
            <a:custGeom>
              <a:avLst/>
              <a:gdLst/>
              <a:ahLst/>
              <a:cxnLst/>
              <a:rect l="l" t="t" r="r" b="b"/>
              <a:pathLst>
                <a:path w="906145" h="300354">
                  <a:moveTo>
                    <a:pt x="404761" y="161899"/>
                  </a:moveTo>
                  <a:lnTo>
                    <a:pt x="273964" y="46177"/>
                  </a:lnTo>
                  <a:lnTo>
                    <a:pt x="0" y="164363"/>
                  </a:lnTo>
                  <a:lnTo>
                    <a:pt x="130810" y="299796"/>
                  </a:lnTo>
                  <a:lnTo>
                    <a:pt x="404761" y="161899"/>
                  </a:lnTo>
                  <a:close/>
                </a:path>
                <a:path w="906145" h="300354">
                  <a:moveTo>
                    <a:pt x="905878" y="135420"/>
                  </a:moveTo>
                  <a:lnTo>
                    <a:pt x="473976" y="0"/>
                  </a:lnTo>
                  <a:lnTo>
                    <a:pt x="401281" y="155790"/>
                  </a:lnTo>
                  <a:lnTo>
                    <a:pt x="794042" y="292620"/>
                  </a:lnTo>
                  <a:lnTo>
                    <a:pt x="905878" y="13542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20994" y="5025412"/>
              <a:ext cx="628015" cy="400685"/>
            </a:xfrm>
            <a:custGeom>
              <a:avLst/>
              <a:gdLst/>
              <a:ahLst/>
              <a:cxnLst/>
              <a:rect l="l" t="t" r="r" b="b"/>
              <a:pathLst>
                <a:path w="628014" h="400685">
                  <a:moveTo>
                    <a:pt x="0" y="400286"/>
                  </a:moveTo>
                  <a:lnTo>
                    <a:pt x="262094" y="230758"/>
                  </a:lnTo>
                  <a:lnTo>
                    <a:pt x="254216" y="0"/>
                  </a:lnTo>
                  <a:lnTo>
                    <a:pt x="272084" y="229894"/>
                  </a:lnTo>
                  <a:lnTo>
                    <a:pt x="295725" y="241012"/>
                  </a:lnTo>
                  <a:lnTo>
                    <a:pt x="266577" y="241012"/>
                  </a:lnTo>
                  <a:lnTo>
                    <a:pt x="0" y="400286"/>
                  </a:lnTo>
                  <a:close/>
                </a:path>
                <a:path w="628014" h="400685">
                  <a:moveTo>
                    <a:pt x="627861" y="397215"/>
                  </a:moveTo>
                  <a:lnTo>
                    <a:pt x="266577" y="241012"/>
                  </a:lnTo>
                  <a:lnTo>
                    <a:pt x="295725" y="241012"/>
                  </a:lnTo>
                  <a:lnTo>
                    <a:pt x="627861" y="397215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169295" y="5184204"/>
              <a:ext cx="293370" cy="441959"/>
            </a:xfrm>
            <a:custGeom>
              <a:avLst/>
              <a:gdLst/>
              <a:ahLst/>
              <a:cxnLst/>
              <a:rect l="l" t="t" r="r" b="b"/>
              <a:pathLst>
                <a:path w="293370" h="441960">
                  <a:moveTo>
                    <a:pt x="8486" y="441797"/>
                  </a:moveTo>
                  <a:lnTo>
                    <a:pt x="0" y="165809"/>
                  </a:lnTo>
                  <a:lnTo>
                    <a:pt x="293363" y="0"/>
                  </a:lnTo>
                  <a:lnTo>
                    <a:pt x="293363" y="246233"/>
                  </a:lnTo>
                  <a:lnTo>
                    <a:pt x="8497" y="441799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157445" y="5132505"/>
              <a:ext cx="453390" cy="214629"/>
            </a:xfrm>
            <a:custGeom>
              <a:avLst/>
              <a:gdLst/>
              <a:ahLst/>
              <a:cxnLst/>
              <a:rect l="l" t="t" r="r" b="b"/>
              <a:pathLst>
                <a:path w="453389" h="214629">
                  <a:moveTo>
                    <a:pt x="0" y="214216"/>
                  </a:moveTo>
                  <a:lnTo>
                    <a:pt x="305550" y="28502"/>
                  </a:lnTo>
                  <a:lnTo>
                    <a:pt x="453302" y="0"/>
                  </a:lnTo>
                  <a:lnTo>
                    <a:pt x="164353" y="185125"/>
                  </a:lnTo>
                  <a:lnTo>
                    <a:pt x="0" y="214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791356" y="5139905"/>
              <a:ext cx="800100" cy="482600"/>
            </a:xfrm>
            <a:custGeom>
              <a:avLst/>
              <a:gdLst/>
              <a:ahLst/>
              <a:cxnLst/>
              <a:rect l="l" t="t" r="r" b="b"/>
              <a:pathLst>
                <a:path w="800100" h="482600">
                  <a:moveTo>
                    <a:pt x="387489" y="482587"/>
                  </a:moveTo>
                  <a:lnTo>
                    <a:pt x="375145" y="206806"/>
                  </a:lnTo>
                  <a:lnTo>
                    <a:pt x="0" y="31991"/>
                  </a:lnTo>
                  <a:lnTo>
                    <a:pt x="24676" y="297916"/>
                  </a:lnTo>
                  <a:lnTo>
                    <a:pt x="387489" y="482587"/>
                  </a:lnTo>
                  <a:close/>
                </a:path>
                <a:path w="800100" h="482600">
                  <a:moveTo>
                    <a:pt x="799630" y="0"/>
                  </a:moveTo>
                  <a:lnTo>
                    <a:pt x="670115" y="22225"/>
                  </a:lnTo>
                  <a:lnTo>
                    <a:pt x="377596" y="199440"/>
                  </a:lnTo>
                  <a:lnTo>
                    <a:pt x="530606" y="172351"/>
                  </a:lnTo>
                  <a:lnTo>
                    <a:pt x="799630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601313" y="5166975"/>
              <a:ext cx="577850" cy="214629"/>
            </a:xfrm>
            <a:custGeom>
              <a:avLst/>
              <a:gdLst/>
              <a:ahLst/>
              <a:cxnLst/>
              <a:rect l="l" t="t" r="r" b="b"/>
              <a:pathLst>
                <a:path w="577850" h="214629">
                  <a:moveTo>
                    <a:pt x="426751" y="214216"/>
                  </a:moveTo>
                  <a:lnTo>
                    <a:pt x="0" y="17639"/>
                  </a:lnTo>
                  <a:lnTo>
                    <a:pt x="186534" y="0"/>
                  </a:lnTo>
                  <a:lnTo>
                    <a:pt x="577520" y="181454"/>
                  </a:lnTo>
                  <a:lnTo>
                    <a:pt x="426751" y="214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611191" y="5169444"/>
              <a:ext cx="558165" cy="207010"/>
            </a:xfrm>
            <a:custGeom>
              <a:avLst/>
              <a:gdLst/>
              <a:ahLst/>
              <a:cxnLst/>
              <a:rect l="l" t="t" r="r" b="b"/>
              <a:pathLst>
                <a:path w="558164" h="207010">
                  <a:moveTo>
                    <a:pt x="412168" y="206828"/>
                  </a:moveTo>
                  <a:lnTo>
                    <a:pt x="0" y="17032"/>
                  </a:lnTo>
                  <a:lnTo>
                    <a:pt x="180163" y="0"/>
                  </a:lnTo>
                  <a:lnTo>
                    <a:pt x="557783" y="175196"/>
                  </a:lnTo>
                  <a:lnTo>
                    <a:pt x="412168" y="206828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799560" y="5025414"/>
              <a:ext cx="664845" cy="600710"/>
            </a:xfrm>
            <a:custGeom>
              <a:avLst/>
              <a:gdLst/>
              <a:ahLst/>
              <a:cxnLst/>
              <a:rect l="l" t="t" r="r" b="b"/>
              <a:pathLst>
                <a:path w="664845" h="600710">
                  <a:moveTo>
                    <a:pt x="380568" y="600456"/>
                  </a:moveTo>
                  <a:lnTo>
                    <a:pt x="374789" y="319252"/>
                  </a:lnTo>
                  <a:lnTo>
                    <a:pt x="363245" y="319252"/>
                  </a:lnTo>
                  <a:lnTo>
                    <a:pt x="380568" y="600456"/>
                  </a:lnTo>
                  <a:close/>
                </a:path>
                <a:path w="664845" h="600710">
                  <a:moveTo>
                    <a:pt x="664629" y="137502"/>
                  </a:moveTo>
                  <a:lnTo>
                    <a:pt x="272592" y="0"/>
                  </a:lnTo>
                  <a:lnTo>
                    <a:pt x="0" y="140563"/>
                  </a:lnTo>
                  <a:lnTo>
                    <a:pt x="269532" y="9169"/>
                  </a:lnTo>
                  <a:lnTo>
                    <a:pt x="664629" y="1375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039493" y="5579979"/>
            <a:ext cx="13335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155">
                <a:latin typeface="함초롬바탕"/>
                <a:cs typeface="함초롬바탕"/>
              </a:rPr>
              <a:t>i</a:t>
            </a:r>
            <a:endParaRPr sz="2400">
              <a:latin typeface="함초롬바탕"/>
              <a:cs typeface="함초롬바탕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009819" y="4219691"/>
            <a:ext cx="193040" cy="6350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95"/>
              </a:spcBef>
            </a:pPr>
            <a:r>
              <a:rPr dirty="0" sz="1750" spc="15">
                <a:solidFill>
                  <a:srgbClr val="9A0000"/>
                </a:solidFill>
                <a:latin typeface="함초롬바탕"/>
                <a:cs typeface="함초롬바탕"/>
              </a:rPr>
              <a:t>2</a:t>
            </a:r>
            <a:endParaRPr sz="17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750" spc="-385">
                <a:latin typeface="함초롬바탕"/>
                <a:cs typeface="함초롬바탕"/>
              </a:rPr>
              <a:t>↓</a:t>
            </a:r>
            <a:endParaRPr sz="1750">
              <a:latin typeface="함초롬바탕"/>
              <a:cs typeface="함초롬바탕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591927" y="6781540"/>
            <a:ext cx="1028700" cy="762635"/>
            <a:chOff x="3591927" y="6781540"/>
            <a:chExt cx="1028700" cy="762635"/>
          </a:xfrm>
        </p:grpSpPr>
        <p:sp>
          <p:nvSpPr>
            <p:cNvPr id="27" name="object 27" descr=""/>
            <p:cNvSpPr/>
            <p:nvPr/>
          </p:nvSpPr>
          <p:spPr>
            <a:xfrm>
              <a:off x="3591927" y="6781540"/>
              <a:ext cx="1028700" cy="762635"/>
            </a:xfrm>
            <a:custGeom>
              <a:avLst/>
              <a:gdLst/>
              <a:ahLst/>
              <a:cxnLst/>
              <a:rect l="l" t="t" r="r" b="b"/>
              <a:pathLst>
                <a:path w="1028700" h="762634">
                  <a:moveTo>
                    <a:pt x="976167" y="158401"/>
                  </a:moveTo>
                  <a:lnTo>
                    <a:pt x="475764" y="158401"/>
                  </a:lnTo>
                  <a:lnTo>
                    <a:pt x="478127" y="157234"/>
                  </a:lnTo>
                  <a:lnTo>
                    <a:pt x="477799" y="157104"/>
                  </a:lnTo>
                  <a:lnTo>
                    <a:pt x="551863" y="0"/>
                  </a:lnTo>
                  <a:lnTo>
                    <a:pt x="991868" y="136553"/>
                  </a:lnTo>
                  <a:lnTo>
                    <a:pt x="976167" y="158401"/>
                  </a:lnTo>
                  <a:close/>
                </a:path>
                <a:path w="1028700" h="762634">
                  <a:moveTo>
                    <a:pt x="202296" y="302279"/>
                  </a:moveTo>
                  <a:lnTo>
                    <a:pt x="69073" y="165729"/>
                  </a:lnTo>
                  <a:lnTo>
                    <a:pt x="348122" y="46555"/>
                  </a:lnTo>
                  <a:lnTo>
                    <a:pt x="475764" y="158401"/>
                  </a:lnTo>
                  <a:lnTo>
                    <a:pt x="976167" y="158401"/>
                  </a:lnTo>
                  <a:lnTo>
                    <a:pt x="879525" y="292878"/>
                  </a:lnTo>
                  <a:lnTo>
                    <a:pt x="983459" y="292878"/>
                  </a:lnTo>
                  <a:lnTo>
                    <a:pt x="981309" y="294240"/>
                  </a:lnTo>
                  <a:lnTo>
                    <a:pt x="875567" y="294240"/>
                  </a:lnTo>
                  <a:lnTo>
                    <a:pt x="875501" y="294500"/>
                  </a:lnTo>
                  <a:lnTo>
                    <a:pt x="980900" y="294500"/>
                  </a:lnTo>
                  <a:lnTo>
                    <a:pt x="969042" y="302019"/>
                  </a:lnTo>
                  <a:lnTo>
                    <a:pt x="202822" y="302019"/>
                  </a:lnTo>
                  <a:lnTo>
                    <a:pt x="202296" y="302279"/>
                  </a:lnTo>
                  <a:close/>
                </a:path>
                <a:path w="1028700" h="762634">
                  <a:moveTo>
                    <a:pt x="983459" y="292878"/>
                  </a:moveTo>
                  <a:lnTo>
                    <a:pt x="879525" y="292878"/>
                  </a:lnTo>
                  <a:lnTo>
                    <a:pt x="1028244" y="264478"/>
                  </a:lnTo>
                  <a:lnTo>
                    <a:pt x="983459" y="292878"/>
                  </a:lnTo>
                  <a:close/>
                </a:path>
                <a:path w="1028700" h="762634">
                  <a:moveTo>
                    <a:pt x="980900" y="294500"/>
                  </a:moveTo>
                  <a:lnTo>
                    <a:pt x="875501" y="294500"/>
                  </a:lnTo>
                  <a:lnTo>
                    <a:pt x="875829" y="294370"/>
                  </a:lnTo>
                  <a:lnTo>
                    <a:pt x="875567" y="294240"/>
                  </a:lnTo>
                  <a:lnTo>
                    <a:pt x="981309" y="294240"/>
                  </a:lnTo>
                  <a:lnTo>
                    <a:pt x="980900" y="294500"/>
                  </a:lnTo>
                  <a:close/>
                </a:path>
                <a:path w="1028700" h="762634">
                  <a:moveTo>
                    <a:pt x="587202" y="762049"/>
                  </a:moveTo>
                  <a:lnTo>
                    <a:pt x="587071" y="757899"/>
                  </a:lnTo>
                  <a:lnTo>
                    <a:pt x="218712" y="572332"/>
                  </a:lnTo>
                  <a:lnTo>
                    <a:pt x="203479" y="409782"/>
                  </a:lnTo>
                  <a:lnTo>
                    <a:pt x="0" y="316997"/>
                  </a:lnTo>
                  <a:lnTo>
                    <a:pt x="190018" y="299231"/>
                  </a:lnTo>
                  <a:lnTo>
                    <a:pt x="203675" y="305520"/>
                  </a:lnTo>
                  <a:lnTo>
                    <a:pt x="963521" y="305520"/>
                  </a:lnTo>
                  <a:lnTo>
                    <a:pt x="877425" y="360115"/>
                  </a:lnTo>
                  <a:lnTo>
                    <a:pt x="877425" y="564876"/>
                  </a:lnTo>
                  <a:lnTo>
                    <a:pt x="589631" y="760428"/>
                  </a:lnTo>
                  <a:lnTo>
                    <a:pt x="587202" y="762049"/>
                  </a:lnTo>
                  <a:close/>
                </a:path>
                <a:path w="1028700" h="762634">
                  <a:moveTo>
                    <a:pt x="963521" y="305520"/>
                  </a:moveTo>
                  <a:lnTo>
                    <a:pt x="203675" y="305520"/>
                  </a:lnTo>
                  <a:lnTo>
                    <a:pt x="202822" y="302019"/>
                  </a:lnTo>
                  <a:lnTo>
                    <a:pt x="969042" y="302019"/>
                  </a:lnTo>
                  <a:lnTo>
                    <a:pt x="963521" y="305520"/>
                  </a:lnTo>
                  <a:close/>
                </a:path>
                <a:path w="1028700" h="762634">
                  <a:moveTo>
                    <a:pt x="589631" y="761855"/>
                  </a:moveTo>
                  <a:lnTo>
                    <a:pt x="589566" y="760428"/>
                  </a:lnTo>
                  <a:lnTo>
                    <a:pt x="589631" y="761855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799564" y="6939855"/>
              <a:ext cx="661670" cy="492125"/>
            </a:xfrm>
            <a:custGeom>
              <a:avLst/>
              <a:gdLst/>
              <a:ahLst/>
              <a:cxnLst/>
              <a:rect l="l" t="t" r="r" b="b"/>
              <a:pathLst>
                <a:path w="661670" h="492125">
                  <a:moveTo>
                    <a:pt x="336906" y="491955"/>
                  </a:moveTo>
                  <a:lnTo>
                    <a:pt x="49009" y="348343"/>
                  </a:lnTo>
                  <a:lnTo>
                    <a:pt x="0" y="140556"/>
                  </a:lnTo>
                  <a:lnTo>
                    <a:pt x="278718" y="0"/>
                  </a:lnTo>
                  <a:lnTo>
                    <a:pt x="661556" y="134446"/>
                  </a:lnTo>
                  <a:lnTo>
                    <a:pt x="630929" y="375843"/>
                  </a:lnTo>
                  <a:lnTo>
                    <a:pt x="336906" y="491955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669119" y="6784669"/>
              <a:ext cx="906144" cy="300355"/>
            </a:xfrm>
            <a:custGeom>
              <a:avLst/>
              <a:gdLst/>
              <a:ahLst/>
              <a:cxnLst/>
              <a:rect l="l" t="t" r="r" b="b"/>
              <a:pathLst>
                <a:path w="906145" h="300354">
                  <a:moveTo>
                    <a:pt x="404761" y="161912"/>
                  </a:moveTo>
                  <a:lnTo>
                    <a:pt x="273964" y="46189"/>
                  </a:lnTo>
                  <a:lnTo>
                    <a:pt x="0" y="164376"/>
                  </a:lnTo>
                  <a:lnTo>
                    <a:pt x="130810" y="299796"/>
                  </a:lnTo>
                  <a:lnTo>
                    <a:pt x="404761" y="161912"/>
                  </a:lnTo>
                  <a:close/>
                </a:path>
                <a:path w="906145" h="300354">
                  <a:moveTo>
                    <a:pt x="905878" y="135432"/>
                  </a:moveTo>
                  <a:lnTo>
                    <a:pt x="473976" y="0"/>
                  </a:lnTo>
                  <a:lnTo>
                    <a:pt x="401281" y="155803"/>
                  </a:lnTo>
                  <a:lnTo>
                    <a:pt x="794042" y="292633"/>
                  </a:lnTo>
                  <a:lnTo>
                    <a:pt x="905878" y="135432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820994" y="6939857"/>
              <a:ext cx="628015" cy="400685"/>
            </a:xfrm>
            <a:custGeom>
              <a:avLst/>
              <a:gdLst/>
              <a:ahLst/>
              <a:cxnLst/>
              <a:rect l="l" t="t" r="r" b="b"/>
              <a:pathLst>
                <a:path w="628014" h="400684">
                  <a:moveTo>
                    <a:pt x="0" y="400286"/>
                  </a:moveTo>
                  <a:lnTo>
                    <a:pt x="262094" y="230758"/>
                  </a:lnTo>
                  <a:lnTo>
                    <a:pt x="254216" y="0"/>
                  </a:lnTo>
                  <a:lnTo>
                    <a:pt x="272084" y="229894"/>
                  </a:lnTo>
                  <a:lnTo>
                    <a:pt x="295725" y="241012"/>
                  </a:lnTo>
                  <a:lnTo>
                    <a:pt x="266577" y="241012"/>
                  </a:lnTo>
                  <a:lnTo>
                    <a:pt x="0" y="400286"/>
                  </a:lnTo>
                  <a:close/>
                </a:path>
                <a:path w="628014" h="400684">
                  <a:moveTo>
                    <a:pt x="627861" y="397215"/>
                  </a:moveTo>
                  <a:lnTo>
                    <a:pt x="266577" y="241012"/>
                  </a:lnTo>
                  <a:lnTo>
                    <a:pt x="295725" y="241012"/>
                  </a:lnTo>
                  <a:lnTo>
                    <a:pt x="627861" y="397215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169295" y="7098649"/>
              <a:ext cx="293370" cy="441959"/>
            </a:xfrm>
            <a:custGeom>
              <a:avLst/>
              <a:gdLst/>
              <a:ahLst/>
              <a:cxnLst/>
              <a:rect l="l" t="t" r="r" b="b"/>
              <a:pathLst>
                <a:path w="293370" h="441959">
                  <a:moveTo>
                    <a:pt x="8486" y="441797"/>
                  </a:moveTo>
                  <a:lnTo>
                    <a:pt x="0" y="165809"/>
                  </a:lnTo>
                  <a:lnTo>
                    <a:pt x="293363" y="0"/>
                  </a:lnTo>
                  <a:lnTo>
                    <a:pt x="293363" y="246233"/>
                  </a:lnTo>
                  <a:lnTo>
                    <a:pt x="8497" y="441799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157445" y="7046949"/>
              <a:ext cx="453390" cy="214629"/>
            </a:xfrm>
            <a:custGeom>
              <a:avLst/>
              <a:gdLst/>
              <a:ahLst/>
              <a:cxnLst/>
              <a:rect l="l" t="t" r="r" b="b"/>
              <a:pathLst>
                <a:path w="453389" h="214629">
                  <a:moveTo>
                    <a:pt x="0" y="214216"/>
                  </a:moveTo>
                  <a:lnTo>
                    <a:pt x="305550" y="28502"/>
                  </a:lnTo>
                  <a:lnTo>
                    <a:pt x="453302" y="0"/>
                  </a:lnTo>
                  <a:lnTo>
                    <a:pt x="164353" y="185125"/>
                  </a:lnTo>
                  <a:lnTo>
                    <a:pt x="0" y="214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791356" y="7054341"/>
              <a:ext cx="800100" cy="482600"/>
            </a:xfrm>
            <a:custGeom>
              <a:avLst/>
              <a:gdLst/>
              <a:ahLst/>
              <a:cxnLst/>
              <a:rect l="l" t="t" r="r" b="b"/>
              <a:pathLst>
                <a:path w="800100" h="482600">
                  <a:moveTo>
                    <a:pt x="387489" y="482600"/>
                  </a:moveTo>
                  <a:lnTo>
                    <a:pt x="375145" y="206819"/>
                  </a:lnTo>
                  <a:lnTo>
                    <a:pt x="0" y="31991"/>
                  </a:lnTo>
                  <a:lnTo>
                    <a:pt x="24676" y="297929"/>
                  </a:lnTo>
                  <a:lnTo>
                    <a:pt x="387489" y="482600"/>
                  </a:lnTo>
                  <a:close/>
                </a:path>
                <a:path w="800100" h="482600">
                  <a:moveTo>
                    <a:pt x="799630" y="0"/>
                  </a:moveTo>
                  <a:lnTo>
                    <a:pt x="670115" y="22225"/>
                  </a:lnTo>
                  <a:lnTo>
                    <a:pt x="377596" y="199453"/>
                  </a:lnTo>
                  <a:lnTo>
                    <a:pt x="530606" y="172364"/>
                  </a:lnTo>
                  <a:lnTo>
                    <a:pt x="799630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601313" y="7081419"/>
              <a:ext cx="577850" cy="214629"/>
            </a:xfrm>
            <a:custGeom>
              <a:avLst/>
              <a:gdLst/>
              <a:ahLst/>
              <a:cxnLst/>
              <a:rect l="l" t="t" r="r" b="b"/>
              <a:pathLst>
                <a:path w="577850" h="214629">
                  <a:moveTo>
                    <a:pt x="426751" y="214216"/>
                  </a:moveTo>
                  <a:lnTo>
                    <a:pt x="0" y="17639"/>
                  </a:lnTo>
                  <a:lnTo>
                    <a:pt x="186534" y="0"/>
                  </a:lnTo>
                  <a:lnTo>
                    <a:pt x="577520" y="181454"/>
                  </a:lnTo>
                  <a:lnTo>
                    <a:pt x="426751" y="214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611191" y="7083888"/>
              <a:ext cx="558165" cy="207010"/>
            </a:xfrm>
            <a:custGeom>
              <a:avLst/>
              <a:gdLst/>
              <a:ahLst/>
              <a:cxnLst/>
              <a:rect l="l" t="t" r="r" b="b"/>
              <a:pathLst>
                <a:path w="558164" h="207009">
                  <a:moveTo>
                    <a:pt x="412168" y="206828"/>
                  </a:moveTo>
                  <a:lnTo>
                    <a:pt x="0" y="17032"/>
                  </a:lnTo>
                  <a:lnTo>
                    <a:pt x="180163" y="0"/>
                  </a:lnTo>
                  <a:lnTo>
                    <a:pt x="557783" y="175196"/>
                  </a:lnTo>
                  <a:lnTo>
                    <a:pt x="412168" y="206828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799560" y="6939863"/>
              <a:ext cx="664845" cy="600710"/>
            </a:xfrm>
            <a:custGeom>
              <a:avLst/>
              <a:gdLst/>
              <a:ahLst/>
              <a:cxnLst/>
              <a:rect l="l" t="t" r="r" b="b"/>
              <a:pathLst>
                <a:path w="664845" h="600709">
                  <a:moveTo>
                    <a:pt x="380568" y="600443"/>
                  </a:moveTo>
                  <a:lnTo>
                    <a:pt x="374789" y="319252"/>
                  </a:lnTo>
                  <a:lnTo>
                    <a:pt x="363245" y="319252"/>
                  </a:lnTo>
                  <a:lnTo>
                    <a:pt x="380568" y="600443"/>
                  </a:lnTo>
                  <a:close/>
                </a:path>
                <a:path w="664845" h="600709">
                  <a:moveTo>
                    <a:pt x="664629" y="137502"/>
                  </a:moveTo>
                  <a:lnTo>
                    <a:pt x="272592" y="0"/>
                  </a:lnTo>
                  <a:lnTo>
                    <a:pt x="0" y="140550"/>
                  </a:lnTo>
                  <a:lnTo>
                    <a:pt x="269532" y="9156"/>
                  </a:lnTo>
                  <a:lnTo>
                    <a:pt x="664629" y="1375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4036763" y="7494427"/>
            <a:ext cx="13906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195">
                <a:latin typeface="함초롬바탕"/>
                <a:cs typeface="함초롬바탕"/>
              </a:rPr>
              <a:t>j</a:t>
            </a:r>
            <a:endParaRPr sz="2400">
              <a:latin typeface="함초롬바탕"/>
              <a:cs typeface="함초롬바탕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009740" y="6126355"/>
            <a:ext cx="193040" cy="64579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440"/>
              </a:spcBef>
            </a:pPr>
            <a:r>
              <a:rPr dirty="0" sz="1750" spc="-180">
                <a:latin typeface="함초롬바탕"/>
                <a:cs typeface="함초롬바탕"/>
              </a:rPr>
              <a:t>1</a:t>
            </a:r>
            <a:endParaRPr sz="17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750" spc="-380">
                <a:latin typeface="함초롬바탕"/>
                <a:cs typeface="함초롬바탕"/>
              </a:rPr>
              <a:t>↓</a:t>
            </a:r>
            <a:endParaRPr sz="1750">
              <a:latin typeface="함초롬바탕"/>
              <a:cs typeface="함초롬바탕"/>
            </a:endParaRPr>
          </a:p>
        </p:txBody>
      </p:sp>
      <p:pic>
        <p:nvPicPr>
          <p:cNvPr id="39" name="object 3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6239" y="4350317"/>
            <a:ext cx="2695574" cy="2247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89256" y="3634541"/>
            <a:ext cx="6517005" cy="1724025"/>
          </a:xfrm>
          <a:prstGeom prst="rect">
            <a:avLst/>
          </a:prstGeom>
        </p:spPr>
        <p:txBody>
          <a:bodyPr wrap="square" lIns="0" tIns="208915" rIns="0" bIns="0" rtlCol="0" vert="horz">
            <a:spAutoFit/>
          </a:bodyPr>
          <a:lstStyle/>
          <a:p>
            <a:pPr marL="2536190">
              <a:lnSpc>
                <a:spcPct val="100000"/>
              </a:lnSpc>
              <a:spcBef>
                <a:spcPts val="1645"/>
              </a:spcBef>
            </a:pPr>
            <a:r>
              <a:rPr dirty="0" sz="2850" spc="105" b="1">
                <a:latin typeface="함초롬바탕"/>
                <a:cs typeface="함초롬바탕"/>
              </a:rPr>
              <a:t>객체</a:t>
            </a:r>
            <a:r>
              <a:rPr dirty="0" sz="2850" spc="-45" b="1">
                <a:latin typeface="함초롬바탕"/>
                <a:cs typeface="함초롬바탕"/>
              </a:rPr>
              <a:t> </a:t>
            </a:r>
            <a:r>
              <a:rPr dirty="0" sz="2850" spc="105" b="1">
                <a:latin typeface="함초롬바탕"/>
                <a:cs typeface="함초롬바탕"/>
              </a:rPr>
              <a:t>지향</a:t>
            </a:r>
            <a:r>
              <a:rPr dirty="0" sz="2850" spc="-45" b="1">
                <a:latin typeface="함초롬바탕"/>
                <a:cs typeface="함초롬바탕"/>
              </a:rPr>
              <a:t> </a:t>
            </a:r>
            <a:r>
              <a:rPr dirty="0" sz="2850" spc="80" b="1">
                <a:latin typeface="함초롬바탕"/>
                <a:cs typeface="함초롬바탕"/>
              </a:rPr>
              <a:t>언어</a:t>
            </a:r>
            <a:endParaRPr sz="28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2850" spc="95" b="1">
                <a:latin typeface="함초롬바탕"/>
                <a:cs typeface="함초롬바탕"/>
              </a:rPr>
              <a:t>어셈블리어</a:t>
            </a:r>
            <a:endParaRPr sz="2850">
              <a:latin typeface="함초롬바탕"/>
              <a:cs typeface="함초롬바탕"/>
            </a:endParaRPr>
          </a:p>
          <a:p>
            <a:pPr marL="5405755">
              <a:lnSpc>
                <a:spcPct val="100000"/>
              </a:lnSpc>
              <a:spcBef>
                <a:spcPts val="10"/>
              </a:spcBef>
            </a:pPr>
            <a:r>
              <a:rPr dirty="0" sz="2850" spc="80" b="1">
                <a:latin typeface="함초롬바탕"/>
                <a:cs typeface="함초롬바탕"/>
              </a:rPr>
              <a:t>기계어</a:t>
            </a:r>
            <a:endParaRPr sz="2850">
              <a:latin typeface="함초롬바탕"/>
              <a:cs typeface="함초롬바탕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699405" y="6457493"/>
            <a:ext cx="75755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80" b="1">
                <a:latin typeface="함초롬바탕"/>
                <a:cs typeface="함초롬바탕"/>
              </a:rPr>
              <a:t>상속</a:t>
            </a:r>
            <a:endParaRPr sz="2850">
              <a:latin typeface="함초롬바탕"/>
              <a:cs typeface="함초롬바탕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80277" y="6544259"/>
            <a:ext cx="279273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05" b="1">
                <a:latin typeface="함초롬바탕"/>
                <a:cs typeface="함초롬바탕"/>
              </a:rPr>
              <a:t>사용자</a:t>
            </a:r>
            <a:r>
              <a:rPr dirty="0" sz="2850" spc="-45" b="1">
                <a:latin typeface="함초롬바탕"/>
                <a:cs typeface="함초롬바탕"/>
              </a:rPr>
              <a:t> </a:t>
            </a:r>
            <a:r>
              <a:rPr dirty="0" sz="2850" spc="105" b="1">
                <a:latin typeface="함초롬바탕"/>
                <a:cs typeface="함초롬바탕"/>
              </a:rPr>
              <a:t>중심</a:t>
            </a:r>
            <a:r>
              <a:rPr dirty="0" sz="2850" spc="-45" b="1">
                <a:latin typeface="함초롬바탕"/>
                <a:cs typeface="함초롬바탕"/>
              </a:rPr>
              <a:t> </a:t>
            </a:r>
            <a:r>
              <a:rPr dirty="0" sz="2850" spc="80" b="1">
                <a:latin typeface="함초롬바탕"/>
                <a:cs typeface="함초롬바탕"/>
              </a:rPr>
              <a:t>언어</a:t>
            </a:r>
            <a:endParaRPr sz="2850">
              <a:latin typeface="함초롬바탕"/>
              <a:cs typeface="함초롬바탕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21300" y="5225565"/>
            <a:ext cx="2426970" cy="90043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2850" spc="105" b="1">
                <a:latin typeface="함초롬바탕"/>
                <a:cs typeface="함초롬바탕"/>
              </a:rPr>
              <a:t>절차</a:t>
            </a:r>
            <a:r>
              <a:rPr dirty="0" sz="2850" spc="-45" b="1">
                <a:latin typeface="함초롬바탕"/>
                <a:cs typeface="함초롬바탕"/>
              </a:rPr>
              <a:t> </a:t>
            </a:r>
            <a:r>
              <a:rPr dirty="0" sz="2850" spc="105" b="1">
                <a:latin typeface="함초롬바탕"/>
                <a:cs typeface="함초롬바탕"/>
              </a:rPr>
              <a:t>지향</a:t>
            </a:r>
            <a:r>
              <a:rPr dirty="0" sz="2850" spc="-45" b="1">
                <a:latin typeface="함초롬바탕"/>
                <a:cs typeface="함초롬바탕"/>
              </a:rPr>
              <a:t> </a:t>
            </a:r>
            <a:r>
              <a:rPr dirty="0" sz="2850" spc="80" b="1">
                <a:latin typeface="함초롬바탕"/>
                <a:cs typeface="함초롬바탕"/>
              </a:rPr>
              <a:t>언어</a:t>
            </a:r>
            <a:endParaRPr sz="2850">
              <a:latin typeface="함초롬바탕"/>
              <a:cs typeface="함초롬바탕"/>
            </a:endParaRPr>
          </a:p>
          <a:p>
            <a:pPr marL="436245">
              <a:lnSpc>
                <a:spcPct val="100000"/>
              </a:lnSpc>
              <a:spcBef>
                <a:spcPts val="525"/>
              </a:spcBef>
            </a:pPr>
            <a:r>
              <a:rPr dirty="0" sz="1750" spc="55" b="1">
                <a:latin typeface="함초롬바탕"/>
                <a:cs typeface="함초롬바탕"/>
              </a:rPr>
              <a:t>C언어는</a:t>
            </a:r>
            <a:r>
              <a:rPr dirty="0" sz="1750" spc="-30" b="1">
                <a:latin typeface="함초롬바탕"/>
                <a:cs typeface="함초롬바탕"/>
              </a:rPr>
              <a:t> </a:t>
            </a:r>
            <a:r>
              <a:rPr dirty="0" sz="1750" spc="-25" b="1">
                <a:latin typeface="함초롬바탕"/>
                <a:cs typeface="함초롬바탕"/>
              </a:rPr>
              <a:t>여기!</a:t>
            </a:r>
            <a:endParaRPr sz="1750">
              <a:latin typeface="함초롬바탕"/>
              <a:cs typeface="함초롬바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85">
                <a:latin typeface="한컴 말랑말랑 Bold"/>
                <a:cs typeface="한컴 말랑말랑 Bold"/>
              </a:rPr>
              <a:t>C언어</a:t>
            </a:r>
            <a:r>
              <a:rPr dirty="0" spc="-100">
                <a:latin typeface="한컴 말랑말랑 Bold"/>
                <a:cs typeface="한컴 말랑말랑 Bold"/>
              </a:rPr>
              <a:t> </a:t>
            </a:r>
            <a:r>
              <a:rPr dirty="0" spc="700">
                <a:latin typeface="한컴 말랑말랑 Bold"/>
                <a:cs typeface="한컴 말랑말랑 Bold"/>
              </a:rPr>
              <a:t>입문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960724" y="1913589"/>
            <a:ext cx="236728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5" b="1">
                <a:latin typeface="함초롬바탕"/>
                <a:cs typeface="함초롬바탕"/>
              </a:rPr>
              <a:t>프로그래밍란?</a:t>
            </a:r>
            <a:endParaRPr sz="275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3871" y="1913566"/>
            <a:ext cx="1657349" cy="21621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376669" y="3771041"/>
            <a:ext cx="268097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229" b="1">
                <a:latin typeface="한컴산뜻돋움"/>
                <a:cs typeface="한컴산뜻돋움"/>
              </a:rPr>
              <a:t>#include&lt;stdio.h&gt;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76669" y="4474085"/>
            <a:ext cx="3248660" cy="19177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100" spc="130" b="1">
                <a:latin typeface="한컴산뜻돋움"/>
                <a:cs typeface="한컴산뜻돋움"/>
              </a:rPr>
              <a:t>int</a:t>
            </a:r>
            <a:r>
              <a:rPr dirty="0" sz="2100" spc="55" b="1">
                <a:latin typeface="한컴산뜻돋움"/>
                <a:cs typeface="한컴산뜻돋움"/>
              </a:rPr>
              <a:t> </a:t>
            </a:r>
            <a:r>
              <a:rPr dirty="0" sz="2100" spc="60" b="1">
                <a:latin typeface="한컴산뜻돋움"/>
                <a:cs typeface="한컴산뜻돋움"/>
              </a:rPr>
              <a:t>main() </a:t>
            </a:r>
            <a:r>
              <a:rPr dirty="0" sz="2100" spc="40" b="1">
                <a:latin typeface="한컴산뜻돋움"/>
                <a:cs typeface="한컴산뜻돋움"/>
              </a:rPr>
              <a:t>{</a:t>
            </a:r>
            <a:endParaRPr sz="2100">
              <a:latin typeface="한컴산뜻돋움"/>
              <a:cs typeface="한컴산뜻돋움"/>
            </a:endParaRPr>
          </a:p>
          <a:p>
            <a:pPr marL="617855" marR="5080" indent="-302895">
              <a:lnSpc>
                <a:spcPct val="118200"/>
              </a:lnSpc>
              <a:spcBef>
                <a:spcPts val="5"/>
              </a:spcBef>
            </a:pPr>
            <a:r>
              <a:rPr dirty="0" sz="2100" spc="140" b="1">
                <a:latin typeface="한컴산뜻돋움"/>
                <a:cs typeface="한컴산뜻돋움"/>
              </a:rPr>
              <a:t>for(int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40" b="1">
                <a:latin typeface="한컴산뜻돋움"/>
                <a:cs typeface="한컴산뜻돋움"/>
              </a:rPr>
              <a:t>i=1;i&lt;=3;i++){ </a:t>
            </a:r>
            <a:r>
              <a:rPr dirty="0" sz="2100" spc="140" b="1">
                <a:latin typeface="한컴산뜻돋움"/>
                <a:cs typeface="한컴산뜻돋움"/>
              </a:rPr>
              <a:t>for(int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-10" b="1">
                <a:latin typeface="한컴산뜻돋움"/>
                <a:cs typeface="한컴산뜻돋움"/>
              </a:rPr>
              <a:t>j=1;j&lt;=i;j++){</a:t>
            </a:r>
            <a:endParaRPr sz="2100">
              <a:latin typeface="한컴산뜻돋움"/>
              <a:cs typeface="한컴산뜻돋움"/>
            </a:endParaRPr>
          </a:p>
          <a:p>
            <a:pPr marL="920750">
              <a:lnSpc>
                <a:spcPct val="100000"/>
              </a:lnSpc>
              <a:spcBef>
                <a:spcPts val="459"/>
              </a:spcBef>
            </a:pPr>
            <a:r>
              <a:rPr dirty="0" sz="2100" spc="160" b="1">
                <a:latin typeface="한컴산뜻돋움"/>
                <a:cs typeface="한컴산뜻돋움"/>
              </a:rPr>
              <a:t>printf("*");</a:t>
            </a:r>
            <a:endParaRPr sz="2100">
              <a:latin typeface="한컴산뜻돋움"/>
              <a:cs typeface="한컴산뜻돋움"/>
            </a:endParaRPr>
          </a:p>
          <a:p>
            <a:pPr marL="617855">
              <a:lnSpc>
                <a:spcPct val="100000"/>
              </a:lnSpc>
              <a:spcBef>
                <a:spcPts val="459"/>
              </a:spcBef>
            </a:pPr>
            <a:r>
              <a:rPr dirty="0" sz="2100" spc="100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94933" y="6486945"/>
            <a:ext cx="1879600" cy="270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25"/>
              </a:lnSpc>
            </a:pPr>
            <a:r>
              <a:rPr dirty="0" sz="2100" spc="175" b="1">
                <a:latin typeface="한컴산뜻돋움"/>
                <a:cs typeface="한컴산뜻돋움"/>
              </a:rPr>
              <a:t>printf("\n");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79451" y="6798588"/>
            <a:ext cx="15748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100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79451" y="7555476"/>
            <a:ext cx="15748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100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653330" y="6353152"/>
            <a:ext cx="3161665" cy="494665"/>
            <a:chOff x="5653330" y="6353152"/>
            <a:chExt cx="3161665" cy="494665"/>
          </a:xfrm>
        </p:grpSpPr>
        <p:sp>
          <p:nvSpPr>
            <p:cNvPr id="9" name="object 9" descr=""/>
            <p:cNvSpPr/>
            <p:nvPr/>
          </p:nvSpPr>
          <p:spPr>
            <a:xfrm>
              <a:off x="5690939" y="6390897"/>
              <a:ext cx="3086100" cy="423545"/>
            </a:xfrm>
            <a:custGeom>
              <a:avLst/>
              <a:gdLst/>
              <a:ahLst/>
              <a:cxnLst/>
              <a:rect l="l" t="t" r="r" b="b"/>
              <a:pathLst>
                <a:path w="3086100" h="423545">
                  <a:moveTo>
                    <a:pt x="0" y="0"/>
                  </a:moveTo>
                  <a:lnTo>
                    <a:pt x="3086099" y="0"/>
                  </a:lnTo>
                  <a:lnTo>
                    <a:pt x="3086099" y="423155"/>
                  </a:lnTo>
                  <a:lnTo>
                    <a:pt x="0" y="423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691075" y="6390896"/>
              <a:ext cx="3086100" cy="419100"/>
            </a:xfrm>
            <a:custGeom>
              <a:avLst/>
              <a:gdLst/>
              <a:ahLst/>
              <a:cxnLst/>
              <a:rect l="l" t="t" r="r" b="b"/>
              <a:pathLst>
                <a:path w="3086100" h="419100">
                  <a:moveTo>
                    <a:pt x="0" y="0"/>
                  </a:moveTo>
                  <a:lnTo>
                    <a:pt x="3085828" y="0"/>
                  </a:lnTo>
                  <a:lnTo>
                    <a:pt x="3085828" y="419100"/>
                  </a:lnTo>
                  <a:lnTo>
                    <a:pt x="0" y="419100"/>
                  </a:lnTo>
                  <a:lnTo>
                    <a:pt x="0" y="0"/>
                  </a:lnTo>
                </a:path>
              </a:pathLst>
            </a:custGeom>
            <a:ln w="75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8601302" y="1896974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591927" y="4867099"/>
            <a:ext cx="1028700" cy="762635"/>
            <a:chOff x="3591927" y="4867099"/>
            <a:chExt cx="1028700" cy="762635"/>
          </a:xfrm>
        </p:grpSpPr>
        <p:sp>
          <p:nvSpPr>
            <p:cNvPr id="14" name="object 14" descr=""/>
            <p:cNvSpPr/>
            <p:nvPr/>
          </p:nvSpPr>
          <p:spPr>
            <a:xfrm>
              <a:off x="3591927" y="4867099"/>
              <a:ext cx="1028700" cy="762635"/>
            </a:xfrm>
            <a:custGeom>
              <a:avLst/>
              <a:gdLst/>
              <a:ahLst/>
              <a:cxnLst/>
              <a:rect l="l" t="t" r="r" b="b"/>
              <a:pathLst>
                <a:path w="1028700" h="762635">
                  <a:moveTo>
                    <a:pt x="976167" y="158401"/>
                  </a:moveTo>
                  <a:lnTo>
                    <a:pt x="475764" y="158401"/>
                  </a:lnTo>
                  <a:lnTo>
                    <a:pt x="478127" y="157234"/>
                  </a:lnTo>
                  <a:lnTo>
                    <a:pt x="477799" y="157104"/>
                  </a:lnTo>
                  <a:lnTo>
                    <a:pt x="551863" y="0"/>
                  </a:lnTo>
                  <a:lnTo>
                    <a:pt x="991868" y="136553"/>
                  </a:lnTo>
                  <a:lnTo>
                    <a:pt x="976167" y="158401"/>
                  </a:lnTo>
                  <a:close/>
                </a:path>
                <a:path w="1028700" h="762635">
                  <a:moveTo>
                    <a:pt x="202296" y="302279"/>
                  </a:moveTo>
                  <a:lnTo>
                    <a:pt x="69073" y="165729"/>
                  </a:lnTo>
                  <a:lnTo>
                    <a:pt x="348122" y="46555"/>
                  </a:lnTo>
                  <a:lnTo>
                    <a:pt x="475764" y="158401"/>
                  </a:lnTo>
                  <a:lnTo>
                    <a:pt x="976167" y="158401"/>
                  </a:lnTo>
                  <a:lnTo>
                    <a:pt x="879525" y="292878"/>
                  </a:lnTo>
                  <a:lnTo>
                    <a:pt x="983459" y="292878"/>
                  </a:lnTo>
                  <a:lnTo>
                    <a:pt x="981309" y="294240"/>
                  </a:lnTo>
                  <a:lnTo>
                    <a:pt x="875567" y="294240"/>
                  </a:lnTo>
                  <a:lnTo>
                    <a:pt x="875501" y="294500"/>
                  </a:lnTo>
                  <a:lnTo>
                    <a:pt x="980900" y="294500"/>
                  </a:lnTo>
                  <a:lnTo>
                    <a:pt x="969042" y="302019"/>
                  </a:lnTo>
                  <a:lnTo>
                    <a:pt x="202822" y="302019"/>
                  </a:lnTo>
                  <a:lnTo>
                    <a:pt x="202296" y="302279"/>
                  </a:lnTo>
                  <a:close/>
                </a:path>
                <a:path w="1028700" h="762635">
                  <a:moveTo>
                    <a:pt x="983459" y="292878"/>
                  </a:moveTo>
                  <a:lnTo>
                    <a:pt x="879525" y="292878"/>
                  </a:lnTo>
                  <a:lnTo>
                    <a:pt x="1028244" y="264478"/>
                  </a:lnTo>
                  <a:lnTo>
                    <a:pt x="983459" y="292878"/>
                  </a:lnTo>
                  <a:close/>
                </a:path>
                <a:path w="1028700" h="762635">
                  <a:moveTo>
                    <a:pt x="980900" y="294500"/>
                  </a:moveTo>
                  <a:lnTo>
                    <a:pt x="875501" y="294500"/>
                  </a:lnTo>
                  <a:lnTo>
                    <a:pt x="875829" y="294370"/>
                  </a:lnTo>
                  <a:lnTo>
                    <a:pt x="875567" y="294240"/>
                  </a:lnTo>
                  <a:lnTo>
                    <a:pt x="981309" y="294240"/>
                  </a:lnTo>
                  <a:lnTo>
                    <a:pt x="980900" y="294500"/>
                  </a:lnTo>
                  <a:close/>
                </a:path>
                <a:path w="1028700" h="762635">
                  <a:moveTo>
                    <a:pt x="587202" y="762049"/>
                  </a:moveTo>
                  <a:lnTo>
                    <a:pt x="587071" y="757899"/>
                  </a:lnTo>
                  <a:lnTo>
                    <a:pt x="218712" y="572332"/>
                  </a:lnTo>
                  <a:lnTo>
                    <a:pt x="203479" y="409782"/>
                  </a:lnTo>
                  <a:lnTo>
                    <a:pt x="0" y="316997"/>
                  </a:lnTo>
                  <a:lnTo>
                    <a:pt x="190018" y="299231"/>
                  </a:lnTo>
                  <a:lnTo>
                    <a:pt x="203675" y="305520"/>
                  </a:lnTo>
                  <a:lnTo>
                    <a:pt x="963521" y="305520"/>
                  </a:lnTo>
                  <a:lnTo>
                    <a:pt x="877425" y="360115"/>
                  </a:lnTo>
                  <a:lnTo>
                    <a:pt x="877425" y="564876"/>
                  </a:lnTo>
                  <a:lnTo>
                    <a:pt x="589631" y="760428"/>
                  </a:lnTo>
                  <a:lnTo>
                    <a:pt x="587202" y="762049"/>
                  </a:lnTo>
                  <a:close/>
                </a:path>
                <a:path w="1028700" h="762635">
                  <a:moveTo>
                    <a:pt x="963521" y="305520"/>
                  </a:moveTo>
                  <a:lnTo>
                    <a:pt x="203675" y="305520"/>
                  </a:lnTo>
                  <a:lnTo>
                    <a:pt x="202822" y="302019"/>
                  </a:lnTo>
                  <a:lnTo>
                    <a:pt x="969042" y="302019"/>
                  </a:lnTo>
                  <a:lnTo>
                    <a:pt x="963521" y="305520"/>
                  </a:lnTo>
                  <a:close/>
                </a:path>
                <a:path w="1028700" h="762635">
                  <a:moveTo>
                    <a:pt x="589631" y="761855"/>
                  </a:moveTo>
                  <a:lnTo>
                    <a:pt x="589566" y="760428"/>
                  </a:lnTo>
                  <a:lnTo>
                    <a:pt x="589631" y="761855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799564" y="5025413"/>
              <a:ext cx="661670" cy="492125"/>
            </a:xfrm>
            <a:custGeom>
              <a:avLst/>
              <a:gdLst/>
              <a:ahLst/>
              <a:cxnLst/>
              <a:rect l="l" t="t" r="r" b="b"/>
              <a:pathLst>
                <a:path w="661670" h="492125">
                  <a:moveTo>
                    <a:pt x="336906" y="491955"/>
                  </a:moveTo>
                  <a:lnTo>
                    <a:pt x="49009" y="348343"/>
                  </a:lnTo>
                  <a:lnTo>
                    <a:pt x="0" y="140556"/>
                  </a:lnTo>
                  <a:lnTo>
                    <a:pt x="278718" y="0"/>
                  </a:lnTo>
                  <a:lnTo>
                    <a:pt x="661556" y="134446"/>
                  </a:lnTo>
                  <a:lnTo>
                    <a:pt x="630929" y="375843"/>
                  </a:lnTo>
                  <a:lnTo>
                    <a:pt x="336906" y="491955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669119" y="4870233"/>
              <a:ext cx="906144" cy="300355"/>
            </a:xfrm>
            <a:custGeom>
              <a:avLst/>
              <a:gdLst/>
              <a:ahLst/>
              <a:cxnLst/>
              <a:rect l="l" t="t" r="r" b="b"/>
              <a:pathLst>
                <a:path w="906145" h="300354">
                  <a:moveTo>
                    <a:pt x="404761" y="161912"/>
                  </a:moveTo>
                  <a:lnTo>
                    <a:pt x="273964" y="46177"/>
                  </a:lnTo>
                  <a:lnTo>
                    <a:pt x="0" y="164376"/>
                  </a:lnTo>
                  <a:lnTo>
                    <a:pt x="130810" y="299796"/>
                  </a:lnTo>
                  <a:lnTo>
                    <a:pt x="404761" y="161912"/>
                  </a:lnTo>
                  <a:close/>
                </a:path>
                <a:path w="906145" h="300354">
                  <a:moveTo>
                    <a:pt x="905878" y="135420"/>
                  </a:moveTo>
                  <a:lnTo>
                    <a:pt x="473976" y="0"/>
                  </a:lnTo>
                  <a:lnTo>
                    <a:pt x="401281" y="155790"/>
                  </a:lnTo>
                  <a:lnTo>
                    <a:pt x="794042" y="292620"/>
                  </a:lnTo>
                  <a:lnTo>
                    <a:pt x="905878" y="13542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20994" y="5025415"/>
              <a:ext cx="628015" cy="400685"/>
            </a:xfrm>
            <a:custGeom>
              <a:avLst/>
              <a:gdLst/>
              <a:ahLst/>
              <a:cxnLst/>
              <a:rect l="l" t="t" r="r" b="b"/>
              <a:pathLst>
                <a:path w="628014" h="400685">
                  <a:moveTo>
                    <a:pt x="0" y="400286"/>
                  </a:moveTo>
                  <a:lnTo>
                    <a:pt x="262094" y="230758"/>
                  </a:lnTo>
                  <a:lnTo>
                    <a:pt x="254216" y="0"/>
                  </a:lnTo>
                  <a:lnTo>
                    <a:pt x="272084" y="229894"/>
                  </a:lnTo>
                  <a:lnTo>
                    <a:pt x="295725" y="241012"/>
                  </a:lnTo>
                  <a:lnTo>
                    <a:pt x="266577" y="241012"/>
                  </a:lnTo>
                  <a:lnTo>
                    <a:pt x="0" y="400286"/>
                  </a:lnTo>
                  <a:close/>
                </a:path>
                <a:path w="628014" h="400685">
                  <a:moveTo>
                    <a:pt x="627861" y="397215"/>
                  </a:moveTo>
                  <a:lnTo>
                    <a:pt x="266577" y="241012"/>
                  </a:lnTo>
                  <a:lnTo>
                    <a:pt x="295725" y="241012"/>
                  </a:lnTo>
                  <a:lnTo>
                    <a:pt x="627861" y="397215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169295" y="5184208"/>
              <a:ext cx="293370" cy="441959"/>
            </a:xfrm>
            <a:custGeom>
              <a:avLst/>
              <a:gdLst/>
              <a:ahLst/>
              <a:cxnLst/>
              <a:rect l="l" t="t" r="r" b="b"/>
              <a:pathLst>
                <a:path w="293370" h="441960">
                  <a:moveTo>
                    <a:pt x="8486" y="441797"/>
                  </a:moveTo>
                  <a:lnTo>
                    <a:pt x="0" y="165809"/>
                  </a:lnTo>
                  <a:lnTo>
                    <a:pt x="293363" y="0"/>
                  </a:lnTo>
                  <a:lnTo>
                    <a:pt x="293363" y="246233"/>
                  </a:lnTo>
                  <a:lnTo>
                    <a:pt x="8497" y="441799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157445" y="5132508"/>
              <a:ext cx="453390" cy="214629"/>
            </a:xfrm>
            <a:custGeom>
              <a:avLst/>
              <a:gdLst/>
              <a:ahLst/>
              <a:cxnLst/>
              <a:rect l="l" t="t" r="r" b="b"/>
              <a:pathLst>
                <a:path w="453389" h="214629">
                  <a:moveTo>
                    <a:pt x="0" y="214216"/>
                  </a:moveTo>
                  <a:lnTo>
                    <a:pt x="305550" y="28502"/>
                  </a:lnTo>
                  <a:lnTo>
                    <a:pt x="453302" y="0"/>
                  </a:lnTo>
                  <a:lnTo>
                    <a:pt x="164353" y="185125"/>
                  </a:lnTo>
                  <a:lnTo>
                    <a:pt x="0" y="214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791356" y="5139905"/>
              <a:ext cx="800100" cy="482600"/>
            </a:xfrm>
            <a:custGeom>
              <a:avLst/>
              <a:gdLst/>
              <a:ahLst/>
              <a:cxnLst/>
              <a:rect l="l" t="t" r="r" b="b"/>
              <a:pathLst>
                <a:path w="800100" h="482600">
                  <a:moveTo>
                    <a:pt x="387489" y="482587"/>
                  </a:moveTo>
                  <a:lnTo>
                    <a:pt x="375145" y="206806"/>
                  </a:lnTo>
                  <a:lnTo>
                    <a:pt x="0" y="31991"/>
                  </a:lnTo>
                  <a:lnTo>
                    <a:pt x="24676" y="297916"/>
                  </a:lnTo>
                  <a:lnTo>
                    <a:pt x="387489" y="482587"/>
                  </a:lnTo>
                  <a:close/>
                </a:path>
                <a:path w="800100" h="482600">
                  <a:moveTo>
                    <a:pt x="799630" y="0"/>
                  </a:moveTo>
                  <a:lnTo>
                    <a:pt x="670115" y="22225"/>
                  </a:lnTo>
                  <a:lnTo>
                    <a:pt x="377596" y="199440"/>
                  </a:lnTo>
                  <a:lnTo>
                    <a:pt x="530606" y="172351"/>
                  </a:lnTo>
                  <a:lnTo>
                    <a:pt x="799630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601313" y="5166978"/>
              <a:ext cx="577850" cy="214629"/>
            </a:xfrm>
            <a:custGeom>
              <a:avLst/>
              <a:gdLst/>
              <a:ahLst/>
              <a:cxnLst/>
              <a:rect l="l" t="t" r="r" b="b"/>
              <a:pathLst>
                <a:path w="577850" h="214629">
                  <a:moveTo>
                    <a:pt x="426751" y="214216"/>
                  </a:moveTo>
                  <a:lnTo>
                    <a:pt x="0" y="17639"/>
                  </a:lnTo>
                  <a:lnTo>
                    <a:pt x="186534" y="0"/>
                  </a:lnTo>
                  <a:lnTo>
                    <a:pt x="577520" y="181454"/>
                  </a:lnTo>
                  <a:lnTo>
                    <a:pt x="426751" y="214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611191" y="5169447"/>
              <a:ext cx="558165" cy="207010"/>
            </a:xfrm>
            <a:custGeom>
              <a:avLst/>
              <a:gdLst/>
              <a:ahLst/>
              <a:cxnLst/>
              <a:rect l="l" t="t" r="r" b="b"/>
              <a:pathLst>
                <a:path w="558164" h="207010">
                  <a:moveTo>
                    <a:pt x="412168" y="206828"/>
                  </a:moveTo>
                  <a:lnTo>
                    <a:pt x="0" y="17032"/>
                  </a:lnTo>
                  <a:lnTo>
                    <a:pt x="180163" y="0"/>
                  </a:lnTo>
                  <a:lnTo>
                    <a:pt x="557783" y="175196"/>
                  </a:lnTo>
                  <a:lnTo>
                    <a:pt x="412168" y="206828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799560" y="5025414"/>
              <a:ext cx="664845" cy="600710"/>
            </a:xfrm>
            <a:custGeom>
              <a:avLst/>
              <a:gdLst/>
              <a:ahLst/>
              <a:cxnLst/>
              <a:rect l="l" t="t" r="r" b="b"/>
              <a:pathLst>
                <a:path w="664845" h="600710">
                  <a:moveTo>
                    <a:pt x="380568" y="600456"/>
                  </a:moveTo>
                  <a:lnTo>
                    <a:pt x="374789" y="319252"/>
                  </a:lnTo>
                  <a:lnTo>
                    <a:pt x="363245" y="319252"/>
                  </a:lnTo>
                  <a:lnTo>
                    <a:pt x="380568" y="600456"/>
                  </a:lnTo>
                  <a:close/>
                </a:path>
                <a:path w="664845" h="600710">
                  <a:moveTo>
                    <a:pt x="664629" y="137502"/>
                  </a:moveTo>
                  <a:lnTo>
                    <a:pt x="272592" y="0"/>
                  </a:lnTo>
                  <a:lnTo>
                    <a:pt x="0" y="140563"/>
                  </a:lnTo>
                  <a:lnTo>
                    <a:pt x="269532" y="9169"/>
                  </a:lnTo>
                  <a:lnTo>
                    <a:pt x="664629" y="1375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039493" y="5579981"/>
            <a:ext cx="13335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155">
                <a:latin typeface="함초롬바탕"/>
                <a:cs typeface="함초롬바탕"/>
              </a:rPr>
              <a:t>i</a:t>
            </a:r>
            <a:endParaRPr sz="2400">
              <a:latin typeface="함초롬바탕"/>
              <a:cs typeface="함초롬바탕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009819" y="4219700"/>
            <a:ext cx="193040" cy="6350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95"/>
              </a:spcBef>
            </a:pPr>
            <a:r>
              <a:rPr dirty="0" sz="1750" spc="15">
                <a:solidFill>
                  <a:srgbClr val="9A0000"/>
                </a:solidFill>
                <a:latin typeface="함초롬바탕"/>
                <a:cs typeface="함초롬바탕"/>
              </a:rPr>
              <a:t>2</a:t>
            </a:r>
            <a:endParaRPr sz="17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750" spc="-385">
                <a:latin typeface="함초롬바탕"/>
                <a:cs typeface="함초롬바탕"/>
              </a:rPr>
              <a:t>↓</a:t>
            </a:r>
            <a:endParaRPr sz="1750">
              <a:latin typeface="함초롬바탕"/>
              <a:cs typeface="함초롬바탕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591927" y="6781546"/>
            <a:ext cx="1028700" cy="762635"/>
            <a:chOff x="3591927" y="6781546"/>
            <a:chExt cx="1028700" cy="762635"/>
          </a:xfrm>
        </p:grpSpPr>
        <p:sp>
          <p:nvSpPr>
            <p:cNvPr id="27" name="object 27" descr=""/>
            <p:cNvSpPr/>
            <p:nvPr/>
          </p:nvSpPr>
          <p:spPr>
            <a:xfrm>
              <a:off x="3591927" y="6781546"/>
              <a:ext cx="1028700" cy="762635"/>
            </a:xfrm>
            <a:custGeom>
              <a:avLst/>
              <a:gdLst/>
              <a:ahLst/>
              <a:cxnLst/>
              <a:rect l="l" t="t" r="r" b="b"/>
              <a:pathLst>
                <a:path w="1028700" h="762634">
                  <a:moveTo>
                    <a:pt x="976167" y="158401"/>
                  </a:moveTo>
                  <a:lnTo>
                    <a:pt x="475764" y="158401"/>
                  </a:lnTo>
                  <a:lnTo>
                    <a:pt x="478127" y="157234"/>
                  </a:lnTo>
                  <a:lnTo>
                    <a:pt x="477799" y="157104"/>
                  </a:lnTo>
                  <a:lnTo>
                    <a:pt x="551863" y="0"/>
                  </a:lnTo>
                  <a:lnTo>
                    <a:pt x="991868" y="136553"/>
                  </a:lnTo>
                  <a:lnTo>
                    <a:pt x="976167" y="158401"/>
                  </a:lnTo>
                  <a:close/>
                </a:path>
                <a:path w="1028700" h="762634">
                  <a:moveTo>
                    <a:pt x="202296" y="302279"/>
                  </a:moveTo>
                  <a:lnTo>
                    <a:pt x="69073" y="165729"/>
                  </a:lnTo>
                  <a:lnTo>
                    <a:pt x="348122" y="46555"/>
                  </a:lnTo>
                  <a:lnTo>
                    <a:pt x="475764" y="158401"/>
                  </a:lnTo>
                  <a:lnTo>
                    <a:pt x="976167" y="158401"/>
                  </a:lnTo>
                  <a:lnTo>
                    <a:pt x="879525" y="292878"/>
                  </a:lnTo>
                  <a:lnTo>
                    <a:pt x="983459" y="292878"/>
                  </a:lnTo>
                  <a:lnTo>
                    <a:pt x="981309" y="294240"/>
                  </a:lnTo>
                  <a:lnTo>
                    <a:pt x="875567" y="294240"/>
                  </a:lnTo>
                  <a:lnTo>
                    <a:pt x="875501" y="294500"/>
                  </a:lnTo>
                  <a:lnTo>
                    <a:pt x="980900" y="294500"/>
                  </a:lnTo>
                  <a:lnTo>
                    <a:pt x="969042" y="302019"/>
                  </a:lnTo>
                  <a:lnTo>
                    <a:pt x="202822" y="302019"/>
                  </a:lnTo>
                  <a:lnTo>
                    <a:pt x="202296" y="302279"/>
                  </a:lnTo>
                  <a:close/>
                </a:path>
                <a:path w="1028700" h="762634">
                  <a:moveTo>
                    <a:pt x="983459" y="292878"/>
                  </a:moveTo>
                  <a:lnTo>
                    <a:pt x="879525" y="292878"/>
                  </a:lnTo>
                  <a:lnTo>
                    <a:pt x="1028244" y="264478"/>
                  </a:lnTo>
                  <a:lnTo>
                    <a:pt x="983459" y="292878"/>
                  </a:lnTo>
                  <a:close/>
                </a:path>
                <a:path w="1028700" h="762634">
                  <a:moveTo>
                    <a:pt x="980900" y="294500"/>
                  </a:moveTo>
                  <a:lnTo>
                    <a:pt x="875501" y="294500"/>
                  </a:lnTo>
                  <a:lnTo>
                    <a:pt x="875829" y="294370"/>
                  </a:lnTo>
                  <a:lnTo>
                    <a:pt x="875567" y="294240"/>
                  </a:lnTo>
                  <a:lnTo>
                    <a:pt x="981309" y="294240"/>
                  </a:lnTo>
                  <a:lnTo>
                    <a:pt x="980900" y="294500"/>
                  </a:lnTo>
                  <a:close/>
                </a:path>
                <a:path w="1028700" h="762634">
                  <a:moveTo>
                    <a:pt x="587202" y="762049"/>
                  </a:moveTo>
                  <a:lnTo>
                    <a:pt x="587071" y="757899"/>
                  </a:lnTo>
                  <a:lnTo>
                    <a:pt x="218712" y="572332"/>
                  </a:lnTo>
                  <a:lnTo>
                    <a:pt x="203479" y="409782"/>
                  </a:lnTo>
                  <a:lnTo>
                    <a:pt x="0" y="316997"/>
                  </a:lnTo>
                  <a:lnTo>
                    <a:pt x="190018" y="299231"/>
                  </a:lnTo>
                  <a:lnTo>
                    <a:pt x="203675" y="305520"/>
                  </a:lnTo>
                  <a:lnTo>
                    <a:pt x="963521" y="305520"/>
                  </a:lnTo>
                  <a:lnTo>
                    <a:pt x="877425" y="360115"/>
                  </a:lnTo>
                  <a:lnTo>
                    <a:pt x="877425" y="564876"/>
                  </a:lnTo>
                  <a:lnTo>
                    <a:pt x="589631" y="760428"/>
                  </a:lnTo>
                  <a:lnTo>
                    <a:pt x="587202" y="762049"/>
                  </a:lnTo>
                  <a:close/>
                </a:path>
                <a:path w="1028700" h="762634">
                  <a:moveTo>
                    <a:pt x="963521" y="305520"/>
                  </a:moveTo>
                  <a:lnTo>
                    <a:pt x="203675" y="305520"/>
                  </a:lnTo>
                  <a:lnTo>
                    <a:pt x="202822" y="302019"/>
                  </a:lnTo>
                  <a:lnTo>
                    <a:pt x="969042" y="302019"/>
                  </a:lnTo>
                  <a:lnTo>
                    <a:pt x="963521" y="305520"/>
                  </a:lnTo>
                  <a:close/>
                </a:path>
                <a:path w="1028700" h="762634">
                  <a:moveTo>
                    <a:pt x="589631" y="761855"/>
                  </a:moveTo>
                  <a:lnTo>
                    <a:pt x="589566" y="760428"/>
                  </a:lnTo>
                  <a:lnTo>
                    <a:pt x="589631" y="761855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799564" y="6939861"/>
              <a:ext cx="661670" cy="492125"/>
            </a:xfrm>
            <a:custGeom>
              <a:avLst/>
              <a:gdLst/>
              <a:ahLst/>
              <a:cxnLst/>
              <a:rect l="l" t="t" r="r" b="b"/>
              <a:pathLst>
                <a:path w="661670" h="492125">
                  <a:moveTo>
                    <a:pt x="336906" y="491955"/>
                  </a:moveTo>
                  <a:lnTo>
                    <a:pt x="49009" y="348343"/>
                  </a:lnTo>
                  <a:lnTo>
                    <a:pt x="0" y="140556"/>
                  </a:lnTo>
                  <a:lnTo>
                    <a:pt x="278718" y="0"/>
                  </a:lnTo>
                  <a:lnTo>
                    <a:pt x="661556" y="134446"/>
                  </a:lnTo>
                  <a:lnTo>
                    <a:pt x="630929" y="375843"/>
                  </a:lnTo>
                  <a:lnTo>
                    <a:pt x="336906" y="491955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669119" y="6784682"/>
              <a:ext cx="906144" cy="300355"/>
            </a:xfrm>
            <a:custGeom>
              <a:avLst/>
              <a:gdLst/>
              <a:ahLst/>
              <a:cxnLst/>
              <a:rect l="l" t="t" r="r" b="b"/>
              <a:pathLst>
                <a:path w="906145" h="300354">
                  <a:moveTo>
                    <a:pt x="404761" y="161912"/>
                  </a:moveTo>
                  <a:lnTo>
                    <a:pt x="273964" y="46177"/>
                  </a:lnTo>
                  <a:lnTo>
                    <a:pt x="0" y="164363"/>
                  </a:lnTo>
                  <a:lnTo>
                    <a:pt x="130810" y="299796"/>
                  </a:lnTo>
                  <a:lnTo>
                    <a:pt x="404761" y="161912"/>
                  </a:lnTo>
                  <a:close/>
                </a:path>
                <a:path w="906145" h="300354">
                  <a:moveTo>
                    <a:pt x="905878" y="135420"/>
                  </a:moveTo>
                  <a:lnTo>
                    <a:pt x="473976" y="0"/>
                  </a:lnTo>
                  <a:lnTo>
                    <a:pt x="401281" y="155790"/>
                  </a:lnTo>
                  <a:lnTo>
                    <a:pt x="794042" y="292620"/>
                  </a:lnTo>
                  <a:lnTo>
                    <a:pt x="905878" y="13542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820994" y="6939863"/>
              <a:ext cx="628015" cy="400685"/>
            </a:xfrm>
            <a:custGeom>
              <a:avLst/>
              <a:gdLst/>
              <a:ahLst/>
              <a:cxnLst/>
              <a:rect l="l" t="t" r="r" b="b"/>
              <a:pathLst>
                <a:path w="628014" h="400684">
                  <a:moveTo>
                    <a:pt x="0" y="400286"/>
                  </a:moveTo>
                  <a:lnTo>
                    <a:pt x="262094" y="230758"/>
                  </a:lnTo>
                  <a:lnTo>
                    <a:pt x="254216" y="0"/>
                  </a:lnTo>
                  <a:lnTo>
                    <a:pt x="272084" y="229894"/>
                  </a:lnTo>
                  <a:lnTo>
                    <a:pt x="295725" y="241012"/>
                  </a:lnTo>
                  <a:lnTo>
                    <a:pt x="266577" y="241012"/>
                  </a:lnTo>
                  <a:lnTo>
                    <a:pt x="0" y="400286"/>
                  </a:lnTo>
                  <a:close/>
                </a:path>
                <a:path w="628014" h="400684">
                  <a:moveTo>
                    <a:pt x="627861" y="397215"/>
                  </a:moveTo>
                  <a:lnTo>
                    <a:pt x="266577" y="241012"/>
                  </a:lnTo>
                  <a:lnTo>
                    <a:pt x="295725" y="241012"/>
                  </a:lnTo>
                  <a:lnTo>
                    <a:pt x="627861" y="397215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169295" y="7098655"/>
              <a:ext cx="293370" cy="441959"/>
            </a:xfrm>
            <a:custGeom>
              <a:avLst/>
              <a:gdLst/>
              <a:ahLst/>
              <a:cxnLst/>
              <a:rect l="l" t="t" r="r" b="b"/>
              <a:pathLst>
                <a:path w="293370" h="441959">
                  <a:moveTo>
                    <a:pt x="8486" y="441797"/>
                  </a:moveTo>
                  <a:lnTo>
                    <a:pt x="0" y="165809"/>
                  </a:lnTo>
                  <a:lnTo>
                    <a:pt x="293363" y="0"/>
                  </a:lnTo>
                  <a:lnTo>
                    <a:pt x="293363" y="246233"/>
                  </a:lnTo>
                  <a:lnTo>
                    <a:pt x="8497" y="441799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157445" y="7046956"/>
              <a:ext cx="453390" cy="214629"/>
            </a:xfrm>
            <a:custGeom>
              <a:avLst/>
              <a:gdLst/>
              <a:ahLst/>
              <a:cxnLst/>
              <a:rect l="l" t="t" r="r" b="b"/>
              <a:pathLst>
                <a:path w="453389" h="214629">
                  <a:moveTo>
                    <a:pt x="0" y="214216"/>
                  </a:moveTo>
                  <a:lnTo>
                    <a:pt x="305550" y="28502"/>
                  </a:lnTo>
                  <a:lnTo>
                    <a:pt x="453302" y="0"/>
                  </a:lnTo>
                  <a:lnTo>
                    <a:pt x="164353" y="185125"/>
                  </a:lnTo>
                  <a:lnTo>
                    <a:pt x="0" y="214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791356" y="7054354"/>
              <a:ext cx="800100" cy="482600"/>
            </a:xfrm>
            <a:custGeom>
              <a:avLst/>
              <a:gdLst/>
              <a:ahLst/>
              <a:cxnLst/>
              <a:rect l="l" t="t" r="r" b="b"/>
              <a:pathLst>
                <a:path w="800100" h="482600">
                  <a:moveTo>
                    <a:pt x="387489" y="482587"/>
                  </a:moveTo>
                  <a:lnTo>
                    <a:pt x="375145" y="206806"/>
                  </a:lnTo>
                  <a:lnTo>
                    <a:pt x="0" y="31991"/>
                  </a:lnTo>
                  <a:lnTo>
                    <a:pt x="24676" y="297916"/>
                  </a:lnTo>
                  <a:lnTo>
                    <a:pt x="387489" y="482587"/>
                  </a:lnTo>
                  <a:close/>
                </a:path>
                <a:path w="800100" h="482600">
                  <a:moveTo>
                    <a:pt x="799630" y="0"/>
                  </a:moveTo>
                  <a:lnTo>
                    <a:pt x="670115" y="22225"/>
                  </a:lnTo>
                  <a:lnTo>
                    <a:pt x="377596" y="199440"/>
                  </a:lnTo>
                  <a:lnTo>
                    <a:pt x="530606" y="172351"/>
                  </a:lnTo>
                  <a:lnTo>
                    <a:pt x="799630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601313" y="7081425"/>
              <a:ext cx="577850" cy="214629"/>
            </a:xfrm>
            <a:custGeom>
              <a:avLst/>
              <a:gdLst/>
              <a:ahLst/>
              <a:cxnLst/>
              <a:rect l="l" t="t" r="r" b="b"/>
              <a:pathLst>
                <a:path w="577850" h="214629">
                  <a:moveTo>
                    <a:pt x="426751" y="214216"/>
                  </a:moveTo>
                  <a:lnTo>
                    <a:pt x="0" y="17639"/>
                  </a:lnTo>
                  <a:lnTo>
                    <a:pt x="186534" y="0"/>
                  </a:lnTo>
                  <a:lnTo>
                    <a:pt x="577520" y="181454"/>
                  </a:lnTo>
                  <a:lnTo>
                    <a:pt x="426751" y="214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611191" y="7083895"/>
              <a:ext cx="558165" cy="207010"/>
            </a:xfrm>
            <a:custGeom>
              <a:avLst/>
              <a:gdLst/>
              <a:ahLst/>
              <a:cxnLst/>
              <a:rect l="l" t="t" r="r" b="b"/>
              <a:pathLst>
                <a:path w="558164" h="207009">
                  <a:moveTo>
                    <a:pt x="412168" y="206828"/>
                  </a:moveTo>
                  <a:lnTo>
                    <a:pt x="0" y="17032"/>
                  </a:lnTo>
                  <a:lnTo>
                    <a:pt x="180163" y="0"/>
                  </a:lnTo>
                  <a:lnTo>
                    <a:pt x="557783" y="175196"/>
                  </a:lnTo>
                  <a:lnTo>
                    <a:pt x="412168" y="206828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799560" y="6939863"/>
              <a:ext cx="664845" cy="600710"/>
            </a:xfrm>
            <a:custGeom>
              <a:avLst/>
              <a:gdLst/>
              <a:ahLst/>
              <a:cxnLst/>
              <a:rect l="l" t="t" r="r" b="b"/>
              <a:pathLst>
                <a:path w="664845" h="600709">
                  <a:moveTo>
                    <a:pt x="380568" y="600456"/>
                  </a:moveTo>
                  <a:lnTo>
                    <a:pt x="374789" y="319252"/>
                  </a:lnTo>
                  <a:lnTo>
                    <a:pt x="363245" y="319252"/>
                  </a:lnTo>
                  <a:lnTo>
                    <a:pt x="380568" y="600456"/>
                  </a:lnTo>
                  <a:close/>
                </a:path>
                <a:path w="664845" h="600709">
                  <a:moveTo>
                    <a:pt x="664629" y="137502"/>
                  </a:moveTo>
                  <a:lnTo>
                    <a:pt x="272592" y="0"/>
                  </a:lnTo>
                  <a:lnTo>
                    <a:pt x="0" y="140563"/>
                  </a:lnTo>
                  <a:lnTo>
                    <a:pt x="269532" y="9169"/>
                  </a:lnTo>
                  <a:lnTo>
                    <a:pt x="664629" y="1375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4036763" y="7494429"/>
            <a:ext cx="13906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195">
                <a:latin typeface="함초롬바탕"/>
                <a:cs typeface="함초롬바탕"/>
              </a:rPr>
              <a:t>j</a:t>
            </a:r>
            <a:endParaRPr sz="2400">
              <a:latin typeface="함초롬바탕"/>
              <a:cs typeface="함초롬바탕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009740" y="6126358"/>
            <a:ext cx="193040" cy="64579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440"/>
              </a:spcBef>
            </a:pPr>
            <a:r>
              <a:rPr dirty="0" sz="1750" spc="15">
                <a:latin typeface="함초롬바탕"/>
                <a:cs typeface="함초롬바탕"/>
              </a:rPr>
              <a:t>2</a:t>
            </a:r>
            <a:endParaRPr sz="17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750" spc="-380">
                <a:latin typeface="함초롬바탕"/>
                <a:cs typeface="함초롬바탕"/>
              </a:rPr>
              <a:t>↓</a:t>
            </a:r>
            <a:endParaRPr sz="1750">
              <a:latin typeface="함초롬바탕"/>
              <a:cs typeface="함초롬바탕"/>
            </a:endParaRPr>
          </a:p>
        </p:txBody>
      </p:sp>
      <p:pic>
        <p:nvPicPr>
          <p:cNvPr id="39" name="object 3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6239" y="4350323"/>
            <a:ext cx="2695574" cy="224789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3871" y="1913560"/>
            <a:ext cx="1657349" cy="21621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6239" y="4350318"/>
            <a:ext cx="2695574" cy="2247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601302" y="1896967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76669" y="3771036"/>
            <a:ext cx="268097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229" b="1">
                <a:latin typeface="한컴산뜻돋움"/>
                <a:cs typeface="한컴산뜻돋움"/>
              </a:rPr>
              <a:t>#include&lt;stdio.h&gt;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76669" y="4474080"/>
            <a:ext cx="3248660" cy="267462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100" spc="130" b="1">
                <a:latin typeface="한컴산뜻돋움"/>
                <a:cs typeface="한컴산뜻돋움"/>
              </a:rPr>
              <a:t>int</a:t>
            </a:r>
            <a:r>
              <a:rPr dirty="0" sz="2100" spc="55" b="1">
                <a:latin typeface="한컴산뜻돋움"/>
                <a:cs typeface="한컴산뜻돋움"/>
              </a:rPr>
              <a:t> </a:t>
            </a:r>
            <a:r>
              <a:rPr dirty="0" sz="2100" spc="60" b="1">
                <a:latin typeface="한컴산뜻돋움"/>
                <a:cs typeface="한컴산뜻돋움"/>
              </a:rPr>
              <a:t>main() </a:t>
            </a:r>
            <a:r>
              <a:rPr dirty="0" sz="2100" spc="40" b="1">
                <a:latin typeface="한컴산뜻돋움"/>
                <a:cs typeface="한컴산뜻돋움"/>
              </a:rPr>
              <a:t>{</a:t>
            </a:r>
            <a:endParaRPr sz="2100">
              <a:latin typeface="한컴산뜻돋움"/>
              <a:cs typeface="한컴산뜻돋움"/>
            </a:endParaRPr>
          </a:p>
          <a:p>
            <a:pPr marL="617855" marR="5080" indent="-302895">
              <a:lnSpc>
                <a:spcPct val="118200"/>
              </a:lnSpc>
              <a:spcBef>
                <a:spcPts val="5"/>
              </a:spcBef>
            </a:pPr>
            <a:r>
              <a:rPr dirty="0" sz="2100" spc="140" b="1">
                <a:latin typeface="한컴산뜻돋움"/>
                <a:cs typeface="한컴산뜻돋움"/>
              </a:rPr>
              <a:t>for(int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40" b="1">
                <a:latin typeface="한컴산뜻돋움"/>
                <a:cs typeface="한컴산뜻돋움"/>
              </a:rPr>
              <a:t>i=1;i&lt;=3;i++){ </a:t>
            </a:r>
            <a:r>
              <a:rPr dirty="0" sz="2100" spc="140" b="1">
                <a:latin typeface="한컴산뜻돋움"/>
                <a:cs typeface="한컴산뜻돋움"/>
              </a:rPr>
              <a:t>for(int</a:t>
            </a:r>
            <a:r>
              <a:rPr dirty="0" sz="2100" spc="50" b="1">
                <a:latin typeface="한컴산뜻돋움"/>
                <a:cs typeface="한컴산뜻돋움"/>
              </a:rPr>
              <a:t> </a:t>
            </a:r>
            <a:r>
              <a:rPr dirty="0" sz="2100" spc="-10" b="1">
                <a:latin typeface="한컴산뜻돋움"/>
                <a:cs typeface="한컴산뜻돋움"/>
              </a:rPr>
              <a:t>j=1;j&lt;=i;j++){</a:t>
            </a:r>
            <a:endParaRPr sz="2100">
              <a:latin typeface="한컴산뜻돋움"/>
              <a:cs typeface="한컴산뜻돋움"/>
            </a:endParaRPr>
          </a:p>
          <a:p>
            <a:pPr marL="920750">
              <a:lnSpc>
                <a:spcPct val="100000"/>
              </a:lnSpc>
              <a:spcBef>
                <a:spcPts val="459"/>
              </a:spcBef>
            </a:pPr>
            <a:r>
              <a:rPr dirty="0" sz="2100" spc="160" b="1">
                <a:latin typeface="한컴산뜻돋움"/>
                <a:cs typeface="한컴산뜻돋움"/>
              </a:rPr>
              <a:t>printf("*");</a:t>
            </a:r>
            <a:endParaRPr sz="2100">
              <a:latin typeface="한컴산뜻돋움"/>
              <a:cs typeface="한컴산뜻돋움"/>
            </a:endParaRPr>
          </a:p>
          <a:p>
            <a:pPr marL="617855">
              <a:lnSpc>
                <a:spcPct val="100000"/>
              </a:lnSpc>
              <a:spcBef>
                <a:spcPts val="459"/>
              </a:spcBef>
            </a:pPr>
            <a:r>
              <a:rPr dirty="0" sz="2100" spc="100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  <a:p>
            <a:pPr marL="617855">
              <a:lnSpc>
                <a:spcPct val="100000"/>
              </a:lnSpc>
              <a:spcBef>
                <a:spcPts val="459"/>
              </a:spcBef>
            </a:pPr>
            <a:r>
              <a:rPr dirty="0" sz="2100" spc="175" b="1">
                <a:latin typeface="한컴산뜻돋움"/>
                <a:cs typeface="한컴산뜻돋움"/>
              </a:rPr>
              <a:t>printf("\n");</a:t>
            </a:r>
            <a:endParaRPr sz="2100">
              <a:latin typeface="한컴산뜻돋움"/>
              <a:cs typeface="한컴산뜻돋움"/>
            </a:endParaRPr>
          </a:p>
          <a:p>
            <a:pPr marL="314960">
              <a:lnSpc>
                <a:spcPct val="100000"/>
              </a:lnSpc>
              <a:spcBef>
                <a:spcPts val="459"/>
              </a:spcBef>
            </a:pPr>
            <a:r>
              <a:rPr dirty="0" sz="2100" spc="100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79451" y="7555471"/>
            <a:ext cx="15748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100" b="1">
                <a:latin typeface="한컴산뜻돋움"/>
                <a:cs typeface="한컴산뜻돋움"/>
              </a:rPr>
              <a:t>}</a:t>
            </a:r>
            <a:endParaRPr sz="2100">
              <a:latin typeface="한컴산뜻돋움"/>
              <a:cs typeface="한컴산뜻돋움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591927" y="4867095"/>
            <a:ext cx="1028700" cy="762635"/>
            <a:chOff x="3591927" y="4867095"/>
            <a:chExt cx="1028700" cy="762635"/>
          </a:xfrm>
        </p:grpSpPr>
        <p:sp>
          <p:nvSpPr>
            <p:cNvPr id="10" name="object 10" descr=""/>
            <p:cNvSpPr/>
            <p:nvPr/>
          </p:nvSpPr>
          <p:spPr>
            <a:xfrm>
              <a:off x="3591927" y="4867095"/>
              <a:ext cx="1028700" cy="762635"/>
            </a:xfrm>
            <a:custGeom>
              <a:avLst/>
              <a:gdLst/>
              <a:ahLst/>
              <a:cxnLst/>
              <a:rect l="l" t="t" r="r" b="b"/>
              <a:pathLst>
                <a:path w="1028700" h="762635">
                  <a:moveTo>
                    <a:pt x="976167" y="158401"/>
                  </a:moveTo>
                  <a:lnTo>
                    <a:pt x="475764" y="158401"/>
                  </a:lnTo>
                  <a:lnTo>
                    <a:pt x="478127" y="157234"/>
                  </a:lnTo>
                  <a:lnTo>
                    <a:pt x="477799" y="157104"/>
                  </a:lnTo>
                  <a:lnTo>
                    <a:pt x="551863" y="0"/>
                  </a:lnTo>
                  <a:lnTo>
                    <a:pt x="991868" y="136553"/>
                  </a:lnTo>
                  <a:lnTo>
                    <a:pt x="976167" y="158401"/>
                  </a:lnTo>
                  <a:close/>
                </a:path>
                <a:path w="1028700" h="762635">
                  <a:moveTo>
                    <a:pt x="202296" y="302279"/>
                  </a:moveTo>
                  <a:lnTo>
                    <a:pt x="69073" y="165729"/>
                  </a:lnTo>
                  <a:lnTo>
                    <a:pt x="348122" y="46555"/>
                  </a:lnTo>
                  <a:lnTo>
                    <a:pt x="475764" y="158401"/>
                  </a:lnTo>
                  <a:lnTo>
                    <a:pt x="976167" y="158401"/>
                  </a:lnTo>
                  <a:lnTo>
                    <a:pt x="879525" y="292878"/>
                  </a:lnTo>
                  <a:lnTo>
                    <a:pt x="983459" y="292878"/>
                  </a:lnTo>
                  <a:lnTo>
                    <a:pt x="981309" y="294240"/>
                  </a:lnTo>
                  <a:lnTo>
                    <a:pt x="875567" y="294240"/>
                  </a:lnTo>
                  <a:lnTo>
                    <a:pt x="875501" y="294500"/>
                  </a:lnTo>
                  <a:lnTo>
                    <a:pt x="980900" y="294500"/>
                  </a:lnTo>
                  <a:lnTo>
                    <a:pt x="969042" y="302019"/>
                  </a:lnTo>
                  <a:lnTo>
                    <a:pt x="202822" y="302019"/>
                  </a:lnTo>
                  <a:lnTo>
                    <a:pt x="202296" y="302279"/>
                  </a:lnTo>
                  <a:close/>
                </a:path>
                <a:path w="1028700" h="762635">
                  <a:moveTo>
                    <a:pt x="983459" y="292878"/>
                  </a:moveTo>
                  <a:lnTo>
                    <a:pt x="879525" y="292878"/>
                  </a:lnTo>
                  <a:lnTo>
                    <a:pt x="1028244" y="264478"/>
                  </a:lnTo>
                  <a:lnTo>
                    <a:pt x="983459" y="292878"/>
                  </a:lnTo>
                  <a:close/>
                </a:path>
                <a:path w="1028700" h="762635">
                  <a:moveTo>
                    <a:pt x="980900" y="294500"/>
                  </a:moveTo>
                  <a:lnTo>
                    <a:pt x="875501" y="294500"/>
                  </a:lnTo>
                  <a:lnTo>
                    <a:pt x="875829" y="294370"/>
                  </a:lnTo>
                  <a:lnTo>
                    <a:pt x="875567" y="294240"/>
                  </a:lnTo>
                  <a:lnTo>
                    <a:pt x="981309" y="294240"/>
                  </a:lnTo>
                  <a:lnTo>
                    <a:pt x="980900" y="294500"/>
                  </a:lnTo>
                  <a:close/>
                </a:path>
                <a:path w="1028700" h="762635">
                  <a:moveTo>
                    <a:pt x="587202" y="762049"/>
                  </a:moveTo>
                  <a:lnTo>
                    <a:pt x="587071" y="757899"/>
                  </a:lnTo>
                  <a:lnTo>
                    <a:pt x="218712" y="572332"/>
                  </a:lnTo>
                  <a:lnTo>
                    <a:pt x="203479" y="409782"/>
                  </a:lnTo>
                  <a:lnTo>
                    <a:pt x="0" y="316997"/>
                  </a:lnTo>
                  <a:lnTo>
                    <a:pt x="190018" y="299231"/>
                  </a:lnTo>
                  <a:lnTo>
                    <a:pt x="203675" y="305520"/>
                  </a:lnTo>
                  <a:lnTo>
                    <a:pt x="963521" y="305520"/>
                  </a:lnTo>
                  <a:lnTo>
                    <a:pt x="877425" y="360115"/>
                  </a:lnTo>
                  <a:lnTo>
                    <a:pt x="877425" y="564876"/>
                  </a:lnTo>
                  <a:lnTo>
                    <a:pt x="589631" y="760428"/>
                  </a:lnTo>
                  <a:lnTo>
                    <a:pt x="587202" y="762049"/>
                  </a:lnTo>
                  <a:close/>
                </a:path>
                <a:path w="1028700" h="762635">
                  <a:moveTo>
                    <a:pt x="963521" y="305520"/>
                  </a:moveTo>
                  <a:lnTo>
                    <a:pt x="203675" y="305520"/>
                  </a:lnTo>
                  <a:lnTo>
                    <a:pt x="202822" y="302019"/>
                  </a:lnTo>
                  <a:lnTo>
                    <a:pt x="969042" y="302019"/>
                  </a:lnTo>
                  <a:lnTo>
                    <a:pt x="963521" y="305520"/>
                  </a:lnTo>
                  <a:close/>
                </a:path>
                <a:path w="1028700" h="762635">
                  <a:moveTo>
                    <a:pt x="589631" y="761855"/>
                  </a:moveTo>
                  <a:lnTo>
                    <a:pt x="589566" y="760428"/>
                  </a:lnTo>
                  <a:lnTo>
                    <a:pt x="589631" y="761855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799564" y="5025410"/>
              <a:ext cx="661670" cy="492125"/>
            </a:xfrm>
            <a:custGeom>
              <a:avLst/>
              <a:gdLst/>
              <a:ahLst/>
              <a:cxnLst/>
              <a:rect l="l" t="t" r="r" b="b"/>
              <a:pathLst>
                <a:path w="661670" h="492125">
                  <a:moveTo>
                    <a:pt x="336906" y="491955"/>
                  </a:moveTo>
                  <a:lnTo>
                    <a:pt x="49009" y="348343"/>
                  </a:lnTo>
                  <a:lnTo>
                    <a:pt x="0" y="140556"/>
                  </a:lnTo>
                  <a:lnTo>
                    <a:pt x="278718" y="0"/>
                  </a:lnTo>
                  <a:lnTo>
                    <a:pt x="661556" y="134446"/>
                  </a:lnTo>
                  <a:lnTo>
                    <a:pt x="630929" y="375843"/>
                  </a:lnTo>
                  <a:lnTo>
                    <a:pt x="336906" y="491955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669119" y="4870233"/>
              <a:ext cx="906144" cy="300355"/>
            </a:xfrm>
            <a:custGeom>
              <a:avLst/>
              <a:gdLst/>
              <a:ahLst/>
              <a:cxnLst/>
              <a:rect l="l" t="t" r="r" b="b"/>
              <a:pathLst>
                <a:path w="906145" h="300354">
                  <a:moveTo>
                    <a:pt x="404761" y="161899"/>
                  </a:moveTo>
                  <a:lnTo>
                    <a:pt x="273964" y="46177"/>
                  </a:lnTo>
                  <a:lnTo>
                    <a:pt x="0" y="164363"/>
                  </a:lnTo>
                  <a:lnTo>
                    <a:pt x="130810" y="299796"/>
                  </a:lnTo>
                  <a:lnTo>
                    <a:pt x="404761" y="161899"/>
                  </a:lnTo>
                  <a:close/>
                </a:path>
                <a:path w="906145" h="300354">
                  <a:moveTo>
                    <a:pt x="905878" y="135420"/>
                  </a:moveTo>
                  <a:lnTo>
                    <a:pt x="473976" y="0"/>
                  </a:lnTo>
                  <a:lnTo>
                    <a:pt x="401281" y="155790"/>
                  </a:lnTo>
                  <a:lnTo>
                    <a:pt x="794042" y="292620"/>
                  </a:lnTo>
                  <a:lnTo>
                    <a:pt x="905878" y="13542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820994" y="5025412"/>
              <a:ext cx="628015" cy="400685"/>
            </a:xfrm>
            <a:custGeom>
              <a:avLst/>
              <a:gdLst/>
              <a:ahLst/>
              <a:cxnLst/>
              <a:rect l="l" t="t" r="r" b="b"/>
              <a:pathLst>
                <a:path w="628014" h="400685">
                  <a:moveTo>
                    <a:pt x="0" y="400286"/>
                  </a:moveTo>
                  <a:lnTo>
                    <a:pt x="262094" y="230758"/>
                  </a:lnTo>
                  <a:lnTo>
                    <a:pt x="254216" y="0"/>
                  </a:lnTo>
                  <a:lnTo>
                    <a:pt x="272084" y="229894"/>
                  </a:lnTo>
                  <a:lnTo>
                    <a:pt x="295725" y="241012"/>
                  </a:lnTo>
                  <a:lnTo>
                    <a:pt x="266577" y="241012"/>
                  </a:lnTo>
                  <a:lnTo>
                    <a:pt x="0" y="400286"/>
                  </a:lnTo>
                  <a:close/>
                </a:path>
                <a:path w="628014" h="400685">
                  <a:moveTo>
                    <a:pt x="627861" y="397215"/>
                  </a:moveTo>
                  <a:lnTo>
                    <a:pt x="266577" y="241012"/>
                  </a:lnTo>
                  <a:lnTo>
                    <a:pt x="295725" y="241012"/>
                  </a:lnTo>
                  <a:lnTo>
                    <a:pt x="627861" y="397215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169295" y="5184204"/>
              <a:ext cx="293370" cy="441959"/>
            </a:xfrm>
            <a:custGeom>
              <a:avLst/>
              <a:gdLst/>
              <a:ahLst/>
              <a:cxnLst/>
              <a:rect l="l" t="t" r="r" b="b"/>
              <a:pathLst>
                <a:path w="293370" h="441960">
                  <a:moveTo>
                    <a:pt x="8486" y="441797"/>
                  </a:moveTo>
                  <a:lnTo>
                    <a:pt x="0" y="165809"/>
                  </a:lnTo>
                  <a:lnTo>
                    <a:pt x="293363" y="0"/>
                  </a:lnTo>
                  <a:lnTo>
                    <a:pt x="293363" y="246233"/>
                  </a:lnTo>
                  <a:lnTo>
                    <a:pt x="8497" y="441799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157445" y="5132505"/>
              <a:ext cx="453390" cy="214629"/>
            </a:xfrm>
            <a:custGeom>
              <a:avLst/>
              <a:gdLst/>
              <a:ahLst/>
              <a:cxnLst/>
              <a:rect l="l" t="t" r="r" b="b"/>
              <a:pathLst>
                <a:path w="453389" h="214629">
                  <a:moveTo>
                    <a:pt x="0" y="214216"/>
                  </a:moveTo>
                  <a:lnTo>
                    <a:pt x="305550" y="28502"/>
                  </a:lnTo>
                  <a:lnTo>
                    <a:pt x="453302" y="0"/>
                  </a:lnTo>
                  <a:lnTo>
                    <a:pt x="164353" y="185125"/>
                  </a:lnTo>
                  <a:lnTo>
                    <a:pt x="0" y="214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791356" y="5139905"/>
              <a:ext cx="800100" cy="482600"/>
            </a:xfrm>
            <a:custGeom>
              <a:avLst/>
              <a:gdLst/>
              <a:ahLst/>
              <a:cxnLst/>
              <a:rect l="l" t="t" r="r" b="b"/>
              <a:pathLst>
                <a:path w="800100" h="482600">
                  <a:moveTo>
                    <a:pt x="387489" y="482587"/>
                  </a:moveTo>
                  <a:lnTo>
                    <a:pt x="375145" y="206806"/>
                  </a:lnTo>
                  <a:lnTo>
                    <a:pt x="0" y="31991"/>
                  </a:lnTo>
                  <a:lnTo>
                    <a:pt x="24676" y="297916"/>
                  </a:lnTo>
                  <a:lnTo>
                    <a:pt x="387489" y="482587"/>
                  </a:lnTo>
                  <a:close/>
                </a:path>
                <a:path w="800100" h="482600">
                  <a:moveTo>
                    <a:pt x="799630" y="0"/>
                  </a:moveTo>
                  <a:lnTo>
                    <a:pt x="670115" y="22225"/>
                  </a:lnTo>
                  <a:lnTo>
                    <a:pt x="377596" y="199440"/>
                  </a:lnTo>
                  <a:lnTo>
                    <a:pt x="530606" y="172351"/>
                  </a:lnTo>
                  <a:lnTo>
                    <a:pt x="799630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601313" y="5166974"/>
              <a:ext cx="577850" cy="214629"/>
            </a:xfrm>
            <a:custGeom>
              <a:avLst/>
              <a:gdLst/>
              <a:ahLst/>
              <a:cxnLst/>
              <a:rect l="l" t="t" r="r" b="b"/>
              <a:pathLst>
                <a:path w="577850" h="214629">
                  <a:moveTo>
                    <a:pt x="426751" y="214216"/>
                  </a:moveTo>
                  <a:lnTo>
                    <a:pt x="0" y="17639"/>
                  </a:lnTo>
                  <a:lnTo>
                    <a:pt x="186534" y="0"/>
                  </a:lnTo>
                  <a:lnTo>
                    <a:pt x="577520" y="181454"/>
                  </a:lnTo>
                  <a:lnTo>
                    <a:pt x="426751" y="214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611191" y="5169444"/>
              <a:ext cx="558165" cy="207010"/>
            </a:xfrm>
            <a:custGeom>
              <a:avLst/>
              <a:gdLst/>
              <a:ahLst/>
              <a:cxnLst/>
              <a:rect l="l" t="t" r="r" b="b"/>
              <a:pathLst>
                <a:path w="558164" h="207010">
                  <a:moveTo>
                    <a:pt x="412168" y="206828"/>
                  </a:moveTo>
                  <a:lnTo>
                    <a:pt x="0" y="17032"/>
                  </a:lnTo>
                  <a:lnTo>
                    <a:pt x="180163" y="0"/>
                  </a:lnTo>
                  <a:lnTo>
                    <a:pt x="557783" y="175196"/>
                  </a:lnTo>
                  <a:lnTo>
                    <a:pt x="412168" y="206828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799560" y="5025414"/>
              <a:ext cx="664845" cy="600710"/>
            </a:xfrm>
            <a:custGeom>
              <a:avLst/>
              <a:gdLst/>
              <a:ahLst/>
              <a:cxnLst/>
              <a:rect l="l" t="t" r="r" b="b"/>
              <a:pathLst>
                <a:path w="664845" h="600710">
                  <a:moveTo>
                    <a:pt x="380568" y="600443"/>
                  </a:moveTo>
                  <a:lnTo>
                    <a:pt x="374789" y="319252"/>
                  </a:lnTo>
                  <a:lnTo>
                    <a:pt x="363245" y="319252"/>
                  </a:lnTo>
                  <a:lnTo>
                    <a:pt x="380568" y="600443"/>
                  </a:lnTo>
                  <a:close/>
                </a:path>
                <a:path w="664845" h="600710">
                  <a:moveTo>
                    <a:pt x="664629" y="137502"/>
                  </a:moveTo>
                  <a:lnTo>
                    <a:pt x="272592" y="0"/>
                  </a:lnTo>
                  <a:lnTo>
                    <a:pt x="0" y="140563"/>
                  </a:lnTo>
                  <a:lnTo>
                    <a:pt x="269532" y="9169"/>
                  </a:lnTo>
                  <a:lnTo>
                    <a:pt x="664629" y="1375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039493" y="5579978"/>
            <a:ext cx="13335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155">
                <a:latin typeface="함초롬바탕"/>
                <a:cs typeface="함초롬바탕"/>
              </a:rPr>
              <a:t>i</a:t>
            </a:r>
            <a:endParaRPr sz="2400">
              <a:latin typeface="함초롬바탕"/>
              <a:cs typeface="함초롬바탕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009819" y="4219693"/>
            <a:ext cx="193040" cy="6350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95"/>
              </a:spcBef>
            </a:pPr>
            <a:r>
              <a:rPr dirty="0" sz="1750" spc="15">
                <a:solidFill>
                  <a:srgbClr val="9A0000"/>
                </a:solidFill>
                <a:latin typeface="함초롬바탕"/>
                <a:cs typeface="함초롬바탕"/>
              </a:rPr>
              <a:t>2</a:t>
            </a:r>
            <a:endParaRPr sz="17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750" spc="-385">
                <a:latin typeface="함초롬바탕"/>
                <a:cs typeface="함초롬바탕"/>
              </a:rPr>
              <a:t>↓</a:t>
            </a:r>
            <a:endParaRPr sz="1750">
              <a:latin typeface="함초롬바탕"/>
              <a:cs typeface="함초롬바탕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591927" y="6781540"/>
            <a:ext cx="1028700" cy="762635"/>
            <a:chOff x="3591927" y="6781540"/>
            <a:chExt cx="1028700" cy="762635"/>
          </a:xfrm>
        </p:grpSpPr>
        <p:sp>
          <p:nvSpPr>
            <p:cNvPr id="23" name="object 23" descr=""/>
            <p:cNvSpPr/>
            <p:nvPr/>
          </p:nvSpPr>
          <p:spPr>
            <a:xfrm>
              <a:off x="3591927" y="6781540"/>
              <a:ext cx="1028700" cy="762635"/>
            </a:xfrm>
            <a:custGeom>
              <a:avLst/>
              <a:gdLst/>
              <a:ahLst/>
              <a:cxnLst/>
              <a:rect l="l" t="t" r="r" b="b"/>
              <a:pathLst>
                <a:path w="1028700" h="762634">
                  <a:moveTo>
                    <a:pt x="976167" y="158401"/>
                  </a:moveTo>
                  <a:lnTo>
                    <a:pt x="475764" y="158401"/>
                  </a:lnTo>
                  <a:lnTo>
                    <a:pt x="478127" y="157234"/>
                  </a:lnTo>
                  <a:lnTo>
                    <a:pt x="477799" y="157104"/>
                  </a:lnTo>
                  <a:lnTo>
                    <a:pt x="551863" y="0"/>
                  </a:lnTo>
                  <a:lnTo>
                    <a:pt x="991868" y="136553"/>
                  </a:lnTo>
                  <a:lnTo>
                    <a:pt x="976167" y="158401"/>
                  </a:lnTo>
                  <a:close/>
                </a:path>
                <a:path w="1028700" h="762634">
                  <a:moveTo>
                    <a:pt x="202296" y="302279"/>
                  </a:moveTo>
                  <a:lnTo>
                    <a:pt x="69073" y="165729"/>
                  </a:lnTo>
                  <a:lnTo>
                    <a:pt x="348122" y="46555"/>
                  </a:lnTo>
                  <a:lnTo>
                    <a:pt x="475764" y="158401"/>
                  </a:lnTo>
                  <a:lnTo>
                    <a:pt x="976167" y="158401"/>
                  </a:lnTo>
                  <a:lnTo>
                    <a:pt x="879525" y="292878"/>
                  </a:lnTo>
                  <a:lnTo>
                    <a:pt x="983459" y="292878"/>
                  </a:lnTo>
                  <a:lnTo>
                    <a:pt x="981309" y="294240"/>
                  </a:lnTo>
                  <a:lnTo>
                    <a:pt x="875567" y="294240"/>
                  </a:lnTo>
                  <a:lnTo>
                    <a:pt x="875501" y="294500"/>
                  </a:lnTo>
                  <a:lnTo>
                    <a:pt x="980900" y="294500"/>
                  </a:lnTo>
                  <a:lnTo>
                    <a:pt x="969042" y="302019"/>
                  </a:lnTo>
                  <a:lnTo>
                    <a:pt x="202822" y="302019"/>
                  </a:lnTo>
                  <a:lnTo>
                    <a:pt x="202296" y="302279"/>
                  </a:lnTo>
                  <a:close/>
                </a:path>
                <a:path w="1028700" h="762634">
                  <a:moveTo>
                    <a:pt x="983459" y="292878"/>
                  </a:moveTo>
                  <a:lnTo>
                    <a:pt x="879525" y="292878"/>
                  </a:lnTo>
                  <a:lnTo>
                    <a:pt x="1028244" y="264478"/>
                  </a:lnTo>
                  <a:lnTo>
                    <a:pt x="983459" y="292878"/>
                  </a:lnTo>
                  <a:close/>
                </a:path>
                <a:path w="1028700" h="762634">
                  <a:moveTo>
                    <a:pt x="980900" y="294500"/>
                  </a:moveTo>
                  <a:lnTo>
                    <a:pt x="875501" y="294500"/>
                  </a:lnTo>
                  <a:lnTo>
                    <a:pt x="875829" y="294370"/>
                  </a:lnTo>
                  <a:lnTo>
                    <a:pt x="875567" y="294240"/>
                  </a:lnTo>
                  <a:lnTo>
                    <a:pt x="981309" y="294240"/>
                  </a:lnTo>
                  <a:lnTo>
                    <a:pt x="980900" y="294500"/>
                  </a:lnTo>
                  <a:close/>
                </a:path>
                <a:path w="1028700" h="762634">
                  <a:moveTo>
                    <a:pt x="587202" y="762049"/>
                  </a:moveTo>
                  <a:lnTo>
                    <a:pt x="587071" y="757899"/>
                  </a:lnTo>
                  <a:lnTo>
                    <a:pt x="218712" y="572332"/>
                  </a:lnTo>
                  <a:lnTo>
                    <a:pt x="203479" y="409782"/>
                  </a:lnTo>
                  <a:lnTo>
                    <a:pt x="0" y="316997"/>
                  </a:lnTo>
                  <a:lnTo>
                    <a:pt x="190018" y="299231"/>
                  </a:lnTo>
                  <a:lnTo>
                    <a:pt x="203675" y="305520"/>
                  </a:lnTo>
                  <a:lnTo>
                    <a:pt x="963521" y="305520"/>
                  </a:lnTo>
                  <a:lnTo>
                    <a:pt x="877425" y="360115"/>
                  </a:lnTo>
                  <a:lnTo>
                    <a:pt x="877425" y="564876"/>
                  </a:lnTo>
                  <a:lnTo>
                    <a:pt x="589631" y="760428"/>
                  </a:lnTo>
                  <a:lnTo>
                    <a:pt x="587202" y="762049"/>
                  </a:lnTo>
                  <a:close/>
                </a:path>
                <a:path w="1028700" h="762634">
                  <a:moveTo>
                    <a:pt x="963521" y="305520"/>
                  </a:moveTo>
                  <a:lnTo>
                    <a:pt x="203675" y="305520"/>
                  </a:lnTo>
                  <a:lnTo>
                    <a:pt x="202822" y="302019"/>
                  </a:lnTo>
                  <a:lnTo>
                    <a:pt x="969042" y="302019"/>
                  </a:lnTo>
                  <a:lnTo>
                    <a:pt x="963521" y="305520"/>
                  </a:lnTo>
                  <a:close/>
                </a:path>
                <a:path w="1028700" h="762634">
                  <a:moveTo>
                    <a:pt x="589631" y="761855"/>
                  </a:moveTo>
                  <a:lnTo>
                    <a:pt x="589566" y="760428"/>
                  </a:lnTo>
                  <a:lnTo>
                    <a:pt x="589631" y="761855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799564" y="6939855"/>
              <a:ext cx="661670" cy="492125"/>
            </a:xfrm>
            <a:custGeom>
              <a:avLst/>
              <a:gdLst/>
              <a:ahLst/>
              <a:cxnLst/>
              <a:rect l="l" t="t" r="r" b="b"/>
              <a:pathLst>
                <a:path w="661670" h="492125">
                  <a:moveTo>
                    <a:pt x="336906" y="491955"/>
                  </a:moveTo>
                  <a:lnTo>
                    <a:pt x="49009" y="348343"/>
                  </a:lnTo>
                  <a:lnTo>
                    <a:pt x="0" y="140556"/>
                  </a:lnTo>
                  <a:lnTo>
                    <a:pt x="278718" y="0"/>
                  </a:lnTo>
                  <a:lnTo>
                    <a:pt x="661556" y="134446"/>
                  </a:lnTo>
                  <a:lnTo>
                    <a:pt x="630929" y="375843"/>
                  </a:lnTo>
                  <a:lnTo>
                    <a:pt x="336906" y="491955"/>
                  </a:lnTo>
                  <a:close/>
                </a:path>
              </a:pathLst>
            </a:custGeom>
            <a:solidFill>
              <a:srgbClr val="8C6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669119" y="6784669"/>
              <a:ext cx="906144" cy="300355"/>
            </a:xfrm>
            <a:custGeom>
              <a:avLst/>
              <a:gdLst/>
              <a:ahLst/>
              <a:cxnLst/>
              <a:rect l="l" t="t" r="r" b="b"/>
              <a:pathLst>
                <a:path w="906145" h="300354">
                  <a:moveTo>
                    <a:pt x="404761" y="161912"/>
                  </a:moveTo>
                  <a:lnTo>
                    <a:pt x="273964" y="46189"/>
                  </a:lnTo>
                  <a:lnTo>
                    <a:pt x="0" y="164376"/>
                  </a:lnTo>
                  <a:lnTo>
                    <a:pt x="130810" y="299796"/>
                  </a:lnTo>
                  <a:lnTo>
                    <a:pt x="404761" y="161912"/>
                  </a:lnTo>
                  <a:close/>
                </a:path>
                <a:path w="906145" h="300354">
                  <a:moveTo>
                    <a:pt x="905878" y="135432"/>
                  </a:moveTo>
                  <a:lnTo>
                    <a:pt x="473976" y="0"/>
                  </a:lnTo>
                  <a:lnTo>
                    <a:pt x="401281" y="155803"/>
                  </a:lnTo>
                  <a:lnTo>
                    <a:pt x="794042" y="292633"/>
                  </a:lnTo>
                  <a:lnTo>
                    <a:pt x="905878" y="135432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820994" y="6939857"/>
              <a:ext cx="628015" cy="400685"/>
            </a:xfrm>
            <a:custGeom>
              <a:avLst/>
              <a:gdLst/>
              <a:ahLst/>
              <a:cxnLst/>
              <a:rect l="l" t="t" r="r" b="b"/>
              <a:pathLst>
                <a:path w="628014" h="400684">
                  <a:moveTo>
                    <a:pt x="0" y="400286"/>
                  </a:moveTo>
                  <a:lnTo>
                    <a:pt x="262094" y="230758"/>
                  </a:lnTo>
                  <a:lnTo>
                    <a:pt x="254216" y="0"/>
                  </a:lnTo>
                  <a:lnTo>
                    <a:pt x="272084" y="229894"/>
                  </a:lnTo>
                  <a:lnTo>
                    <a:pt x="295725" y="241012"/>
                  </a:lnTo>
                  <a:lnTo>
                    <a:pt x="266577" y="241012"/>
                  </a:lnTo>
                  <a:lnTo>
                    <a:pt x="0" y="400286"/>
                  </a:lnTo>
                  <a:close/>
                </a:path>
                <a:path w="628014" h="400684">
                  <a:moveTo>
                    <a:pt x="627861" y="397215"/>
                  </a:moveTo>
                  <a:lnTo>
                    <a:pt x="266577" y="241012"/>
                  </a:lnTo>
                  <a:lnTo>
                    <a:pt x="295725" y="241012"/>
                  </a:lnTo>
                  <a:lnTo>
                    <a:pt x="627861" y="397215"/>
                  </a:lnTo>
                  <a:close/>
                </a:path>
              </a:pathLst>
            </a:custGeom>
            <a:solidFill>
              <a:srgbClr val="00000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169295" y="7098649"/>
              <a:ext cx="293370" cy="441959"/>
            </a:xfrm>
            <a:custGeom>
              <a:avLst/>
              <a:gdLst/>
              <a:ahLst/>
              <a:cxnLst/>
              <a:rect l="l" t="t" r="r" b="b"/>
              <a:pathLst>
                <a:path w="293370" h="441959">
                  <a:moveTo>
                    <a:pt x="8486" y="441797"/>
                  </a:moveTo>
                  <a:lnTo>
                    <a:pt x="0" y="165809"/>
                  </a:lnTo>
                  <a:lnTo>
                    <a:pt x="293363" y="0"/>
                  </a:lnTo>
                  <a:lnTo>
                    <a:pt x="293363" y="246233"/>
                  </a:lnTo>
                  <a:lnTo>
                    <a:pt x="8497" y="441799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157445" y="7046949"/>
              <a:ext cx="453390" cy="214629"/>
            </a:xfrm>
            <a:custGeom>
              <a:avLst/>
              <a:gdLst/>
              <a:ahLst/>
              <a:cxnLst/>
              <a:rect l="l" t="t" r="r" b="b"/>
              <a:pathLst>
                <a:path w="453389" h="214629">
                  <a:moveTo>
                    <a:pt x="0" y="214216"/>
                  </a:moveTo>
                  <a:lnTo>
                    <a:pt x="305550" y="28502"/>
                  </a:lnTo>
                  <a:lnTo>
                    <a:pt x="453302" y="0"/>
                  </a:lnTo>
                  <a:lnTo>
                    <a:pt x="164353" y="185125"/>
                  </a:lnTo>
                  <a:lnTo>
                    <a:pt x="0" y="214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791356" y="7054341"/>
              <a:ext cx="800100" cy="482600"/>
            </a:xfrm>
            <a:custGeom>
              <a:avLst/>
              <a:gdLst/>
              <a:ahLst/>
              <a:cxnLst/>
              <a:rect l="l" t="t" r="r" b="b"/>
              <a:pathLst>
                <a:path w="800100" h="482600">
                  <a:moveTo>
                    <a:pt x="387489" y="482600"/>
                  </a:moveTo>
                  <a:lnTo>
                    <a:pt x="375145" y="206819"/>
                  </a:lnTo>
                  <a:lnTo>
                    <a:pt x="0" y="31991"/>
                  </a:lnTo>
                  <a:lnTo>
                    <a:pt x="24676" y="297929"/>
                  </a:lnTo>
                  <a:lnTo>
                    <a:pt x="387489" y="482600"/>
                  </a:lnTo>
                  <a:close/>
                </a:path>
                <a:path w="800100" h="482600">
                  <a:moveTo>
                    <a:pt x="799630" y="0"/>
                  </a:moveTo>
                  <a:lnTo>
                    <a:pt x="670115" y="22225"/>
                  </a:lnTo>
                  <a:lnTo>
                    <a:pt x="377596" y="199453"/>
                  </a:lnTo>
                  <a:lnTo>
                    <a:pt x="530606" y="172364"/>
                  </a:lnTo>
                  <a:lnTo>
                    <a:pt x="799630" y="0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601313" y="7081419"/>
              <a:ext cx="577850" cy="214629"/>
            </a:xfrm>
            <a:custGeom>
              <a:avLst/>
              <a:gdLst/>
              <a:ahLst/>
              <a:cxnLst/>
              <a:rect l="l" t="t" r="r" b="b"/>
              <a:pathLst>
                <a:path w="577850" h="214629">
                  <a:moveTo>
                    <a:pt x="426751" y="214216"/>
                  </a:moveTo>
                  <a:lnTo>
                    <a:pt x="0" y="17639"/>
                  </a:lnTo>
                  <a:lnTo>
                    <a:pt x="186534" y="0"/>
                  </a:lnTo>
                  <a:lnTo>
                    <a:pt x="577520" y="181454"/>
                  </a:lnTo>
                  <a:lnTo>
                    <a:pt x="426751" y="214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611191" y="7083888"/>
              <a:ext cx="558165" cy="207010"/>
            </a:xfrm>
            <a:custGeom>
              <a:avLst/>
              <a:gdLst/>
              <a:ahLst/>
              <a:cxnLst/>
              <a:rect l="l" t="t" r="r" b="b"/>
              <a:pathLst>
                <a:path w="558164" h="207009">
                  <a:moveTo>
                    <a:pt x="412168" y="206828"/>
                  </a:moveTo>
                  <a:lnTo>
                    <a:pt x="0" y="17032"/>
                  </a:lnTo>
                  <a:lnTo>
                    <a:pt x="180163" y="0"/>
                  </a:lnTo>
                  <a:lnTo>
                    <a:pt x="557783" y="175196"/>
                  </a:lnTo>
                  <a:lnTo>
                    <a:pt x="412168" y="206828"/>
                  </a:lnTo>
                  <a:close/>
                </a:path>
              </a:pathLst>
            </a:custGeom>
            <a:solidFill>
              <a:srgbClr val="9D6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799560" y="6939863"/>
              <a:ext cx="664845" cy="600710"/>
            </a:xfrm>
            <a:custGeom>
              <a:avLst/>
              <a:gdLst/>
              <a:ahLst/>
              <a:cxnLst/>
              <a:rect l="l" t="t" r="r" b="b"/>
              <a:pathLst>
                <a:path w="664845" h="600709">
                  <a:moveTo>
                    <a:pt x="380568" y="600443"/>
                  </a:moveTo>
                  <a:lnTo>
                    <a:pt x="374789" y="319252"/>
                  </a:lnTo>
                  <a:lnTo>
                    <a:pt x="363245" y="319252"/>
                  </a:lnTo>
                  <a:lnTo>
                    <a:pt x="380568" y="600443"/>
                  </a:lnTo>
                  <a:close/>
                </a:path>
                <a:path w="664845" h="600709">
                  <a:moveTo>
                    <a:pt x="664629" y="137502"/>
                  </a:moveTo>
                  <a:lnTo>
                    <a:pt x="272592" y="0"/>
                  </a:lnTo>
                  <a:lnTo>
                    <a:pt x="0" y="140550"/>
                  </a:lnTo>
                  <a:lnTo>
                    <a:pt x="269532" y="9156"/>
                  </a:lnTo>
                  <a:lnTo>
                    <a:pt x="664629" y="1375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4036763" y="7494423"/>
            <a:ext cx="13906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195">
                <a:latin typeface="함초롬바탕"/>
                <a:cs typeface="함초롬바탕"/>
              </a:rPr>
              <a:t>j</a:t>
            </a:r>
            <a:endParaRPr sz="2400">
              <a:latin typeface="함초롬바탕"/>
              <a:cs typeface="함초롬바탕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009740" y="6126354"/>
            <a:ext cx="193040" cy="64579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440"/>
              </a:spcBef>
            </a:pPr>
            <a:r>
              <a:rPr dirty="0" sz="1750" spc="15">
                <a:latin typeface="함초롬바탕"/>
                <a:cs typeface="함초롬바탕"/>
              </a:rPr>
              <a:t>2</a:t>
            </a:r>
            <a:endParaRPr sz="17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750" spc="-380">
                <a:latin typeface="함초롬바탕"/>
                <a:cs typeface="함초롬바탕"/>
              </a:rPr>
              <a:t>↓</a:t>
            </a:r>
            <a:endParaRPr sz="175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61954" y="5175939"/>
            <a:ext cx="3483610" cy="718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55"/>
              </a:lnSpc>
            </a:pPr>
            <a:r>
              <a:rPr dirty="0" sz="2350" spc="145" b="1">
                <a:latin typeface="한컴산뜻돋움"/>
                <a:cs typeface="한컴산뜻돋움"/>
              </a:rPr>
              <a:t>for(int</a:t>
            </a:r>
            <a:r>
              <a:rPr dirty="0" sz="2350" spc="65" b="1">
                <a:latin typeface="한컴산뜻돋움"/>
                <a:cs typeface="한컴산뜻돋움"/>
              </a:rPr>
              <a:t> </a:t>
            </a:r>
            <a:r>
              <a:rPr dirty="0" sz="2350" spc="-10" b="1">
                <a:latin typeface="한컴산뜻돋움"/>
                <a:cs typeface="한컴산뜻돋움"/>
              </a:rPr>
              <a:t>i=1;i&lt;=num;i++){</a:t>
            </a:r>
            <a:endParaRPr sz="2350">
              <a:latin typeface="한컴산뜻돋움"/>
              <a:cs typeface="한컴산뜻돋움"/>
            </a:endParaRPr>
          </a:p>
          <a:p>
            <a:pPr marL="335280">
              <a:lnSpc>
                <a:spcPct val="100000"/>
              </a:lnSpc>
              <a:spcBef>
                <a:spcPts val="480"/>
              </a:spcBef>
            </a:pPr>
            <a:r>
              <a:rPr dirty="0" sz="2350" spc="145" b="1">
                <a:latin typeface="한컴산뜻돋움"/>
                <a:cs typeface="한컴산뜻돋움"/>
              </a:rPr>
              <a:t>for(int</a:t>
            </a:r>
            <a:r>
              <a:rPr dirty="0" sz="2350" spc="65" b="1">
                <a:latin typeface="한컴산뜻돋움"/>
                <a:cs typeface="한컴산뜻돋움"/>
              </a:rPr>
              <a:t> </a:t>
            </a:r>
            <a:r>
              <a:rPr dirty="0" sz="2350" spc="-10" b="1">
                <a:latin typeface="한컴산뜻돋움"/>
                <a:cs typeface="한컴산뜻돋움"/>
              </a:rPr>
              <a:t>j=1;j&lt;=i;j++){</a:t>
            </a:r>
            <a:endParaRPr sz="2350">
              <a:latin typeface="한컴산뜻돋움"/>
              <a:cs typeface="한컴산뜻돋움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13945" y="3786400"/>
            <a:ext cx="3429000" cy="3797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7980" marR="1259205" indent="-335915">
              <a:lnSpc>
                <a:spcPct val="117000"/>
              </a:lnSpc>
              <a:spcBef>
                <a:spcPts val="95"/>
              </a:spcBef>
            </a:pP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60" b="1">
                <a:latin typeface="한컴산뜻돋움"/>
                <a:cs typeface="한컴산뜻돋움"/>
              </a:rPr>
              <a:t>main()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40" b="1">
                <a:latin typeface="한컴산뜻돋움"/>
                <a:cs typeface="한컴산뜻돋움"/>
              </a:rPr>
              <a:t>{ </a:t>
            </a: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spc="110" b="1">
                <a:latin typeface="한컴산뜻돋움"/>
                <a:cs typeface="한컴산뜻돋움"/>
              </a:rPr>
              <a:t>num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=</a:t>
            </a:r>
            <a:r>
              <a:rPr dirty="0" sz="2350" spc="25" b="1">
                <a:latin typeface="한컴산뜻돋움"/>
                <a:cs typeface="한컴산뜻돋움"/>
              </a:rPr>
              <a:t> </a:t>
            </a:r>
            <a:r>
              <a:rPr dirty="0" sz="2350" spc="170" b="1">
                <a:latin typeface="한컴산뜻돋움"/>
                <a:cs typeface="한컴산뜻돋움"/>
              </a:rPr>
              <a:t>0;</a:t>
            </a:r>
            <a:endParaRPr sz="2350">
              <a:latin typeface="한컴산뜻돋움"/>
              <a:cs typeface="한컴산뜻돋움"/>
            </a:endParaRPr>
          </a:p>
          <a:p>
            <a:pPr marL="347980">
              <a:lnSpc>
                <a:spcPct val="100000"/>
              </a:lnSpc>
              <a:spcBef>
                <a:spcPts val="480"/>
              </a:spcBef>
            </a:pPr>
            <a:r>
              <a:rPr dirty="0" sz="2350" spc="155" b="1">
                <a:latin typeface="한컴산뜻돋움"/>
                <a:cs typeface="한컴산뜻돋움"/>
              </a:rPr>
              <a:t>scanf("%d",&amp;num);</a:t>
            </a:r>
            <a:endParaRPr sz="235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</a:pPr>
            <a:endParaRPr sz="23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한컴산뜻돋움"/>
              <a:cs typeface="한컴산뜻돋움"/>
            </a:endParaRPr>
          </a:p>
          <a:p>
            <a:pPr marL="1018540">
              <a:lnSpc>
                <a:spcPct val="100000"/>
              </a:lnSpc>
            </a:pPr>
            <a:r>
              <a:rPr dirty="0" sz="2350" spc="170" b="1">
                <a:latin typeface="한컴산뜻돋움"/>
                <a:cs typeface="한컴산뜻돋움"/>
              </a:rPr>
              <a:t>printf("*");</a:t>
            </a:r>
            <a:endParaRPr sz="2350">
              <a:latin typeface="한컴산뜻돋움"/>
              <a:cs typeface="한컴산뜻돋움"/>
            </a:endParaRPr>
          </a:p>
          <a:p>
            <a:pPr marL="683260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  <a:p>
            <a:pPr marL="683260">
              <a:lnSpc>
                <a:spcPct val="100000"/>
              </a:lnSpc>
              <a:spcBef>
                <a:spcPts val="480"/>
              </a:spcBef>
            </a:pPr>
            <a:r>
              <a:rPr dirty="0" sz="2350" spc="180" b="1">
                <a:latin typeface="한컴산뜻돋움"/>
                <a:cs typeface="한컴산뜻돋움"/>
              </a:rPr>
              <a:t>printf("\n");</a:t>
            </a:r>
            <a:endParaRPr sz="2350">
              <a:latin typeface="한컴산뜻돋움"/>
              <a:cs typeface="한컴산뜻돋움"/>
            </a:endParaRPr>
          </a:p>
          <a:p>
            <a:pPr marL="347980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81014" y="211593"/>
            <a:ext cx="17926050" cy="9867900"/>
            <a:chOff x="181014" y="211593"/>
            <a:chExt cx="17926050" cy="9867900"/>
          </a:xfrm>
        </p:grpSpPr>
        <p:sp>
          <p:nvSpPr>
            <p:cNvPr id="5" name="object 5" descr=""/>
            <p:cNvSpPr/>
            <p:nvPr/>
          </p:nvSpPr>
          <p:spPr>
            <a:xfrm>
              <a:off x="181014" y="211593"/>
              <a:ext cx="17926050" cy="9867900"/>
            </a:xfrm>
            <a:custGeom>
              <a:avLst/>
              <a:gdLst/>
              <a:ahLst/>
              <a:cxnLst/>
              <a:rect l="l" t="t" r="r" b="b"/>
              <a:pathLst>
                <a:path w="17926050" h="9867900">
                  <a:moveTo>
                    <a:pt x="438147" y="85761"/>
                  </a:moveTo>
                  <a:lnTo>
                    <a:pt x="352422" y="85761"/>
                  </a:lnTo>
                  <a:lnTo>
                    <a:pt x="352422" y="0"/>
                  </a:lnTo>
                  <a:lnTo>
                    <a:pt x="438147" y="0"/>
                  </a:lnTo>
                  <a:lnTo>
                    <a:pt x="438147" y="85761"/>
                  </a:lnTo>
                  <a:close/>
                </a:path>
                <a:path w="17926050" h="9867900">
                  <a:moveTo>
                    <a:pt x="609597" y="85761"/>
                  </a:moveTo>
                  <a:lnTo>
                    <a:pt x="523872" y="85761"/>
                  </a:lnTo>
                  <a:lnTo>
                    <a:pt x="523872" y="0"/>
                  </a:lnTo>
                  <a:lnTo>
                    <a:pt x="609597" y="0"/>
                  </a:lnTo>
                  <a:lnTo>
                    <a:pt x="609597" y="85761"/>
                  </a:lnTo>
                  <a:close/>
                </a:path>
                <a:path w="17926050" h="9867900">
                  <a:moveTo>
                    <a:pt x="781047" y="85761"/>
                  </a:moveTo>
                  <a:lnTo>
                    <a:pt x="695322" y="85761"/>
                  </a:lnTo>
                  <a:lnTo>
                    <a:pt x="695322" y="0"/>
                  </a:lnTo>
                  <a:lnTo>
                    <a:pt x="781047" y="0"/>
                  </a:lnTo>
                  <a:lnTo>
                    <a:pt x="781047" y="85761"/>
                  </a:lnTo>
                  <a:close/>
                </a:path>
                <a:path w="17926050" h="9867900">
                  <a:moveTo>
                    <a:pt x="952496" y="85761"/>
                  </a:moveTo>
                  <a:lnTo>
                    <a:pt x="866772" y="85761"/>
                  </a:lnTo>
                  <a:lnTo>
                    <a:pt x="866772" y="0"/>
                  </a:lnTo>
                  <a:lnTo>
                    <a:pt x="952496" y="0"/>
                  </a:lnTo>
                  <a:lnTo>
                    <a:pt x="952496" y="85761"/>
                  </a:lnTo>
                  <a:close/>
                </a:path>
                <a:path w="17926050" h="9867900">
                  <a:moveTo>
                    <a:pt x="1123947" y="85761"/>
                  </a:moveTo>
                  <a:lnTo>
                    <a:pt x="1038222" y="85761"/>
                  </a:lnTo>
                  <a:lnTo>
                    <a:pt x="1038222" y="0"/>
                  </a:lnTo>
                  <a:lnTo>
                    <a:pt x="1123947" y="0"/>
                  </a:lnTo>
                  <a:lnTo>
                    <a:pt x="1123947" y="85761"/>
                  </a:lnTo>
                  <a:close/>
                </a:path>
                <a:path w="17926050" h="9867900">
                  <a:moveTo>
                    <a:pt x="1295397" y="85761"/>
                  </a:moveTo>
                  <a:lnTo>
                    <a:pt x="1209672" y="85761"/>
                  </a:lnTo>
                  <a:lnTo>
                    <a:pt x="1209672" y="0"/>
                  </a:lnTo>
                  <a:lnTo>
                    <a:pt x="1295397" y="0"/>
                  </a:lnTo>
                  <a:lnTo>
                    <a:pt x="1295397" y="85761"/>
                  </a:lnTo>
                  <a:close/>
                </a:path>
                <a:path w="17926050" h="9867900">
                  <a:moveTo>
                    <a:pt x="1466847" y="85761"/>
                  </a:moveTo>
                  <a:lnTo>
                    <a:pt x="1381122" y="85761"/>
                  </a:lnTo>
                  <a:lnTo>
                    <a:pt x="1381122" y="0"/>
                  </a:lnTo>
                  <a:lnTo>
                    <a:pt x="1466847" y="0"/>
                  </a:lnTo>
                  <a:lnTo>
                    <a:pt x="1466847" y="85761"/>
                  </a:lnTo>
                  <a:close/>
                </a:path>
                <a:path w="17926050" h="9867900">
                  <a:moveTo>
                    <a:pt x="1638296" y="85761"/>
                  </a:moveTo>
                  <a:lnTo>
                    <a:pt x="1552571" y="85761"/>
                  </a:lnTo>
                  <a:lnTo>
                    <a:pt x="1552571" y="0"/>
                  </a:lnTo>
                  <a:lnTo>
                    <a:pt x="1638296" y="0"/>
                  </a:lnTo>
                  <a:lnTo>
                    <a:pt x="1638296" y="85761"/>
                  </a:lnTo>
                  <a:close/>
                </a:path>
                <a:path w="17926050" h="9867900">
                  <a:moveTo>
                    <a:pt x="1809746" y="85761"/>
                  </a:moveTo>
                  <a:lnTo>
                    <a:pt x="1724021" y="85761"/>
                  </a:lnTo>
                  <a:lnTo>
                    <a:pt x="1724021" y="0"/>
                  </a:lnTo>
                  <a:lnTo>
                    <a:pt x="1809746" y="0"/>
                  </a:lnTo>
                  <a:lnTo>
                    <a:pt x="1809746" y="85761"/>
                  </a:lnTo>
                  <a:close/>
                </a:path>
                <a:path w="17926050" h="9867900">
                  <a:moveTo>
                    <a:pt x="1981196" y="85761"/>
                  </a:moveTo>
                  <a:lnTo>
                    <a:pt x="1895471" y="85761"/>
                  </a:lnTo>
                  <a:lnTo>
                    <a:pt x="1895471" y="0"/>
                  </a:lnTo>
                  <a:lnTo>
                    <a:pt x="1981196" y="0"/>
                  </a:lnTo>
                  <a:lnTo>
                    <a:pt x="1981196" y="85761"/>
                  </a:lnTo>
                  <a:close/>
                </a:path>
                <a:path w="17926050" h="9867900">
                  <a:moveTo>
                    <a:pt x="2152646" y="85761"/>
                  </a:moveTo>
                  <a:lnTo>
                    <a:pt x="2066921" y="85761"/>
                  </a:lnTo>
                  <a:lnTo>
                    <a:pt x="2066921" y="0"/>
                  </a:lnTo>
                  <a:lnTo>
                    <a:pt x="2152646" y="0"/>
                  </a:lnTo>
                  <a:lnTo>
                    <a:pt x="2152646" y="85761"/>
                  </a:lnTo>
                  <a:close/>
                </a:path>
                <a:path w="17926050" h="9867900">
                  <a:moveTo>
                    <a:pt x="2324096" y="85761"/>
                  </a:moveTo>
                  <a:lnTo>
                    <a:pt x="2238371" y="85761"/>
                  </a:lnTo>
                  <a:lnTo>
                    <a:pt x="2238371" y="0"/>
                  </a:lnTo>
                  <a:lnTo>
                    <a:pt x="2324096" y="0"/>
                  </a:lnTo>
                  <a:lnTo>
                    <a:pt x="2324096" y="85761"/>
                  </a:lnTo>
                  <a:close/>
                </a:path>
                <a:path w="17926050" h="9867900">
                  <a:moveTo>
                    <a:pt x="2495546" y="85761"/>
                  </a:moveTo>
                  <a:lnTo>
                    <a:pt x="2409821" y="85761"/>
                  </a:lnTo>
                  <a:lnTo>
                    <a:pt x="2409821" y="0"/>
                  </a:lnTo>
                  <a:lnTo>
                    <a:pt x="2495546" y="0"/>
                  </a:lnTo>
                  <a:lnTo>
                    <a:pt x="2495546" y="85761"/>
                  </a:lnTo>
                  <a:close/>
                </a:path>
                <a:path w="17926050" h="9867900">
                  <a:moveTo>
                    <a:pt x="2666996" y="85761"/>
                  </a:moveTo>
                  <a:lnTo>
                    <a:pt x="2581271" y="85761"/>
                  </a:lnTo>
                  <a:lnTo>
                    <a:pt x="2581271" y="0"/>
                  </a:lnTo>
                  <a:lnTo>
                    <a:pt x="2666996" y="0"/>
                  </a:lnTo>
                  <a:lnTo>
                    <a:pt x="2666996" y="85761"/>
                  </a:lnTo>
                  <a:close/>
                </a:path>
                <a:path w="17926050" h="9867900">
                  <a:moveTo>
                    <a:pt x="2838446" y="85761"/>
                  </a:moveTo>
                  <a:lnTo>
                    <a:pt x="2752721" y="85761"/>
                  </a:lnTo>
                  <a:lnTo>
                    <a:pt x="2752721" y="0"/>
                  </a:lnTo>
                  <a:lnTo>
                    <a:pt x="2838446" y="0"/>
                  </a:lnTo>
                  <a:lnTo>
                    <a:pt x="2838446" y="85761"/>
                  </a:lnTo>
                  <a:close/>
                </a:path>
                <a:path w="17926050" h="9867900">
                  <a:moveTo>
                    <a:pt x="3009896" y="85761"/>
                  </a:moveTo>
                  <a:lnTo>
                    <a:pt x="2924171" y="85761"/>
                  </a:lnTo>
                  <a:lnTo>
                    <a:pt x="2924171" y="0"/>
                  </a:lnTo>
                  <a:lnTo>
                    <a:pt x="3009896" y="0"/>
                  </a:lnTo>
                  <a:lnTo>
                    <a:pt x="3009896" y="85761"/>
                  </a:lnTo>
                  <a:close/>
                </a:path>
                <a:path w="17926050" h="9867900">
                  <a:moveTo>
                    <a:pt x="3181346" y="85761"/>
                  </a:moveTo>
                  <a:lnTo>
                    <a:pt x="3095621" y="85761"/>
                  </a:lnTo>
                  <a:lnTo>
                    <a:pt x="3095621" y="0"/>
                  </a:lnTo>
                  <a:lnTo>
                    <a:pt x="3181346" y="0"/>
                  </a:lnTo>
                  <a:lnTo>
                    <a:pt x="3181346" y="85761"/>
                  </a:lnTo>
                  <a:close/>
                </a:path>
                <a:path w="17926050" h="9867900">
                  <a:moveTo>
                    <a:pt x="3352796" y="85761"/>
                  </a:moveTo>
                  <a:lnTo>
                    <a:pt x="3267071" y="85761"/>
                  </a:lnTo>
                  <a:lnTo>
                    <a:pt x="3267071" y="0"/>
                  </a:lnTo>
                  <a:lnTo>
                    <a:pt x="3352796" y="0"/>
                  </a:lnTo>
                  <a:lnTo>
                    <a:pt x="3352796" y="85761"/>
                  </a:lnTo>
                  <a:close/>
                </a:path>
                <a:path w="17926050" h="9867900">
                  <a:moveTo>
                    <a:pt x="3524246" y="85761"/>
                  </a:moveTo>
                  <a:lnTo>
                    <a:pt x="3438521" y="85761"/>
                  </a:lnTo>
                  <a:lnTo>
                    <a:pt x="3438521" y="0"/>
                  </a:lnTo>
                  <a:lnTo>
                    <a:pt x="3524246" y="0"/>
                  </a:lnTo>
                  <a:lnTo>
                    <a:pt x="3524246" y="85761"/>
                  </a:lnTo>
                  <a:close/>
                </a:path>
                <a:path w="17926050" h="9867900">
                  <a:moveTo>
                    <a:pt x="3695696" y="85761"/>
                  </a:moveTo>
                  <a:lnTo>
                    <a:pt x="3609971" y="85761"/>
                  </a:lnTo>
                  <a:lnTo>
                    <a:pt x="3609971" y="0"/>
                  </a:lnTo>
                  <a:lnTo>
                    <a:pt x="3695696" y="0"/>
                  </a:lnTo>
                  <a:lnTo>
                    <a:pt x="3695696" y="85761"/>
                  </a:lnTo>
                  <a:close/>
                </a:path>
                <a:path w="17926050" h="9867900">
                  <a:moveTo>
                    <a:pt x="3867146" y="85761"/>
                  </a:moveTo>
                  <a:lnTo>
                    <a:pt x="3781421" y="85761"/>
                  </a:lnTo>
                  <a:lnTo>
                    <a:pt x="3781421" y="0"/>
                  </a:lnTo>
                  <a:lnTo>
                    <a:pt x="3867146" y="0"/>
                  </a:lnTo>
                  <a:lnTo>
                    <a:pt x="3867146" y="85761"/>
                  </a:lnTo>
                  <a:close/>
                </a:path>
                <a:path w="17926050" h="9867900">
                  <a:moveTo>
                    <a:pt x="4038596" y="85761"/>
                  </a:moveTo>
                  <a:lnTo>
                    <a:pt x="3952871" y="85761"/>
                  </a:lnTo>
                  <a:lnTo>
                    <a:pt x="3952871" y="0"/>
                  </a:lnTo>
                  <a:lnTo>
                    <a:pt x="4038596" y="0"/>
                  </a:lnTo>
                  <a:lnTo>
                    <a:pt x="4038596" y="85761"/>
                  </a:lnTo>
                  <a:close/>
                </a:path>
                <a:path w="17926050" h="9867900">
                  <a:moveTo>
                    <a:pt x="4210046" y="85761"/>
                  </a:moveTo>
                  <a:lnTo>
                    <a:pt x="4124321" y="85761"/>
                  </a:lnTo>
                  <a:lnTo>
                    <a:pt x="4124321" y="0"/>
                  </a:lnTo>
                  <a:lnTo>
                    <a:pt x="4210046" y="0"/>
                  </a:lnTo>
                  <a:lnTo>
                    <a:pt x="4210046" y="85761"/>
                  </a:lnTo>
                  <a:close/>
                </a:path>
                <a:path w="17926050" h="9867900">
                  <a:moveTo>
                    <a:pt x="4381496" y="85761"/>
                  </a:moveTo>
                  <a:lnTo>
                    <a:pt x="4295771" y="85761"/>
                  </a:lnTo>
                  <a:lnTo>
                    <a:pt x="4295771" y="0"/>
                  </a:lnTo>
                  <a:lnTo>
                    <a:pt x="4381496" y="0"/>
                  </a:lnTo>
                  <a:lnTo>
                    <a:pt x="4381496" y="85761"/>
                  </a:lnTo>
                  <a:close/>
                </a:path>
                <a:path w="17926050" h="9867900">
                  <a:moveTo>
                    <a:pt x="4552946" y="85761"/>
                  </a:moveTo>
                  <a:lnTo>
                    <a:pt x="4467221" y="85761"/>
                  </a:lnTo>
                  <a:lnTo>
                    <a:pt x="4467221" y="0"/>
                  </a:lnTo>
                  <a:lnTo>
                    <a:pt x="4552946" y="0"/>
                  </a:lnTo>
                  <a:lnTo>
                    <a:pt x="4552946" y="85761"/>
                  </a:lnTo>
                  <a:close/>
                </a:path>
                <a:path w="17926050" h="9867900">
                  <a:moveTo>
                    <a:pt x="4724396" y="85761"/>
                  </a:moveTo>
                  <a:lnTo>
                    <a:pt x="4638671" y="85761"/>
                  </a:lnTo>
                  <a:lnTo>
                    <a:pt x="4638671" y="0"/>
                  </a:lnTo>
                  <a:lnTo>
                    <a:pt x="4724396" y="0"/>
                  </a:lnTo>
                  <a:lnTo>
                    <a:pt x="4724396" y="85761"/>
                  </a:lnTo>
                  <a:close/>
                </a:path>
                <a:path w="17926050" h="9867900">
                  <a:moveTo>
                    <a:pt x="4895846" y="85761"/>
                  </a:moveTo>
                  <a:lnTo>
                    <a:pt x="4810121" y="85761"/>
                  </a:lnTo>
                  <a:lnTo>
                    <a:pt x="4810121" y="0"/>
                  </a:lnTo>
                  <a:lnTo>
                    <a:pt x="4895846" y="0"/>
                  </a:lnTo>
                  <a:lnTo>
                    <a:pt x="4895846" y="85761"/>
                  </a:lnTo>
                  <a:close/>
                </a:path>
                <a:path w="17926050" h="9867900">
                  <a:moveTo>
                    <a:pt x="5067296" y="85761"/>
                  </a:moveTo>
                  <a:lnTo>
                    <a:pt x="4981571" y="85761"/>
                  </a:lnTo>
                  <a:lnTo>
                    <a:pt x="4981571" y="0"/>
                  </a:lnTo>
                  <a:lnTo>
                    <a:pt x="5067296" y="0"/>
                  </a:lnTo>
                  <a:lnTo>
                    <a:pt x="5067296" y="85761"/>
                  </a:lnTo>
                  <a:close/>
                </a:path>
                <a:path w="17926050" h="9867900">
                  <a:moveTo>
                    <a:pt x="5238746" y="85761"/>
                  </a:moveTo>
                  <a:lnTo>
                    <a:pt x="5153021" y="85761"/>
                  </a:lnTo>
                  <a:lnTo>
                    <a:pt x="5153021" y="0"/>
                  </a:lnTo>
                  <a:lnTo>
                    <a:pt x="5238746" y="0"/>
                  </a:lnTo>
                  <a:lnTo>
                    <a:pt x="5238746" y="85761"/>
                  </a:lnTo>
                  <a:close/>
                </a:path>
                <a:path w="17926050" h="9867900">
                  <a:moveTo>
                    <a:pt x="5410196" y="85761"/>
                  </a:moveTo>
                  <a:lnTo>
                    <a:pt x="5324471" y="85761"/>
                  </a:lnTo>
                  <a:lnTo>
                    <a:pt x="5324471" y="0"/>
                  </a:lnTo>
                  <a:lnTo>
                    <a:pt x="5410196" y="0"/>
                  </a:lnTo>
                  <a:lnTo>
                    <a:pt x="5410196" y="85761"/>
                  </a:lnTo>
                  <a:close/>
                </a:path>
                <a:path w="17926050" h="9867900">
                  <a:moveTo>
                    <a:pt x="5581646" y="85761"/>
                  </a:moveTo>
                  <a:lnTo>
                    <a:pt x="5495921" y="85761"/>
                  </a:lnTo>
                  <a:lnTo>
                    <a:pt x="5495921" y="0"/>
                  </a:lnTo>
                  <a:lnTo>
                    <a:pt x="5581646" y="0"/>
                  </a:lnTo>
                  <a:lnTo>
                    <a:pt x="5581646" y="85761"/>
                  </a:lnTo>
                  <a:close/>
                </a:path>
                <a:path w="17926050" h="9867900">
                  <a:moveTo>
                    <a:pt x="5753096" y="85761"/>
                  </a:moveTo>
                  <a:lnTo>
                    <a:pt x="5667371" y="85761"/>
                  </a:lnTo>
                  <a:lnTo>
                    <a:pt x="5667371" y="0"/>
                  </a:lnTo>
                  <a:lnTo>
                    <a:pt x="5753096" y="0"/>
                  </a:lnTo>
                  <a:lnTo>
                    <a:pt x="5753096" y="85761"/>
                  </a:lnTo>
                  <a:close/>
                </a:path>
                <a:path w="17926050" h="9867900">
                  <a:moveTo>
                    <a:pt x="5924546" y="85761"/>
                  </a:moveTo>
                  <a:lnTo>
                    <a:pt x="5838821" y="85761"/>
                  </a:lnTo>
                  <a:lnTo>
                    <a:pt x="5838821" y="0"/>
                  </a:lnTo>
                  <a:lnTo>
                    <a:pt x="5924546" y="0"/>
                  </a:lnTo>
                  <a:lnTo>
                    <a:pt x="5924546" y="85761"/>
                  </a:lnTo>
                  <a:close/>
                </a:path>
                <a:path w="17926050" h="9867900">
                  <a:moveTo>
                    <a:pt x="6095996" y="85761"/>
                  </a:moveTo>
                  <a:lnTo>
                    <a:pt x="6010271" y="85761"/>
                  </a:lnTo>
                  <a:lnTo>
                    <a:pt x="6010271" y="0"/>
                  </a:lnTo>
                  <a:lnTo>
                    <a:pt x="6095996" y="0"/>
                  </a:lnTo>
                  <a:lnTo>
                    <a:pt x="6095996" y="85761"/>
                  </a:lnTo>
                  <a:close/>
                </a:path>
                <a:path w="17926050" h="9867900">
                  <a:moveTo>
                    <a:pt x="6267446" y="85761"/>
                  </a:moveTo>
                  <a:lnTo>
                    <a:pt x="6181721" y="85761"/>
                  </a:lnTo>
                  <a:lnTo>
                    <a:pt x="6181721" y="0"/>
                  </a:lnTo>
                  <a:lnTo>
                    <a:pt x="6267446" y="0"/>
                  </a:lnTo>
                  <a:lnTo>
                    <a:pt x="6267446" y="85761"/>
                  </a:lnTo>
                  <a:close/>
                </a:path>
                <a:path w="17926050" h="9867900">
                  <a:moveTo>
                    <a:pt x="6438896" y="85761"/>
                  </a:moveTo>
                  <a:lnTo>
                    <a:pt x="6353171" y="85761"/>
                  </a:lnTo>
                  <a:lnTo>
                    <a:pt x="6353171" y="0"/>
                  </a:lnTo>
                  <a:lnTo>
                    <a:pt x="6438896" y="0"/>
                  </a:lnTo>
                  <a:lnTo>
                    <a:pt x="6438896" y="85761"/>
                  </a:lnTo>
                  <a:close/>
                </a:path>
                <a:path w="17926050" h="9867900">
                  <a:moveTo>
                    <a:pt x="6610346" y="85761"/>
                  </a:moveTo>
                  <a:lnTo>
                    <a:pt x="6524621" y="85761"/>
                  </a:lnTo>
                  <a:lnTo>
                    <a:pt x="6524621" y="0"/>
                  </a:lnTo>
                  <a:lnTo>
                    <a:pt x="6610346" y="0"/>
                  </a:lnTo>
                  <a:lnTo>
                    <a:pt x="6610346" y="85761"/>
                  </a:lnTo>
                  <a:close/>
                </a:path>
                <a:path w="17926050" h="9867900">
                  <a:moveTo>
                    <a:pt x="6781796" y="85761"/>
                  </a:moveTo>
                  <a:lnTo>
                    <a:pt x="6696071" y="85761"/>
                  </a:lnTo>
                  <a:lnTo>
                    <a:pt x="6696071" y="0"/>
                  </a:lnTo>
                  <a:lnTo>
                    <a:pt x="6781796" y="0"/>
                  </a:lnTo>
                  <a:lnTo>
                    <a:pt x="6781796" y="85761"/>
                  </a:lnTo>
                  <a:close/>
                </a:path>
                <a:path w="17926050" h="9867900">
                  <a:moveTo>
                    <a:pt x="6953246" y="85761"/>
                  </a:moveTo>
                  <a:lnTo>
                    <a:pt x="6867521" y="85761"/>
                  </a:lnTo>
                  <a:lnTo>
                    <a:pt x="6867521" y="0"/>
                  </a:lnTo>
                  <a:lnTo>
                    <a:pt x="6953246" y="0"/>
                  </a:lnTo>
                  <a:lnTo>
                    <a:pt x="6953246" y="85761"/>
                  </a:lnTo>
                  <a:close/>
                </a:path>
                <a:path w="17926050" h="9867900">
                  <a:moveTo>
                    <a:pt x="7124696" y="85761"/>
                  </a:moveTo>
                  <a:lnTo>
                    <a:pt x="7038971" y="85761"/>
                  </a:lnTo>
                  <a:lnTo>
                    <a:pt x="7038971" y="0"/>
                  </a:lnTo>
                  <a:lnTo>
                    <a:pt x="7124696" y="0"/>
                  </a:lnTo>
                  <a:lnTo>
                    <a:pt x="7124696" y="85761"/>
                  </a:lnTo>
                  <a:close/>
                </a:path>
                <a:path w="17926050" h="9867900">
                  <a:moveTo>
                    <a:pt x="7296146" y="85761"/>
                  </a:moveTo>
                  <a:lnTo>
                    <a:pt x="7210421" y="85761"/>
                  </a:lnTo>
                  <a:lnTo>
                    <a:pt x="7210421" y="0"/>
                  </a:lnTo>
                  <a:lnTo>
                    <a:pt x="7296146" y="0"/>
                  </a:lnTo>
                  <a:lnTo>
                    <a:pt x="7296146" y="85761"/>
                  </a:lnTo>
                  <a:close/>
                </a:path>
                <a:path w="17926050" h="9867900">
                  <a:moveTo>
                    <a:pt x="7467596" y="85761"/>
                  </a:moveTo>
                  <a:lnTo>
                    <a:pt x="7381871" y="85761"/>
                  </a:lnTo>
                  <a:lnTo>
                    <a:pt x="7381871" y="0"/>
                  </a:lnTo>
                  <a:lnTo>
                    <a:pt x="7467596" y="0"/>
                  </a:lnTo>
                  <a:lnTo>
                    <a:pt x="7467596" y="85761"/>
                  </a:lnTo>
                  <a:close/>
                </a:path>
                <a:path w="17926050" h="9867900">
                  <a:moveTo>
                    <a:pt x="7639046" y="85761"/>
                  </a:moveTo>
                  <a:lnTo>
                    <a:pt x="7553321" y="85761"/>
                  </a:lnTo>
                  <a:lnTo>
                    <a:pt x="7553321" y="0"/>
                  </a:lnTo>
                  <a:lnTo>
                    <a:pt x="7639046" y="0"/>
                  </a:lnTo>
                  <a:lnTo>
                    <a:pt x="7639046" y="85761"/>
                  </a:lnTo>
                  <a:close/>
                </a:path>
                <a:path w="17926050" h="9867900">
                  <a:moveTo>
                    <a:pt x="7810496" y="85761"/>
                  </a:moveTo>
                  <a:lnTo>
                    <a:pt x="7724771" y="85761"/>
                  </a:lnTo>
                  <a:lnTo>
                    <a:pt x="7724771" y="0"/>
                  </a:lnTo>
                  <a:lnTo>
                    <a:pt x="7810496" y="0"/>
                  </a:lnTo>
                  <a:lnTo>
                    <a:pt x="7810496" y="85761"/>
                  </a:lnTo>
                  <a:close/>
                </a:path>
                <a:path w="17926050" h="9867900">
                  <a:moveTo>
                    <a:pt x="7981946" y="85761"/>
                  </a:moveTo>
                  <a:lnTo>
                    <a:pt x="7896221" y="85761"/>
                  </a:lnTo>
                  <a:lnTo>
                    <a:pt x="7896221" y="0"/>
                  </a:lnTo>
                  <a:lnTo>
                    <a:pt x="7981946" y="0"/>
                  </a:lnTo>
                  <a:lnTo>
                    <a:pt x="7981946" y="85761"/>
                  </a:lnTo>
                  <a:close/>
                </a:path>
                <a:path w="17926050" h="9867900">
                  <a:moveTo>
                    <a:pt x="8153396" y="85761"/>
                  </a:moveTo>
                  <a:lnTo>
                    <a:pt x="8067671" y="85761"/>
                  </a:lnTo>
                  <a:lnTo>
                    <a:pt x="8067671" y="0"/>
                  </a:lnTo>
                  <a:lnTo>
                    <a:pt x="8153396" y="0"/>
                  </a:lnTo>
                  <a:lnTo>
                    <a:pt x="8153396" y="85761"/>
                  </a:lnTo>
                  <a:close/>
                </a:path>
                <a:path w="17926050" h="9867900">
                  <a:moveTo>
                    <a:pt x="8324846" y="85761"/>
                  </a:moveTo>
                  <a:lnTo>
                    <a:pt x="8239121" y="85761"/>
                  </a:lnTo>
                  <a:lnTo>
                    <a:pt x="8239121" y="0"/>
                  </a:lnTo>
                  <a:lnTo>
                    <a:pt x="8324846" y="0"/>
                  </a:lnTo>
                  <a:lnTo>
                    <a:pt x="8324846" y="85761"/>
                  </a:lnTo>
                  <a:close/>
                </a:path>
                <a:path w="17926050" h="9867900">
                  <a:moveTo>
                    <a:pt x="8496296" y="85761"/>
                  </a:moveTo>
                  <a:lnTo>
                    <a:pt x="8410571" y="85761"/>
                  </a:lnTo>
                  <a:lnTo>
                    <a:pt x="8410571" y="0"/>
                  </a:lnTo>
                  <a:lnTo>
                    <a:pt x="8496296" y="0"/>
                  </a:lnTo>
                  <a:lnTo>
                    <a:pt x="8496296" y="85761"/>
                  </a:lnTo>
                  <a:close/>
                </a:path>
                <a:path w="17926050" h="9867900">
                  <a:moveTo>
                    <a:pt x="8667746" y="85761"/>
                  </a:moveTo>
                  <a:lnTo>
                    <a:pt x="8582021" y="85761"/>
                  </a:lnTo>
                  <a:lnTo>
                    <a:pt x="8582021" y="0"/>
                  </a:lnTo>
                  <a:lnTo>
                    <a:pt x="8667746" y="0"/>
                  </a:lnTo>
                  <a:lnTo>
                    <a:pt x="8667746" y="85761"/>
                  </a:lnTo>
                  <a:close/>
                </a:path>
                <a:path w="17926050" h="9867900">
                  <a:moveTo>
                    <a:pt x="8839196" y="85761"/>
                  </a:moveTo>
                  <a:lnTo>
                    <a:pt x="8753471" y="85761"/>
                  </a:lnTo>
                  <a:lnTo>
                    <a:pt x="8753471" y="0"/>
                  </a:lnTo>
                  <a:lnTo>
                    <a:pt x="8839196" y="0"/>
                  </a:lnTo>
                  <a:lnTo>
                    <a:pt x="8839196" y="85761"/>
                  </a:lnTo>
                  <a:close/>
                </a:path>
                <a:path w="17926050" h="9867900">
                  <a:moveTo>
                    <a:pt x="9010647" y="85761"/>
                  </a:moveTo>
                  <a:lnTo>
                    <a:pt x="8924921" y="85761"/>
                  </a:lnTo>
                  <a:lnTo>
                    <a:pt x="8924921" y="0"/>
                  </a:lnTo>
                  <a:lnTo>
                    <a:pt x="9010647" y="0"/>
                  </a:lnTo>
                  <a:lnTo>
                    <a:pt x="9010647" y="85761"/>
                  </a:lnTo>
                  <a:close/>
                </a:path>
                <a:path w="17926050" h="9867900">
                  <a:moveTo>
                    <a:pt x="9182097" y="85761"/>
                  </a:moveTo>
                  <a:lnTo>
                    <a:pt x="9096371" y="85761"/>
                  </a:lnTo>
                  <a:lnTo>
                    <a:pt x="9096371" y="0"/>
                  </a:lnTo>
                  <a:lnTo>
                    <a:pt x="9182097" y="0"/>
                  </a:lnTo>
                  <a:lnTo>
                    <a:pt x="9182097" y="85761"/>
                  </a:lnTo>
                  <a:close/>
                </a:path>
                <a:path w="17926050" h="9867900">
                  <a:moveTo>
                    <a:pt x="9353546" y="85761"/>
                  </a:moveTo>
                  <a:lnTo>
                    <a:pt x="9267821" y="85761"/>
                  </a:lnTo>
                  <a:lnTo>
                    <a:pt x="9267821" y="0"/>
                  </a:lnTo>
                  <a:lnTo>
                    <a:pt x="9353546" y="0"/>
                  </a:lnTo>
                  <a:lnTo>
                    <a:pt x="9353546" y="85761"/>
                  </a:lnTo>
                  <a:close/>
                </a:path>
                <a:path w="17926050" h="9867900">
                  <a:moveTo>
                    <a:pt x="9524996" y="85761"/>
                  </a:moveTo>
                  <a:lnTo>
                    <a:pt x="9439271" y="85761"/>
                  </a:lnTo>
                  <a:lnTo>
                    <a:pt x="9439271" y="0"/>
                  </a:lnTo>
                  <a:lnTo>
                    <a:pt x="9524996" y="0"/>
                  </a:lnTo>
                  <a:lnTo>
                    <a:pt x="9524996" y="85761"/>
                  </a:lnTo>
                  <a:close/>
                </a:path>
                <a:path w="17926050" h="9867900">
                  <a:moveTo>
                    <a:pt x="9696446" y="85761"/>
                  </a:moveTo>
                  <a:lnTo>
                    <a:pt x="9610721" y="85761"/>
                  </a:lnTo>
                  <a:lnTo>
                    <a:pt x="9610721" y="0"/>
                  </a:lnTo>
                  <a:lnTo>
                    <a:pt x="9696446" y="0"/>
                  </a:lnTo>
                  <a:lnTo>
                    <a:pt x="9696446" y="85761"/>
                  </a:lnTo>
                  <a:close/>
                </a:path>
                <a:path w="17926050" h="9867900">
                  <a:moveTo>
                    <a:pt x="9867896" y="85761"/>
                  </a:moveTo>
                  <a:lnTo>
                    <a:pt x="9782172" y="85761"/>
                  </a:lnTo>
                  <a:lnTo>
                    <a:pt x="9782172" y="0"/>
                  </a:lnTo>
                  <a:lnTo>
                    <a:pt x="9867896" y="0"/>
                  </a:lnTo>
                  <a:lnTo>
                    <a:pt x="9867896" y="85761"/>
                  </a:lnTo>
                  <a:close/>
                </a:path>
                <a:path w="17926050" h="9867900">
                  <a:moveTo>
                    <a:pt x="10039346" y="85761"/>
                  </a:moveTo>
                  <a:lnTo>
                    <a:pt x="9953621" y="85761"/>
                  </a:lnTo>
                  <a:lnTo>
                    <a:pt x="9953621" y="0"/>
                  </a:lnTo>
                  <a:lnTo>
                    <a:pt x="10039346" y="0"/>
                  </a:lnTo>
                  <a:lnTo>
                    <a:pt x="10039346" y="85761"/>
                  </a:lnTo>
                  <a:close/>
                </a:path>
                <a:path w="17926050" h="9867900">
                  <a:moveTo>
                    <a:pt x="10210796" y="85761"/>
                  </a:moveTo>
                  <a:lnTo>
                    <a:pt x="10125071" y="85761"/>
                  </a:lnTo>
                  <a:lnTo>
                    <a:pt x="10125071" y="0"/>
                  </a:lnTo>
                  <a:lnTo>
                    <a:pt x="10210796" y="0"/>
                  </a:lnTo>
                  <a:lnTo>
                    <a:pt x="10210796" y="85761"/>
                  </a:lnTo>
                  <a:close/>
                </a:path>
                <a:path w="17926050" h="9867900">
                  <a:moveTo>
                    <a:pt x="10382246" y="85761"/>
                  </a:moveTo>
                  <a:lnTo>
                    <a:pt x="10296521" y="85761"/>
                  </a:lnTo>
                  <a:lnTo>
                    <a:pt x="10296521" y="0"/>
                  </a:lnTo>
                  <a:lnTo>
                    <a:pt x="10382246" y="0"/>
                  </a:lnTo>
                  <a:lnTo>
                    <a:pt x="10382246" y="85761"/>
                  </a:lnTo>
                  <a:close/>
                </a:path>
                <a:path w="17926050" h="9867900">
                  <a:moveTo>
                    <a:pt x="10553696" y="85761"/>
                  </a:moveTo>
                  <a:lnTo>
                    <a:pt x="10467971" y="85761"/>
                  </a:lnTo>
                  <a:lnTo>
                    <a:pt x="10467971" y="0"/>
                  </a:lnTo>
                  <a:lnTo>
                    <a:pt x="10553696" y="0"/>
                  </a:lnTo>
                  <a:lnTo>
                    <a:pt x="10553696" y="85761"/>
                  </a:lnTo>
                  <a:close/>
                </a:path>
                <a:path w="17926050" h="9867900">
                  <a:moveTo>
                    <a:pt x="10725146" y="85761"/>
                  </a:moveTo>
                  <a:lnTo>
                    <a:pt x="10639421" y="85761"/>
                  </a:lnTo>
                  <a:lnTo>
                    <a:pt x="10639421" y="0"/>
                  </a:lnTo>
                  <a:lnTo>
                    <a:pt x="10725146" y="0"/>
                  </a:lnTo>
                  <a:lnTo>
                    <a:pt x="10725146" y="85761"/>
                  </a:lnTo>
                  <a:close/>
                </a:path>
                <a:path w="17926050" h="9867900">
                  <a:moveTo>
                    <a:pt x="10896596" y="85761"/>
                  </a:moveTo>
                  <a:lnTo>
                    <a:pt x="10810871" y="85761"/>
                  </a:lnTo>
                  <a:lnTo>
                    <a:pt x="10810871" y="0"/>
                  </a:lnTo>
                  <a:lnTo>
                    <a:pt x="10896596" y="0"/>
                  </a:lnTo>
                  <a:lnTo>
                    <a:pt x="10896596" y="85761"/>
                  </a:lnTo>
                  <a:close/>
                </a:path>
                <a:path w="17926050" h="9867900">
                  <a:moveTo>
                    <a:pt x="11068046" y="85761"/>
                  </a:moveTo>
                  <a:lnTo>
                    <a:pt x="10982321" y="85761"/>
                  </a:lnTo>
                  <a:lnTo>
                    <a:pt x="10982321" y="0"/>
                  </a:lnTo>
                  <a:lnTo>
                    <a:pt x="11068046" y="0"/>
                  </a:lnTo>
                  <a:lnTo>
                    <a:pt x="11068046" y="85761"/>
                  </a:lnTo>
                  <a:close/>
                </a:path>
                <a:path w="17926050" h="9867900">
                  <a:moveTo>
                    <a:pt x="11239496" y="85761"/>
                  </a:moveTo>
                  <a:lnTo>
                    <a:pt x="11153771" y="85761"/>
                  </a:lnTo>
                  <a:lnTo>
                    <a:pt x="11153771" y="0"/>
                  </a:lnTo>
                  <a:lnTo>
                    <a:pt x="11239496" y="0"/>
                  </a:lnTo>
                  <a:lnTo>
                    <a:pt x="11239496" y="85761"/>
                  </a:lnTo>
                  <a:close/>
                </a:path>
                <a:path w="17926050" h="9867900">
                  <a:moveTo>
                    <a:pt x="11410946" y="85761"/>
                  </a:moveTo>
                  <a:lnTo>
                    <a:pt x="11325221" y="85761"/>
                  </a:lnTo>
                  <a:lnTo>
                    <a:pt x="11325221" y="0"/>
                  </a:lnTo>
                  <a:lnTo>
                    <a:pt x="11410946" y="0"/>
                  </a:lnTo>
                  <a:lnTo>
                    <a:pt x="11410946" y="85761"/>
                  </a:lnTo>
                  <a:close/>
                </a:path>
                <a:path w="17926050" h="9867900">
                  <a:moveTo>
                    <a:pt x="11582396" y="85761"/>
                  </a:moveTo>
                  <a:lnTo>
                    <a:pt x="11496671" y="85761"/>
                  </a:lnTo>
                  <a:lnTo>
                    <a:pt x="11496671" y="0"/>
                  </a:lnTo>
                  <a:lnTo>
                    <a:pt x="11582396" y="0"/>
                  </a:lnTo>
                  <a:lnTo>
                    <a:pt x="11582396" y="85761"/>
                  </a:lnTo>
                  <a:close/>
                </a:path>
                <a:path w="17926050" h="9867900">
                  <a:moveTo>
                    <a:pt x="11753846" y="85761"/>
                  </a:moveTo>
                  <a:lnTo>
                    <a:pt x="11668121" y="85761"/>
                  </a:lnTo>
                  <a:lnTo>
                    <a:pt x="11668121" y="0"/>
                  </a:lnTo>
                  <a:lnTo>
                    <a:pt x="11753846" y="0"/>
                  </a:lnTo>
                  <a:lnTo>
                    <a:pt x="11753846" y="85761"/>
                  </a:lnTo>
                  <a:close/>
                </a:path>
                <a:path w="17926050" h="9867900">
                  <a:moveTo>
                    <a:pt x="11925295" y="85761"/>
                  </a:moveTo>
                  <a:lnTo>
                    <a:pt x="11839570" y="85761"/>
                  </a:lnTo>
                  <a:lnTo>
                    <a:pt x="11839570" y="0"/>
                  </a:lnTo>
                  <a:lnTo>
                    <a:pt x="11925295" y="0"/>
                  </a:lnTo>
                  <a:lnTo>
                    <a:pt x="11925295" y="85761"/>
                  </a:lnTo>
                  <a:close/>
                </a:path>
                <a:path w="17926050" h="9867900">
                  <a:moveTo>
                    <a:pt x="12096745" y="85761"/>
                  </a:moveTo>
                  <a:lnTo>
                    <a:pt x="12011020" y="85761"/>
                  </a:lnTo>
                  <a:lnTo>
                    <a:pt x="12011020" y="0"/>
                  </a:lnTo>
                  <a:lnTo>
                    <a:pt x="12096745" y="0"/>
                  </a:lnTo>
                  <a:lnTo>
                    <a:pt x="12096745" y="85761"/>
                  </a:lnTo>
                  <a:close/>
                </a:path>
                <a:path w="17926050" h="9867900">
                  <a:moveTo>
                    <a:pt x="12268195" y="85761"/>
                  </a:moveTo>
                  <a:lnTo>
                    <a:pt x="12182470" y="85761"/>
                  </a:lnTo>
                  <a:lnTo>
                    <a:pt x="12182470" y="0"/>
                  </a:lnTo>
                  <a:lnTo>
                    <a:pt x="12268195" y="0"/>
                  </a:lnTo>
                  <a:lnTo>
                    <a:pt x="12268195" y="85761"/>
                  </a:lnTo>
                  <a:close/>
                </a:path>
                <a:path w="17926050" h="9867900">
                  <a:moveTo>
                    <a:pt x="12439645" y="85761"/>
                  </a:moveTo>
                  <a:lnTo>
                    <a:pt x="12353920" y="85761"/>
                  </a:lnTo>
                  <a:lnTo>
                    <a:pt x="12353920" y="0"/>
                  </a:lnTo>
                  <a:lnTo>
                    <a:pt x="12439645" y="0"/>
                  </a:lnTo>
                  <a:lnTo>
                    <a:pt x="12439645" y="85761"/>
                  </a:lnTo>
                  <a:close/>
                </a:path>
                <a:path w="17926050" h="9867900">
                  <a:moveTo>
                    <a:pt x="12611095" y="85761"/>
                  </a:moveTo>
                  <a:lnTo>
                    <a:pt x="12525370" y="85761"/>
                  </a:lnTo>
                  <a:lnTo>
                    <a:pt x="12525370" y="0"/>
                  </a:lnTo>
                  <a:lnTo>
                    <a:pt x="12611095" y="0"/>
                  </a:lnTo>
                  <a:lnTo>
                    <a:pt x="12611095" y="85761"/>
                  </a:lnTo>
                  <a:close/>
                </a:path>
                <a:path w="17926050" h="9867900">
                  <a:moveTo>
                    <a:pt x="12782545" y="85761"/>
                  </a:moveTo>
                  <a:lnTo>
                    <a:pt x="12696820" y="85761"/>
                  </a:lnTo>
                  <a:lnTo>
                    <a:pt x="12696820" y="0"/>
                  </a:lnTo>
                  <a:lnTo>
                    <a:pt x="12782545" y="0"/>
                  </a:lnTo>
                  <a:lnTo>
                    <a:pt x="12782545" y="85761"/>
                  </a:lnTo>
                  <a:close/>
                </a:path>
                <a:path w="17926050" h="9867900">
                  <a:moveTo>
                    <a:pt x="12953995" y="85761"/>
                  </a:moveTo>
                  <a:lnTo>
                    <a:pt x="12868270" y="85761"/>
                  </a:lnTo>
                  <a:lnTo>
                    <a:pt x="12868270" y="0"/>
                  </a:lnTo>
                  <a:lnTo>
                    <a:pt x="12953995" y="0"/>
                  </a:lnTo>
                  <a:lnTo>
                    <a:pt x="12953995" y="85761"/>
                  </a:lnTo>
                  <a:close/>
                </a:path>
                <a:path w="17926050" h="9867900">
                  <a:moveTo>
                    <a:pt x="13125445" y="85761"/>
                  </a:moveTo>
                  <a:lnTo>
                    <a:pt x="13039720" y="85761"/>
                  </a:lnTo>
                  <a:lnTo>
                    <a:pt x="13039720" y="0"/>
                  </a:lnTo>
                  <a:lnTo>
                    <a:pt x="13125445" y="0"/>
                  </a:lnTo>
                  <a:lnTo>
                    <a:pt x="13125445" y="85761"/>
                  </a:lnTo>
                  <a:close/>
                </a:path>
                <a:path w="17926050" h="9867900">
                  <a:moveTo>
                    <a:pt x="13296895" y="85761"/>
                  </a:moveTo>
                  <a:lnTo>
                    <a:pt x="13211170" y="85761"/>
                  </a:lnTo>
                  <a:lnTo>
                    <a:pt x="13211170" y="0"/>
                  </a:lnTo>
                  <a:lnTo>
                    <a:pt x="13296895" y="0"/>
                  </a:lnTo>
                  <a:lnTo>
                    <a:pt x="13296895" y="85761"/>
                  </a:lnTo>
                  <a:close/>
                </a:path>
                <a:path w="17926050" h="9867900">
                  <a:moveTo>
                    <a:pt x="13468345" y="85761"/>
                  </a:moveTo>
                  <a:lnTo>
                    <a:pt x="13382620" y="85761"/>
                  </a:lnTo>
                  <a:lnTo>
                    <a:pt x="13382620" y="0"/>
                  </a:lnTo>
                  <a:lnTo>
                    <a:pt x="13468345" y="0"/>
                  </a:lnTo>
                  <a:lnTo>
                    <a:pt x="13468345" y="85761"/>
                  </a:lnTo>
                  <a:close/>
                </a:path>
                <a:path w="17926050" h="9867900">
                  <a:moveTo>
                    <a:pt x="13639795" y="85761"/>
                  </a:moveTo>
                  <a:lnTo>
                    <a:pt x="13554070" y="85761"/>
                  </a:lnTo>
                  <a:lnTo>
                    <a:pt x="13554070" y="0"/>
                  </a:lnTo>
                  <a:lnTo>
                    <a:pt x="13639795" y="0"/>
                  </a:lnTo>
                  <a:lnTo>
                    <a:pt x="13639795" y="85761"/>
                  </a:lnTo>
                  <a:close/>
                </a:path>
                <a:path w="17926050" h="9867900">
                  <a:moveTo>
                    <a:pt x="13811245" y="85761"/>
                  </a:moveTo>
                  <a:lnTo>
                    <a:pt x="13725520" y="85761"/>
                  </a:lnTo>
                  <a:lnTo>
                    <a:pt x="13725520" y="0"/>
                  </a:lnTo>
                  <a:lnTo>
                    <a:pt x="13811245" y="0"/>
                  </a:lnTo>
                  <a:lnTo>
                    <a:pt x="13811245" y="85761"/>
                  </a:lnTo>
                  <a:close/>
                </a:path>
                <a:path w="17926050" h="9867900">
                  <a:moveTo>
                    <a:pt x="13982695" y="85761"/>
                  </a:moveTo>
                  <a:lnTo>
                    <a:pt x="13896970" y="85761"/>
                  </a:lnTo>
                  <a:lnTo>
                    <a:pt x="13896970" y="0"/>
                  </a:lnTo>
                  <a:lnTo>
                    <a:pt x="13982695" y="0"/>
                  </a:lnTo>
                  <a:lnTo>
                    <a:pt x="13982695" y="85761"/>
                  </a:lnTo>
                  <a:close/>
                </a:path>
                <a:path w="17926050" h="9867900">
                  <a:moveTo>
                    <a:pt x="14154145" y="85761"/>
                  </a:moveTo>
                  <a:lnTo>
                    <a:pt x="14068420" y="85761"/>
                  </a:lnTo>
                  <a:lnTo>
                    <a:pt x="14068420" y="0"/>
                  </a:lnTo>
                  <a:lnTo>
                    <a:pt x="14154145" y="0"/>
                  </a:lnTo>
                  <a:lnTo>
                    <a:pt x="14154145" y="85761"/>
                  </a:lnTo>
                  <a:close/>
                </a:path>
                <a:path w="17926050" h="9867900">
                  <a:moveTo>
                    <a:pt x="14325595" y="85761"/>
                  </a:moveTo>
                  <a:lnTo>
                    <a:pt x="14239870" y="85761"/>
                  </a:lnTo>
                  <a:lnTo>
                    <a:pt x="14239870" y="0"/>
                  </a:lnTo>
                  <a:lnTo>
                    <a:pt x="14325595" y="0"/>
                  </a:lnTo>
                  <a:lnTo>
                    <a:pt x="14325595" y="85761"/>
                  </a:lnTo>
                  <a:close/>
                </a:path>
                <a:path w="17926050" h="9867900">
                  <a:moveTo>
                    <a:pt x="14497045" y="85761"/>
                  </a:moveTo>
                  <a:lnTo>
                    <a:pt x="14411320" y="85761"/>
                  </a:lnTo>
                  <a:lnTo>
                    <a:pt x="14411320" y="0"/>
                  </a:lnTo>
                  <a:lnTo>
                    <a:pt x="14497045" y="0"/>
                  </a:lnTo>
                  <a:lnTo>
                    <a:pt x="14497045" y="85761"/>
                  </a:lnTo>
                  <a:close/>
                </a:path>
                <a:path w="17926050" h="9867900">
                  <a:moveTo>
                    <a:pt x="14668495" y="85761"/>
                  </a:moveTo>
                  <a:lnTo>
                    <a:pt x="14582770" y="85761"/>
                  </a:lnTo>
                  <a:lnTo>
                    <a:pt x="14582770" y="0"/>
                  </a:lnTo>
                  <a:lnTo>
                    <a:pt x="14668495" y="0"/>
                  </a:lnTo>
                  <a:lnTo>
                    <a:pt x="14668495" y="85761"/>
                  </a:lnTo>
                  <a:close/>
                </a:path>
                <a:path w="17926050" h="9867900">
                  <a:moveTo>
                    <a:pt x="14839945" y="85761"/>
                  </a:moveTo>
                  <a:lnTo>
                    <a:pt x="14754220" y="85761"/>
                  </a:lnTo>
                  <a:lnTo>
                    <a:pt x="14754220" y="0"/>
                  </a:lnTo>
                  <a:lnTo>
                    <a:pt x="14839945" y="0"/>
                  </a:lnTo>
                  <a:lnTo>
                    <a:pt x="14839945" y="85761"/>
                  </a:lnTo>
                  <a:close/>
                </a:path>
                <a:path w="17926050" h="9867900">
                  <a:moveTo>
                    <a:pt x="15011395" y="85761"/>
                  </a:moveTo>
                  <a:lnTo>
                    <a:pt x="14925670" y="85761"/>
                  </a:lnTo>
                  <a:lnTo>
                    <a:pt x="14925670" y="0"/>
                  </a:lnTo>
                  <a:lnTo>
                    <a:pt x="15011395" y="0"/>
                  </a:lnTo>
                  <a:lnTo>
                    <a:pt x="15011395" y="85761"/>
                  </a:lnTo>
                  <a:close/>
                </a:path>
                <a:path w="17926050" h="9867900">
                  <a:moveTo>
                    <a:pt x="15182845" y="85761"/>
                  </a:moveTo>
                  <a:lnTo>
                    <a:pt x="15097120" y="85761"/>
                  </a:lnTo>
                  <a:lnTo>
                    <a:pt x="15097120" y="0"/>
                  </a:lnTo>
                  <a:lnTo>
                    <a:pt x="15182845" y="0"/>
                  </a:lnTo>
                  <a:lnTo>
                    <a:pt x="15182845" y="85761"/>
                  </a:lnTo>
                  <a:close/>
                </a:path>
                <a:path w="17926050" h="9867900">
                  <a:moveTo>
                    <a:pt x="15354295" y="85761"/>
                  </a:moveTo>
                  <a:lnTo>
                    <a:pt x="15268570" y="85761"/>
                  </a:lnTo>
                  <a:lnTo>
                    <a:pt x="15268570" y="0"/>
                  </a:lnTo>
                  <a:lnTo>
                    <a:pt x="15354295" y="0"/>
                  </a:lnTo>
                  <a:lnTo>
                    <a:pt x="15354295" y="85761"/>
                  </a:lnTo>
                  <a:close/>
                </a:path>
                <a:path w="17926050" h="9867900">
                  <a:moveTo>
                    <a:pt x="15525745" y="85761"/>
                  </a:moveTo>
                  <a:lnTo>
                    <a:pt x="15440020" y="85761"/>
                  </a:lnTo>
                  <a:lnTo>
                    <a:pt x="15440020" y="0"/>
                  </a:lnTo>
                  <a:lnTo>
                    <a:pt x="15525745" y="0"/>
                  </a:lnTo>
                  <a:lnTo>
                    <a:pt x="15525745" y="85761"/>
                  </a:lnTo>
                  <a:close/>
                </a:path>
                <a:path w="17926050" h="9867900">
                  <a:moveTo>
                    <a:pt x="15697195" y="85761"/>
                  </a:moveTo>
                  <a:lnTo>
                    <a:pt x="15611470" y="85761"/>
                  </a:lnTo>
                  <a:lnTo>
                    <a:pt x="15611470" y="0"/>
                  </a:lnTo>
                  <a:lnTo>
                    <a:pt x="15697195" y="0"/>
                  </a:lnTo>
                  <a:lnTo>
                    <a:pt x="15697195" y="85761"/>
                  </a:lnTo>
                  <a:close/>
                </a:path>
                <a:path w="17926050" h="9867900">
                  <a:moveTo>
                    <a:pt x="15868645" y="85761"/>
                  </a:moveTo>
                  <a:lnTo>
                    <a:pt x="15782920" y="85761"/>
                  </a:lnTo>
                  <a:lnTo>
                    <a:pt x="15782920" y="0"/>
                  </a:lnTo>
                  <a:lnTo>
                    <a:pt x="15868645" y="0"/>
                  </a:lnTo>
                  <a:lnTo>
                    <a:pt x="15868645" y="85761"/>
                  </a:lnTo>
                  <a:close/>
                </a:path>
                <a:path w="17926050" h="9867900">
                  <a:moveTo>
                    <a:pt x="16040095" y="85761"/>
                  </a:moveTo>
                  <a:lnTo>
                    <a:pt x="15954370" y="85761"/>
                  </a:lnTo>
                  <a:lnTo>
                    <a:pt x="15954370" y="0"/>
                  </a:lnTo>
                  <a:lnTo>
                    <a:pt x="16040095" y="0"/>
                  </a:lnTo>
                  <a:lnTo>
                    <a:pt x="16040095" y="85761"/>
                  </a:lnTo>
                  <a:close/>
                </a:path>
                <a:path w="17926050" h="9867900">
                  <a:moveTo>
                    <a:pt x="16211545" y="85761"/>
                  </a:moveTo>
                  <a:lnTo>
                    <a:pt x="16125820" y="85761"/>
                  </a:lnTo>
                  <a:lnTo>
                    <a:pt x="16125820" y="0"/>
                  </a:lnTo>
                  <a:lnTo>
                    <a:pt x="16211545" y="0"/>
                  </a:lnTo>
                  <a:lnTo>
                    <a:pt x="16211545" y="85761"/>
                  </a:lnTo>
                  <a:close/>
                </a:path>
                <a:path w="17926050" h="9867900">
                  <a:moveTo>
                    <a:pt x="16382995" y="85761"/>
                  </a:moveTo>
                  <a:lnTo>
                    <a:pt x="16297270" y="85761"/>
                  </a:lnTo>
                  <a:lnTo>
                    <a:pt x="16297270" y="0"/>
                  </a:lnTo>
                  <a:lnTo>
                    <a:pt x="16382995" y="0"/>
                  </a:lnTo>
                  <a:lnTo>
                    <a:pt x="16382995" y="85761"/>
                  </a:lnTo>
                  <a:close/>
                </a:path>
                <a:path w="17926050" h="9867900">
                  <a:moveTo>
                    <a:pt x="16554445" y="85761"/>
                  </a:moveTo>
                  <a:lnTo>
                    <a:pt x="16468720" y="85761"/>
                  </a:lnTo>
                  <a:lnTo>
                    <a:pt x="16468720" y="0"/>
                  </a:lnTo>
                  <a:lnTo>
                    <a:pt x="16554445" y="0"/>
                  </a:lnTo>
                  <a:lnTo>
                    <a:pt x="16554445" y="85761"/>
                  </a:lnTo>
                  <a:close/>
                </a:path>
                <a:path w="17926050" h="9867900">
                  <a:moveTo>
                    <a:pt x="16725895" y="85761"/>
                  </a:moveTo>
                  <a:lnTo>
                    <a:pt x="16640170" y="85761"/>
                  </a:lnTo>
                  <a:lnTo>
                    <a:pt x="16640170" y="0"/>
                  </a:lnTo>
                  <a:lnTo>
                    <a:pt x="16725895" y="0"/>
                  </a:lnTo>
                  <a:lnTo>
                    <a:pt x="16725895" y="85761"/>
                  </a:lnTo>
                  <a:close/>
                </a:path>
                <a:path w="17926050" h="9867900">
                  <a:moveTo>
                    <a:pt x="16897345" y="85761"/>
                  </a:moveTo>
                  <a:lnTo>
                    <a:pt x="16811620" y="85761"/>
                  </a:lnTo>
                  <a:lnTo>
                    <a:pt x="16811620" y="0"/>
                  </a:lnTo>
                  <a:lnTo>
                    <a:pt x="16897345" y="0"/>
                  </a:lnTo>
                  <a:lnTo>
                    <a:pt x="16897345" y="85761"/>
                  </a:lnTo>
                  <a:close/>
                </a:path>
                <a:path w="17926050" h="9867900">
                  <a:moveTo>
                    <a:pt x="17068795" y="85761"/>
                  </a:moveTo>
                  <a:lnTo>
                    <a:pt x="16983070" y="85761"/>
                  </a:lnTo>
                  <a:lnTo>
                    <a:pt x="16983070" y="0"/>
                  </a:lnTo>
                  <a:lnTo>
                    <a:pt x="17068795" y="0"/>
                  </a:lnTo>
                  <a:lnTo>
                    <a:pt x="17068795" y="85761"/>
                  </a:lnTo>
                  <a:close/>
                </a:path>
                <a:path w="17926050" h="9867900">
                  <a:moveTo>
                    <a:pt x="17240245" y="85761"/>
                  </a:moveTo>
                  <a:lnTo>
                    <a:pt x="17154520" y="85761"/>
                  </a:lnTo>
                  <a:lnTo>
                    <a:pt x="17154520" y="0"/>
                  </a:lnTo>
                  <a:lnTo>
                    <a:pt x="17240245" y="0"/>
                  </a:lnTo>
                  <a:lnTo>
                    <a:pt x="17240245" y="85761"/>
                  </a:lnTo>
                  <a:close/>
                </a:path>
                <a:path w="17926050" h="9867900">
                  <a:moveTo>
                    <a:pt x="17411695" y="85761"/>
                  </a:moveTo>
                  <a:lnTo>
                    <a:pt x="17325970" y="85761"/>
                  </a:lnTo>
                  <a:lnTo>
                    <a:pt x="17325970" y="0"/>
                  </a:lnTo>
                  <a:lnTo>
                    <a:pt x="17411695" y="0"/>
                  </a:lnTo>
                  <a:lnTo>
                    <a:pt x="17411695" y="85761"/>
                  </a:lnTo>
                  <a:close/>
                </a:path>
                <a:path w="17926050" h="9867900">
                  <a:moveTo>
                    <a:pt x="17580986" y="85863"/>
                  </a:moveTo>
                  <a:lnTo>
                    <a:pt x="17578497" y="85795"/>
                  </a:lnTo>
                  <a:lnTo>
                    <a:pt x="17576005" y="85761"/>
                  </a:lnTo>
                  <a:lnTo>
                    <a:pt x="17497420" y="85761"/>
                  </a:lnTo>
                  <a:lnTo>
                    <a:pt x="17497420" y="0"/>
                  </a:lnTo>
                  <a:lnTo>
                    <a:pt x="17573513" y="0"/>
                  </a:lnTo>
                  <a:lnTo>
                    <a:pt x="17583315" y="659"/>
                  </a:lnTo>
                  <a:lnTo>
                    <a:pt x="17580986" y="85863"/>
                  </a:lnTo>
                  <a:close/>
                </a:path>
                <a:path w="17926050" h="9867900">
                  <a:moveTo>
                    <a:pt x="17704794" y="120255"/>
                  </a:moveTo>
                  <a:lnTo>
                    <a:pt x="17690428" y="112672"/>
                  </a:lnTo>
                  <a:lnTo>
                    <a:pt x="17675692" y="106013"/>
                  </a:lnTo>
                  <a:lnTo>
                    <a:pt x="17660586" y="100276"/>
                  </a:lnTo>
                  <a:lnTo>
                    <a:pt x="17645111" y="95463"/>
                  </a:lnTo>
                  <a:lnTo>
                    <a:pt x="17668041" y="12885"/>
                  </a:lnTo>
                  <a:lnTo>
                    <a:pt x="17710692" y="27706"/>
                  </a:lnTo>
                  <a:lnTo>
                    <a:pt x="17746932" y="45899"/>
                  </a:lnTo>
                  <a:lnTo>
                    <a:pt x="17704794" y="120255"/>
                  </a:lnTo>
                  <a:close/>
                </a:path>
                <a:path w="17926050" h="9867900">
                  <a:moveTo>
                    <a:pt x="17798250" y="208833"/>
                  </a:moveTo>
                  <a:lnTo>
                    <a:pt x="17789060" y="195400"/>
                  </a:lnTo>
                  <a:lnTo>
                    <a:pt x="17779103" y="182590"/>
                  </a:lnTo>
                  <a:lnTo>
                    <a:pt x="17768380" y="170403"/>
                  </a:lnTo>
                  <a:lnTo>
                    <a:pt x="17756890" y="158838"/>
                  </a:lnTo>
                  <a:lnTo>
                    <a:pt x="17815517" y="96928"/>
                  </a:lnTo>
                  <a:lnTo>
                    <a:pt x="17822714" y="103265"/>
                  </a:lnTo>
                  <a:lnTo>
                    <a:pt x="17852505" y="137125"/>
                  </a:lnTo>
                  <a:lnTo>
                    <a:pt x="17869897" y="162886"/>
                  </a:lnTo>
                  <a:lnTo>
                    <a:pt x="17798250" y="208833"/>
                  </a:lnTo>
                  <a:close/>
                </a:path>
                <a:path w="17926050" h="9867900">
                  <a:moveTo>
                    <a:pt x="17839307" y="330416"/>
                  </a:moveTo>
                  <a:lnTo>
                    <a:pt x="17837492" y="314249"/>
                  </a:lnTo>
                  <a:lnTo>
                    <a:pt x="17834712" y="298306"/>
                  </a:lnTo>
                  <a:lnTo>
                    <a:pt x="17830966" y="282589"/>
                  </a:lnTo>
                  <a:lnTo>
                    <a:pt x="17826254" y="267097"/>
                  </a:lnTo>
                  <a:lnTo>
                    <a:pt x="17906765" y="239884"/>
                  </a:lnTo>
                  <a:lnTo>
                    <a:pt x="17913348" y="258843"/>
                  </a:lnTo>
                  <a:lnTo>
                    <a:pt x="17922719" y="304729"/>
                  </a:lnTo>
                  <a:lnTo>
                    <a:pt x="17923980" y="323483"/>
                  </a:lnTo>
                  <a:lnTo>
                    <a:pt x="17839307" y="330416"/>
                  </a:lnTo>
                  <a:close/>
                </a:path>
                <a:path w="17926050" h="9867900">
                  <a:moveTo>
                    <a:pt x="17925936" y="495293"/>
                  </a:moveTo>
                  <a:lnTo>
                    <a:pt x="17840209" y="495293"/>
                  </a:lnTo>
                  <a:lnTo>
                    <a:pt x="17840209" y="409532"/>
                  </a:lnTo>
                  <a:lnTo>
                    <a:pt x="17925936" y="409532"/>
                  </a:lnTo>
                  <a:lnTo>
                    <a:pt x="17925936" y="495293"/>
                  </a:lnTo>
                  <a:close/>
                </a:path>
                <a:path w="17926050" h="9867900">
                  <a:moveTo>
                    <a:pt x="17925936" y="666816"/>
                  </a:moveTo>
                  <a:lnTo>
                    <a:pt x="17840209" y="666816"/>
                  </a:lnTo>
                  <a:lnTo>
                    <a:pt x="17840209" y="581054"/>
                  </a:lnTo>
                  <a:lnTo>
                    <a:pt x="17925936" y="581054"/>
                  </a:lnTo>
                  <a:lnTo>
                    <a:pt x="17925936" y="666816"/>
                  </a:lnTo>
                  <a:close/>
                </a:path>
                <a:path w="17926050" h="9867900">
                  <a:moveTo>
                    <a:pt x="17925936" y="838338"/>
                  </a:moveTo>
                  <a:lnTo>
                    <a:pt x="17840209" y="838338"/>
                  </a:lnTo>
                  <a:lnTo>
                    <a:pt x="17840209" y="752577"/>
                  </a:lnTo>
                  <a:lnTo>
                    <a:pt x="17925936" y="752577"/>
                  </a:lnTo>
                  <a:lnTo>
                    <a:pt x="17925936" y="838338"/>
                  </a:lnTo>
                  <a:close/>
                </a:path>
                <a:path w="17926050" h="9867900">
                  <a:moveTo>
                    <a:pt x="17925936" y="1009860"/>
                  </a:moveTo>
                  <a:lnTo>
                    <a:pt x="17840209" y="1009860"/>
                  </a:lnTo>
                  <a:lnTo>
                    <a:pt x="17840209" y="924099"/>
                  </a:lnTo>
                  <a:lnTo>
                    <a:pt x="17925936" y="924099"/>
                  </a:lnTo>
                  <a:lnTo>
                    <a:pt x="17925936" y="1009860"/>
                  </a:lnTo>
                  <a:close/>
                </a:path>
                <a:path w="17926050" h="9867900">
                  <a:moveTo>
                    <a:pt x="17925936" y="1181383"/>
                  </a:moveTo>
                  <a:lnTo>
                    <a:pt x="17840209" y="1181383"/>
                  </a:lnTo>
                  <a:lnTo>
                    <a:pt x="17840209" y="1095622"/>
                  </a:lnTo>
                  <a:lnTo>
                    <a:pt x="17925936" y="1095622"/>
                  </a:lnTo>
                  <a:lnTo>
                    <a:pt x="17925936" y="1181383"/>
                  </a:lnTo>
                  <a:close/>
                </a:path>
                <a:path w="17926050" h="9867900">
                  <a:moveTo>
                    <a:pt x="17925936" y="1352905"/>
                  </a:moveTo>
                  <a:lnTo>
                    <a:pt x="17840209" y="1352905"/>
                  </a:lnTo>
                  <a:lnTo>
                    <a:pt x="17840209" y="1267144"/>
                  </a:lnTo>
                  <a:lnTo>
                    <a:pt x="17925936" y="1267144"/>
                  </a:lnTo>
                  <a:lnTo>
                    <a:pt x="17925936" y="1352905"/>
                  </a:lnTo>
                  <a:close/>
                </a:path>
                <a:path w="17926050" h="9867900">
                  <a:moveTo>
                    <a:pt x="17925936" y="1524428"/>
                  </a:moveTo>
                  <a:lnTo>
                    <a:pt x="17840209" y="1524428"/>
                  </a:lnTo>
                  <a:lnTo>
                    <a:pt x="17840209" y="1438666"/>
                  </a:lnTo>
                  <a:lnTo>
                    <a:pt x="17925936" y="1438666"/>
                  </a:lnTo>
                  <a:lnTo>
                    <a:pt x="17925936" y="1524428"/>
                  </a:lnTo>
                  <a:close/>
                </a:path>
                <a:path w="17926050" h="9867900">
                  <a:moveTo>
                    <a:pt x="17925936" y="1695950"/>
                  </a:moveTo>
                  <a:lnTo>
                    <a:pt x="17840209" y="1695950"/>
                  </a:lnTo>
                  <a:lnTo>
                    <a:pt x="17840209" y="1610189"/>
                  </a:lnTo>
                  <a:lnTo>
                    <a:pt x="17925936" y="1610189"/>
                  </a:lnTo>
                  <a:lnTo>
                    <a:pt x="17925936" y="1695950"/>
                  </a:lnTo>
                  <a:close/>
                </a:path>
                <a:path w="17926050" h="9867900">
                  <a:moveTo>
                    <a:pt x="17925936" y="1867473"/>
                  </a:moveTo>
                  <a:lnTo>
                    <a:pt x="17840209" y="1867473"/>
                  </a:lnTo>
                  <a:lnTo>
                    <a:pt x="17840209" y="1781711"/>
                  </a:lnTo>
                  <a:lnTo>
                    <a:pt x="17925936" y="1781711"/>
                  </a:lnTo>
                  <a:lnTo>
                    <a:pt x="17925936" y="1867473"/>
                  </a:lnTo>
                  <a:close/>
                </a:path>
                <a:path w="17926050" h="9867900">
                  <a:moveTo>
                    <a:pt x="17925936" y="2038995"/>
                  </a:moveTo>
                  <a:lnTo>
                    <a:pt x="17840209" y="2038995"/>
                  </a:lnTo>
                  <a:lnTo>
                    <a:pt x="17840209" y="1953234"/>
                  </a:lnTo>
                  <a:lnTo>
                    <a:pt x="17925936" y="1953234"/>
                  </a:lnTo>
                  <a:lnTo>
                    <a:pt x="17925936" y="2038995"/>
                  </a:lnTo>
                  <a:close/>
                </a:path>
                <a:path w="17926050" h="9867900">
                  <a:moveTo>
                    <a:pt x="17925936" y="2210517"/>
                  </a:moveTo>
                  <a:lnTo>
                    <a:pt x="17840209" y="2210517"/>
                  </a:lnTo>
                  <a:lnTo>
                    <a:pt x="17840209" y="2124756"/>
                  </a:lnTo>
                  <a:lnTo>
                    <a:pt x="17925936" y="2124756"/>
                  </a:lnTo>
                  <a:lnTo>
                    <a:pt x="17925936" y="2210517"/>
                  </a:lnTo>
                  <a:close/>
                </a:path>
                <a:path w="17926050" h="9867900">
                  <a:moveTo>
                    <a:pt x="17925936" y="2382040"/>
                  </a:moveTo>
                  <a:lnTo>
                    <a:pt x="17840209" y="2382040"/>
                  </a:lnTo>
                  <a:lnTo>
                    <a:pt x="17840209" y="2296279"/>
                  </a:lnTo>
                  <a:lnTo>
                    <a:pt x="17925936" y="2296279"/>
                  </a:lnTo>
                  <a:lnTo>
                    <a:pt x="17925936" y="2382040"/>
                  </a:lnTo>
                  <a:close/>
                </a:path>
                <a:path w="17926050" h="9867900">
                  <a:moveTo>
                    <a:pt x="17925936" y="2553562"/>
                  </a:moveTo>
                  <a:lnTo>
                    <a:pt x="17840209" y="2553562"/>
                  </a:lnTo>
                  <a:lnTo>
                    <a:pt x="17840209" y="2467801"/>
                  </a:lnTo>
                  <a:lnTo>
                    <a:pt x="17925936" y="2467801"/>
                  </a:lnTo>
                  <a:lnTo>
                    <a:pt x="17925936" y="2553562"/>
                  </a:lnTo>
                  <a:close/>
                </a:path>
                <a:path w="17926050" h="9867900">
                  <a:moveTo>
                    <a:pt x="17925936" y="2725084"/>
                  </a:moveTo>
                  <a:lnTo>
                    <a:pt x="17840209" y="2725084"/>
                  </a:lnTo>
                  <a:lnTo>
                    <a:pt x="17840209" y="2639324"/>
                  </a:lnTo>
                  <a:lnTo>
                    <a:pt x="17925936" y="2639324"/>
                  </a:lnTo>
                  <a:lnTo>
                    <a:pt x="17925936" y="2725084"/>
                  </a:lnTo>
                  <a:close/>
                </a:path>
                <a:path w="17926050" h="9867900">
                  <a:moveTo>
                    <a:pt x="17925936" y="2896607"/>
                  </a:moveTo>
                  <a:lnTo>
                    <a:pt x="17840209" y="2896607"/>
                  </a:lnTo>
                  <a:lnTo>
                    <a:pt x="17840209" y="2810846"/>
                  </a:lnTo>
                  <a:lnTo>
                    <a:pt x="17925936" y="2810846"/>
                  </a:lnTo>
                  <a:lnTo>
                    <a:pt x="17925936" y="2896607"/>
                  </a:lnTo>
                  <a:close/>
                </a:path>
                <a:path w="17926050" h="9867900">
                  <a:moveTo>
                    <a:pt x="17925936" y="3068130"/>
                  </a:moveTo>
                  <a:lnTo>
                    <a:pt x="17840209" y="3068130"/>
                  </a:lnTo>
                  <a:lnTo>
                    <a:pt x="17840209" y="2982368"/>
                  </a:lnTo>
                  <a:lnTo>
                    <a:pt x="17925936" y="2982368"/>
                  </a:lnTo>
                  <a:lnTo>
                    <a:pt x="17925936" y="3068130"/>
                  </a:lnTo>
                  <a:close/>
                </a:path>
                <a:path w="17926050" h="9867900">
                  <a:moveTo>
                    <a:pt x="17925936" y="3239652"/>
                  </a:moveTo>
                  <a:lnTo>
                    <a:pt x="17840209" y="3239652"/>
                  </a:lnTo>
                  <a:lnTo>
                    <a:pt x="17840209" y="3153891"/>
                  </a:lnTo>
                  <a:lnTo>
                    <a:pt x="17925936" y="3153891"/>
                  </a:lnTo>
                  <a:lnTo>
                    <a:pt x="17925936" y="3239652"/>
                  </a:lnTo>
                  <a:close/>
                </a:path>
                <a:path w="17926050" h="9867900">
                  <a:moveTo>
                    <a:pt x="17925936" y="3411174"/>
                  </a:moveTo>
                  <a:lnTo>
                    <a:pt x="17840209" y="3411174"/>
                  </a:lnTo>
                  <a:lnTo>
                    <a:pt x="17840209" y="3325413"/>
                  </a:lnTo>
                  <a:lnTo>
                    <a:pt x="17925936" y="3325413"/>
                  </a:lnTo>
                  <a:lnTo>
                    <a:pt x="17925936" y="3411174"/>
                  </a:lnTo>
                  <a:close/>
                </a:path>
                <a:path w="17926050" h="9867900">
                  <a:moveTo>
                    <a:pt x="17925936" y="3582697"/>
                  </a:moveTo>
                  <a:lnTo>
                    <a:pt x="17840209" y="3582697"/>
                  </a:lnTo>
                  <a:lnTo>
                    <a:pt x="17840209" y="3496936"/>
                  </a:lnTo>
                  <a:lnTo>
                    <a:pt x="17925936" y="3496936"/>
                  </a:lnTo>
                  <a:lnTo>
                    <a:pt x="17925936" y="3582697"/>
                  </a:lnTo>
                  <a:close/>
                </a:path>
                <a:path w="17926050" h="9867900">
                  <a:moveTo>
                    <a:pt x="17925936" y="3754219"/>
                  </a:moveTo>
                  <a:lnTo>
                    <a:pt x="17840209" y="3754219"/>
                  </a:lnTo>
                  <a:lnTo>
                    <a:pt x="17840209" y="3668458"/>
                  </a:lnTo>
                  <a:lnTo>
                    <a:pt x="17925936" y="3668458"/>
                  </a:lnTo>
                  <a:lnTo>
                    <a:pt x="17925936" y="3754219"/>
                  </a:lnTo>
                  <a:close/>
                </a:path>
                <a:path w="17926050" h="9867900">
                  <a:moveTo>
                    <a:pt x="17925936" y="3925742"/>
                  </a:moveTo>
                  <a:lnTo>
                    <a:pt x="17840209" y="3925742"/>
                  </a:lnTo>
                  <a:lnTo>
                    <a:pt x="17840209" y="3839981"/>
                  </a:lnTo>
                  <a:lnTo>
                    <a:pt x="17925936" y="3839981"/>
                  </a:lnTo>
                  <a:lnTo>
                    <a:pt x="17925936" y="3925742"/>
                  </a:lnTo>
                  <a:close/>
                </a:path>
                <a:path w="17926050" h="9867900">
                  <a:moveTo>
                    <a:pt x="17925936" y="4097264"/>
                  </a:moveTo>
                  <a:lnTo>
                    <a:pt x="17840209" y="4097264"/>
                  </a:lnTo>
                  <a:lnTo>
                    <a:pt x="17840209" y="4011503"/>
                  </a:lnTo>
                  <a:lnTo>
                    <a:pt x="17925936" y="4011503"/>
                  </a:lnTo>
                  <a:lnTo>
                    <a:pt x="17925936" y="4097264"/>
                  </a:lnTo>
                  <a:close/>
                </a:path>
                <a:path w="17926050" h="9867900">
                  <a:moveTo>
                    <a:pt x="17925936" y="4268787"/>
                  </a:moveTo>
                  <a:lnTo>
                    <a:pt x="17840209" y="4268787"/>
                  </a:lnTo>
                  <a:lnTo>
                    <a:pt x="17840209" y="4183025"/>
                  </a:lnTo>
                  <a:lnTo>
                    <a:pt x="17925936" y="4183025"/>
                  </a:lnTo>
                  <a:lnTo>
                    <a:pt x="17925936" y="4268787"/>
                  </a:lnTo>
                  <a:close/>
                </a:path>
                <a:path w="17926050" h="9867900">
                  <a:moveTo>
                    <a:pt x="17925936" y="4440309"/>
                  </a:moveTo>
                  <a:lnTo>
                    <a:pt x="17840209" y="4440309"/>
                  </a:lnTo>
                  <a:lnTo>
                    <a:pt x="17840209" y="4354548"/>
                  </a:lnTo>
                  <a:lnTo>
                    <a:pt x="17925936" y="4354548"/>
                  </a:lnTo>
                  <a:lnTo>
                    <a:pt x="17925936" y="4440309"/>
                  </a:lnTo>
                  <a:close/>
                </a:path>
                <a:path w="17926050" h="9867900">
                  <a:moveTo>
                    <a:pt x="17925936" y="4611831"/>
                  </a:moveTo>
                  <a:lnTo>
                    <a:pt x="17840209" y="4611831"/>
                  </a:lnTo>
                  <a:lnTo>
                    <a:pt x="17840209" y="4526070"/>
                  </a:lnTo>
                  <a:lnTo>
                    <a:pt x="17925936" y="4526070"/>
                  </a:lnTo>
                  <a:lnTo>
                    <a:pt x="17925936" y="4611831"/>
                  </a:lnTo>
                  <a:close/>
                </a:path>
                <a:path w="17926050" h="9867900">
                  <a:moveTo>
                    <a:pt x="17925936" y="4783354"/>
                  </a:moveTo>
                  <a:lnTo>
                    <a:pt x="17840209" y="4783354"/>
                  </a:lnTo>
                  <a:lnTo>
                    <a:pt x="17840209" y="4697593"/>
                  </a:lnTo>
                  <a:lnTo>
                    <a:pt x="17925936" y="4697593"/>
                  </a:lnTo>
                  <a:lnTo>
                    <a:pt x="17925936" y="4783354"/>
                  </a:lnTo>
                  <a:close/>
                </a:path>
                <a:path w="17926050" h="9867900">
                  <a:moveTo>
                    <a:pt x="17925936" y="4954876"/>
                  </a:moveTo>
                  <a:lnTo>
                    <a:pt x="17840209" y="4954876"/>
                  </a:lnTo>
                  <a:lnTo>
                    <a:pt x="17840209" y="4869115"/>
                  </a:lnTo>
                  <a:lnTo>
                    <a:pt x="17925936" y="4869115"/>
                  </a:lnTo>
                  <a:lnTo>
                    <a:pt x="17925936" y="4954876"/>
                  </a:lnTo>
                  <a:close/>
                </a:path>
                <a:path w="17926050" h="9867900">
                  <a:moveTo>
                    <a:pt x="17925936" y="5126399"/>
                  </a:moveTo>
                  <a:lnTo>
                    <a:pt x="17840209" y="5126399"/>
                  </a:lnTo>
                  <a:lnTo>
                    <a:pt x="17840209" y="5040638"/>
                  </a:lnTo>
                  <a:lnTo>
                    <a:pt x="17925936" y="5040638"/>
                  </a:lnTo>
                  <a:lnTo>
                    <a:pt x="17925936" y="5126399"/>
                  </a:lnTo>
                  <a:close/>
                </a:path>
                <a:path w="17926050" h="9867900">
                  <a:moveTo>
                    <a:pt x="17925936" y="5297921"/>
                  </a:moveTo>
                  <a:lnTo>
                    <a:pt x="17840209" y="5297921"/>
                  </a:lnTo>
                  <a:lnTo>
                    <a:pt x="17840209" y="5212159"/>
                  </a:lnTo>
                  <a:lnTo>
                    <a:pt x="17925936" y="5212159"/>
                  </a:lnTo>
                  <a:lnTo>
                    <a:pt x="17925936" y="5297921"/>
                  </a:lnTo>
                  <a:close/>
                </a:path>
                <a:path w="17926050" h="9867900">
                  <a:moveTo>
                    <a:pt x="17925936" y="5469444"/>
                  </a:moveTo>
                  <a:lnTo>
                    <a:pt x="17840209" y="5469444"/>
                  </a:lnTo>
                  <a:lnTo>
                    <a:pt x="17840209" y="5383682"/>
                  </a:lnTo>
                  <a:lnTo>
                    <a:pt x="17925936" y="5383682"/>
                  </a:lnTo>
                  <a:lnTo>
                    <a:pt x="17925936" y="5469444"/>
                  </a:lnTo>
                  <a:close/>
                </a:path>
                <a:path w="17926050" h="9867900">
                  <a:moveTo>
                    <a:pt x="17925936" y="5640966"/>
                  </a:moveTo>
                  <a:lnTo>
                    <a:pt x="17840209" y="5640966"/>
                  </a:lnTo>
                  <a:lnTo>
                    <a:pt x="17840209" y="5555205"/>
                  </a:lnTo>
                  <a:lnTo>
                    <a:pt x="17925936" y="5555205"/>
                  </a:lnTo>
                  <a:lnTo>
                    <a:pt x="17925936" y="5640966"/>
                  </a:lnTo>
                  <a:close/>
                </a:path>
                <a:path w="17926050" h="9867900">
                  <a:moveTo>
                    <a:pt x="17925936" y="5812488"/>
                  </a:moveTo>
                  <a:lnTo>
                    <a:pt x="17840209" y="5812488"/>
                  </a:lnTo>
                  <a:lnTo>
                    <a:pt x="17840209" y="5726727"/>
                  </a:lnTo>
                  <a:lnTo>
                    <a:pt x="17925936" y="5726727"/>
                  </a:lnTo>
                  <a:lnTo>
                    <a:pt x="17925936" y="5812488"/>
                  </a:lnTo>
                  <a:close/>
                </a:path>
                <a:path w="17926050" h="9867900">
                  <a:moveTo>
                    <a:pt x="17925936" y="5984011"/>
                  </a:moveTo>
                  <a:lnTo>
                    <a:pt x="17840209" y="5984011"/>
                  </a:lnTo>
                  <a:lnTo>
                    <a:pt x="17840209" y="5898250"/>
                  </a:lnTo>
                  <a:lnTo>
                    <a:pt x="17925936" y="5898250"/>
                  </a:lnTo>
                  <a:lnTo>
                    <a:pt x="17925936" y="5984011"/>
                  </a:lnTo>
                  <a:close/>
                </a:path>
                <a:path w="17926050" h="9867900">
                  <a:moveTo>
                    <a:pt x="17925936" y="6155533"/>
                  </a:moveTo>
                  <a:lnTo>
                    <a:pt x="17840209" y="6155533"/>
                  </a:lnTo>
                  <a:lnTo>
                    <a:pt x="17840209" y="6069772"/>
                  </a:lnTo>
                  <a:lnTo>
                    <a:pt x="17925936" y="6069772"/>
                  </a:lnTo>
                  <a:lnTo>
                    <a:pt x="17925936" y="6155533"/>
                  </a:lnTo>
                  <a:close/>
                </a:path>
                <a:path w="17926050" h="9867900">
                  <a:moveTo>
                    <a:pt x="17925936" y="6327056"/>
                  </a:moveTo>
                  <a:lnTo>
                    <a:pt x="17840209" y="6327056"/>
                  </a:lnTo>
                  <a:lnTo>
                    <a:pt x="17840209" y="6241295"/>
                  </a:lnTo>
                  <a:lnTo>
                    <a:pt x="17925936" y="6241295"/>
                  </a:lnTo>
                  <a:lnTo>
                    <a:pt x="17925936" y="6327056"/>
                  </a:lnTo>
                  <a:close/>
                </a:path>
                <a:path w="17926050" h="9867900">
                  <a:moveTo>
                    <a:pt x="17925936" y="6498578"/>
                  </a:moveTo>
                  <a:lnTo>
                    <a:pt x="17840209" y="6498578"/>
                  </a:lnTo>
                  <a:lnTo>
                    <a:pt x="17840209" y="6412817"/>
                  </a:lnTo>
                  <a:lnTo>
                    <a:pt x="17925936" y="6412817"/>
                  </a:lnTo>
                  <a:lnTo>
                    <a:pt x="17925936" y="6498578"/>
                  </a:lnTo>
                  <a:close/>
                </a:path>
                <a:path w="17926050" h="9867900">
                  <a:moveTo>
                    <a:pt x="17925936" y="6670101"/>
                  </a:moveTo>
                  <a:lnTo>
                    <a:pt x="17840209" y="6670101"/>
                  </a:lnTo>
                  <a:lnTo>
                    <a:pt x="17840209" y="6584339"/>
                  </a:lnTo>
                  <a:lnTo>
                    <a:pt x="17925936" y="6584339"/>
                  </a:lnTo>
                  <a:lnTo>
                    <a:pt x="17925936" y="6670101"/>
                  </a:lnTo>
                  <a:close/>
                </a:path>
                <a:path w="17926050" h="9867900">
                  <a:moveTo>
                    <a:pt x="17925936" y="6841623"/>
                  </a:moveTo>
                  <a:lnTo>
                    <a:pt x="17840209" y="6841623"/>
                  </a:lnTo>
                  <a:lnTo>
                    <a:pt x="17840209" y="6755862"/>
                  </a:lnTo>
                  <a:lnTo>
                    <a:pt x="17925936" y="6755862"/>
                  </a:lnTo>
                  <a:lnTo>
                    <a:pt x="17925936" y="6841623"/>
                  </a:lnTo>
                  <a:close/>
                </a:path>
                <a:path w="17926050" h="9867900">
                  <a:moveTo>
                    <a:pt x="17925936" y="7013145"/>
                  </a:moveTo>
                  <a:lnTo>
                    <a:pt x="17840209" y="7013145"/>
                  </a:lnTo>
                  <a:lnTo>
                    <a:pt x="17840209" y="6927384"/>
                  </a:lnTo>
                  <a:lnTo>
                    <a:pt x="17925936" y="6927384"/>
                  </a:lnTo>
                  <a:lnTo>
                    <a:pt x="17925936" y="7013145"/>
                  </a:lnTo>
                  <a:close/>
                </a:path>
                <a:path w="17926050" h="9867900">
                  <a:moveTo>
                    <a:pt x="17925936" y="7184668"/>
                  </a:moveTo>
                  <a:lnTo>
                    <a:pt x="17840209" y="7184668"/>
                  </a:lnTo>
                  <a:lnTo>
                    <a:pt x="17840209" y="7098907"/>
                  </a:lnTo>
                  <a:lnTo>
                    <a:pt x="17925936" y="7098907"/>
                  </a:lnTo>
                  <a:lnTo>
                    <a:pt x="17925936" y="7184668"/>
                  </a:lnTo>
                  <a:close/>
                </a:path>
                <a:path w="17926050" h="9867900">
                  <a:moveTo>
                    <a:pt x="17925936" y="7356190"/>
                  </a:moveTo>
                  <a:lnTo>
                    <a:pt x="17840209" y="7356190"/>
                  </a:lnTo>
                  <a:lnTo>
                    <a:pt x="17840209" y="7270429"/>
                  </a:lnTo>
                  <a:lnTo>
                    <a:pt x="17925936" y="7270429"/>
                  </a:lnTo>
                  <a:lnTo>
                    <a:pt x="17925936" y="7356190"/>
                  </a:lnTo>
                  <a:close/>
                </a:path>
                <a:path w="17926050" h="9867900">
                  <a:moveTo>
                    <a:pt x="17925936" y="7527713"/>
                  </a:moveTo>
                  <a:lnTo>
                    <a:pt x="17840209" y="7527713"/>
                  </a:lnTo>
                  <a:lnTo>
                    <a:pt x="17840209" y="7441952"/>
                  </a:lnTo>
                  <a:lnTo>
                    <a:pt x="17925936" y="7441952"/>
                  </a:lnTo>
                  <a:lnTo>
                    <a:pt x="17925936" y="7527713"/>
                  </a:lnTo>
                  <a:close/>
                </a:path>
                <a:path w="17926050" h="9867900">
                  <a:moveTo>
                    <a:pt x="17925936" y="7699235"/>
                  </a:moveTo>
                  <a:lnTo>
                    <a:pt x="17840209" y="7699235"/>
                  </a:lnTo>
                  <a:lnTo>
                    <a:pt x="17840209" y="7613474"/>
                  </a:lnTo>
                  <a:lnTo>
                    <a:pt x="17925936" y="7613474"/>
                  </a:lnTo>
                  <a:lnTo>
                    <a:pt x="17925936" y="7699235"/>
                  </a:lnTo>
                  <a:close/>
                </a:path>
                <a:path w="17926050" h="9867900">
                  <a:moveTo>
                    <a:pt x="17925936" y="7870758"/>
                  </a:moveTo>
                  <a:lnTo>
                    <a:pt x="17840209" y="7870758"/>
                  </a:lnTo>
                  <a:lnTo>
                    <a:pt x="17840209" y="7784996"/>
                  </a:lnTo>
                  <a:lnTo>
                    <a:pt x="17925936" y="7784996"/>
                  </a:lnTo>
                  <a:lnTo>
                    <a:pt x="17925936" y="7870758"/>
                  </a:lnTo>
                  <a:close/>
                </a:path>
                <a:path w="17926050" h="9867900">
                  <a:moveTo>
                    <a:pt x="17925936" y="8042280"/>
                  </a:moveTo>
                  <a:lnTo>
                    <a:pt x="17840209" y="8042280"/>
                  </a:lnTo>
                  <a:lnTo>
                    <a:pt x="17840209" y="7956519"/>
                  </a:lnTo>
                  <a:lnTo>
                    <a:pt x="17925936" y="7956519"/>
                  </a:lnTo>
                  <a:lnTo>
                    <a:pt x="17925936" y="8042280"/>
                  </a:lnTo>
                  <a:close/>
                </a:path>
                <a:path w="17926050" h="9867900">
                  <a:moveTo>
                    <a:pt x="17925936" y="8213802"/>
                  </a:moveTo>
                  <a:lnTo>
                    <a:pt x="17840209" y="8213802"/>
                  </a:lnTo>
                  <a:lnTo>
                    <a:pt x="17840209" y="8128041"/>
                  </a:lnTo>
                  <a:lnTo>
                    <a:pt x="17925936" y="8128041"/>
                  </a:lnTo>
                  <a:lnTo>
                    <a:pt x="17925936" y="8213802"/>
                  </a:lnTo>
                  <a:close/>
                </a:path>
                <a:path w="17926050" h="9867900">
                  <a:moveTo>
                    <a:pt x="17925936" y="8385325"/>
                  </a:moveTo>
                  <a:lnTo>
                    <a:pt x="17840209" y="8385325"/>
                  </a:lnTo>
                  <a:lnTo>
                    <a:pt x="17840209" y="8299564"/>
                  </a:lnTo>
                  <a:lnTo>
                    <a:pt x="17925936" y="8299564"/>
                  </a:lnTo>
                  <a:lnTo>
                    <a:pt x="17925936" y="8385325"/>
                  </a:lnTo>
                  <a:close/>
                </a:path>
                <a:path w="17926050" h="9867900">
                  <a:moveTo>
                    <a:pt x="17925936" y="8556847"/>
                  </a:moveTo>
                  <a:lnTo>
                    <a:pt x="17840209" y="8556847"/>
                  </a:lnTo>
                  <a:lnTo>
                    <a:pt x="17840209" y="8471086"/>
                  </a:lnTo>
                  <a:lnTo>
                    <a:pt x="17925936" y="8471086"/>
                  </a:lnTo>
                  <a:lnTo>
                    <a:pt x="17925936" y="8556847"/>
                  </a:lnTo>
                  <a:close/>
                </a:path>
                <a:path w="17926050" h="9867900">
                  <a:moveTo>
                    <a:pt x="17925936" y="8728370"/>
                  </a:moveTo>
                  <a:lnTo>
                    <a:pt x="17840209" y="8728370"/>
                  </a:lnTo>
                  <a:lnTo>
                    <a:pt x="17840209" y="8642609"/>
                  </a:lnTo>
                  <a:lnTo>
                    <a:pt x="17925936" y="8642609"/>
                  </a:lnTo>
                  <a:lnTo>
                    <a:pt x="17925936" y="8728370"/>
                  </a:lnTo>
                  <a:close/>
                </a:path>
                <a:path w="17926050" h="9867900">
                  <a:moveTo>
                    <a:pt x="17925936" y="8899892"/>
                  </a:moveTo>
                  <a:lnTo>
                    <a:pt x="17840209" y="8899892"/>
                  </a:lnTo>
                  <a:lnTo>
                    <a:pt x="17840209" y="8814131"/>
                  </a:lnTo>
                  <a:lnTo>
                    <a:pt x="17925936" y="8814131"/>
                  </a:lnTo>
                  <a:lnTo>
                    <a:pt x="17925936" y="8899892"/>
                  </a:lnTo>
                  <a:close/>
                </a:path>
                <a:path w="17926050" h="9867900">
                  <a:moveTo>
                    <a:pt x="17925936" y="9071415"/>
                  </a:moveTo>
                  <a:lnTo>
                    <a:pt x="17840209" y="9071415"/>
                  </a:lnTo>
                  <a:lnTo>
                    <a:pt x="17840209" y="8985653"/>
                  </a:lnTo>
                  <a:lnTo>
                    <a:pt x="17925936" y="8985653"/>
                  </a:lnTo>
                  <a:lnTo>
                    <a:pt x="17925936" y="9071415"/>
                  </a:lnTo>
                  <a:close/>
                </a:path>
                <a:path w="17926050" h="9867900">
                  <a:moveTo>
                    <a:pt x="17925936" y="9242937"/>
                  </a:moveTo>
                  <a:lnTo>
                    <a:pt x="17840209" y="9242937"/>
                  </a:lnTo>
                  <a:lnTo>
                    <a:pt x="17840209" y="9157176"/>
                  </a:lnTo>
                  <a:lnTo>
                    <a:pt x="17925936" y="9157176"/>
                  </a:lnTo>
                  <a:lnTo>
                    <a:pt x="17925936" y="9242937"/>
                  </a:lnTo>
                  <a:close/>
                </a:path>
                <a:path w="17926050" h="9867900">
                  <a:moveTo>
                    <a:pt x="17925936" y="9414459"/>
                  </a:moveTo>
                  <a:lnTo>
                    <a:pt x="17840209" y="9414459"/>
                  </a:lnTo>
                  <a:lnTo>
                    <a:pt x="17840209" y="9328698"/>
                  </a:lnTo>
                  <a:lnTo>
                    <a:pt x="17925936" y="9328698"/>
                  </a:lnTo>
                  <a:lnTo>
                    <a:pt x="17925936" y="9414459"/>
                  </a:lnTo>
                  <a:close/>
                </a:path>
                <a:path w="17926050" h="9867900">
                  <a:moveTo>
                    <a:pt x="17918160" y="9585493"/>
                  </a:moveTo>
                  <a:lnTo>
                    <a:pt x="17834902" y="9568634"/>
                  </a:lnTo>
                  <a:lnTo>
                    <a:pt x="17837224" y="9555466"/>
                  </a:lnTo>
                  <a:lnTo>
                    <a:pt x="17838882" y="9542192"/>
                  </a:lnTo>
                  <a:lnTo>
                    <a:pt x="17839877" y="9528813"/>
                  </a:lnTo>
                  <a:lnTo>
                    <a:pt x="17840209" y="9515329"/>
                  </a:lnTo>
                  <a:lnTo>
                    <a:pt x="17840209" y="9500221"/>
                  </a:lnTo>
                  <a:lnTo>
                    <a:pt x="17925936" y="9500221"/>
                  </a:lnTo>
                  <a:lnTo>
                    <a:pt x="17925936" y="9515329"/>
                  </a:lnTo>
                  <a:lnTo>
                    <a:pt x="17922719" y="9563171"/>
                  </a:lnTo>
                  <a:lnTo>
                    <a:pt x="17918160" y="9585493"/>
                  </a:lnTo>
                  <a:close/>
                </a:path>
                <a:path w="17926050" h="9867900">
                  <a:moveTo>
                    <a:pt x="17845377" y="9738875"/>
                  </a:moveTo>
                  <a:lnTo>
                    <a:pt x="17779585" y="9684713"/>
                  </a:lnTo>
                  <a:lnTo>
                    <a:pt x="17789554" y="9671821"/>
                  </a:lnTo>
                  <a:lnTo>
                    <a:pt x="17798678" y="9658411"/>
                  </a:lnTo>
                  <a:lnTo>
                    <a:pt x="17806957" y="9644485"/>
                  </a:lnTo>
                  <a:lnTo>
                    <a:pt x="17814392" y="9630042"/>
                  </a:lnTo>
                  <a:lnTo>
                    <a:pt x="17891158" y="9666687"/>
                  </a:lnTo>
                  <a:lnTo>
                    <a:pt x="17877820" y="9693278"/>
                  </a:lnTo>
                  <a:lnTo>
                    <a:pt x="17852505" y="9730775"/>
                  </a:lnTo>
                  <a:lnTo>
                    <a:pt x="17845377" y="9738875"/>
                  </a:lnTo>
                  <a:close/>
                </a:path>
                <a:path w="17926050" h="9867900">
                  <a:moveTo>
                    <a:pt x="17709375" y="9840651"/>
                  </a:moveTo>
                  <a:lnTo>
                    <a:pt x="17676327" y="9761613"/>
                  </a:lnTo>
                  <a:lnTo>
                    <a:pt x="17691111" y="9754891"/>
                  </a:lnTo>
                  <a:lnTo>
                    <a:pt x="17705419" y="9747296"/>
                  </a:lnTo>
                  <a:lnTo>
                    <a:pt x="17719252" y="9738830"/>
                  </a:lnTo>
                  <a:lnTo>
                    <a:pt x="17732608" y="9729492"/>
                  </a:lnTo>
                  <a:lnTo>
                    <a:pt x="17783604" y="9797995"/>
                  </a:lnTo>
                  <a:lnTo>
                    <a:pt x="17751388" y="9819763"/>
                  </a:lnTo>
                  <a:lnTo>
                    <a:pt x="17710692" y="9840193"/>
                  </a:lnTo>
                  <a:lnTo>
                    <a:pt x="17709375" y="9840651"/>
                  </a:lnTo>
                  <a:close/>
                </a:path>
                <a:path w="17926050" h="9867900">
                  <a:moveTo>
                    <a:pt x="17573513" y="9867900"/>
                  </a:moveTo>
                  <a:lnTo>
                    <a:pt x="17541310" y="9867900"/>
                  </a:lnTo>
                  <a:lnTo>
                    <a:pt x="17541310" y="9782138"/>
                  </a:lnTo>
                  <a:lnTo>
                    <a:pt x="17573511" y="9782138"/>
                  </a:lnTo>
                  <a:lnTo>
                    <a:pt x="17583774" y="9781946"/>
                  </a:lnTo>
                  <a:lnTo>
                    <a:pt x="17593979" y="9781369"/>
                  </a:lnTo>
                  <a:lnTo>
                    <a:pt x="17604128" y="9780407"/>
                  </a:lnTo>
                  <a:lnTo>
                    <a:pt x="17614220" y="9779061"/>
                  </a:lnTo>
                  <a:lnTo>
                    <a:pt x="17627116" y="9863499"/>
                  </a:lnTo>
                  <a:lnTo>
                    <a:pt x="17621335" y="9864681"/>
                  </a:lnTo>
                  <a:lnTo>
                    <a:pt x="17573513" y="9867900"/>
                  </a:lnTo>
                  <a:close/>
                </a:path>
                <a:path w="17926050" h="9867900">
                  <a:moveTo>
                    <a:pt x="17455585" y="9867900"/>
                  </a:moveTo>
                  <a:lnTo>
                    <a:pt x="17369860" y="9867900"/>
                  </a:lnTo>
                  <a:lnTo>
                    <a:pt x="17369860" y="9782138"/>
                  </a:lnTo>
                  <a:lnTo>
                    <a:pt x="17455585" y="9782138"/>
                  </a:lnTo>
                  <a:lnTo>
                    <a:pt x="17455585" y="9867900"/>
                  </a:lnTo>
                  <a:close/>
                </a:path>
                <a:path w="17926050" h="9867900">
                  <a:moveTo>
                    <a:pt x="17284135" y="9867900"/>
                  </a:moveTo>
                  <a:lnTo>
                    <a:pt x="17198410" y="9867900"/>
                  </a:lnTo>
                  <a:lnTo>
                    <a:pt x="17198410" y="9782138"/>
                  </a:lnTo>
                  <a:lnTo>
                    <a:pt x="17284135" y="9782138"/>
                  </a:lnTo>
                  <a:lnTo>
                    <a:pt x="17284135" y="9867900"/>
                  </a:lnTo>
                  <a:close/>
                </a:path>
                <a:path w="17926050" h="9867900">
                  <a:moveTo>
                    <a:pt x="17112685" y="9867900"/>
                  </a:moveTo>
                  <a:lnTo>
                    <a:pt x="17026960" y="9867900"/>
                  </a:lnTo>
                  <a:lnTo>
                    <a:pt x="17026960" y="9782138"/>
                  </a:lnTo>
                  <a:lnTo>
                    <a:pt x="17112685" y="9782138"/>
                  </a:lnTo>
                  <a:lnTo>
                    <a:pt x="17112685" y="9867900"/>
                  </a:lnTo>
                  <a:close/>
                </a:path>
                <a:path w="17926050" h="9867900">
                  <a:moveTo>
                    <a:pt x="16941235" y="9867900"/>
                  </a:moveTo>
                  <a:lnTo>
                    <a:pt x="16855510" y="9867900"/>
                  </a:lnTo>
                  <a:lnTo>
                    <a:pt x="16855510" y="9782138"/>
                  </a:lnTo>
                  <a:lnTo>
                    <a:pt x="16941235" y="9782138"/>
                  </a:lnTo>
                  <a:lnTo>
                    <a:pt x="16941235" y="9867900"/>
                  </a:lnTo>
                  <a:close/>
                </a:path>
                <a:path w="17926050" h="9867900">
                  <a:moveTo>
                    <a:pt x="16769785" y="9867900"/>
                  </a:moveTo>
                  <a:lnTo>
                    <a:pt x="16684060" y="9867900"/>
                  </a:lnTo>
                  <a:lnTo>
                    <a:pt x="16684060" y="9782138"/>
                  </a:lnTo>
                  <a:lnTo>
                    <a:pt x="16769785" y="9782138"/>
                  </a:lnTo>
                  <a:lnTo>
                    <a:pt x="16769785" y="9867900"/>
                  </a:lnTo>
                  <a:close/>
                </a:path>
                <a:path w="17926050" h="9867900">
                  <a:moveTo>
                    <a:pt x="16598335" y="9867900"/>
                  </a:moveTo>
                  <a:lnTo>
                    <a:pt x="16512610" y="9867900"/>
                  </a:lnTo>
                  <a:lnTo>
                    <a:pt x="16512610" y="9782138"/>
                  </a:lnTo>
                  <a:lnTo>
                    <a:pt x="16598335" y="9782138"/>
                  </a:lnTo>
                  <a:lnTo>
                    <a:pt x="16598335" y="9867900"/>
                  </a:lnTo>
                  <a:close/>
                </a:path>
                <a:path w="17926050" h="9867900">
                  <a:moveTo>
                    <a:pt x="16426885" y="9867900"/>
                  </a:moveTo>
                  <a:lnTo>
                    <a:pt x="16341160" y="9867900"/>
                  </a:lnTo>
                  <a:lnTo>
                    <a:pt x="16341160" y="9782138"/>
                  </a:lnTo>
                  <a:lnTo>
                    <a:pt x="16426885" y="9782138"/>
                  </a:lnTo>
                  <a:lnTo>
                    <a:pt x="16426885" y="9867900"/>
                  </a:lnTo>
                  <a:close/>
                </a:path>
                <a:path w="17926050" h="9867900">
                  <a:moveTo>
                    <a:pt x="16255435" y="9867900"/>
                  </a:moveTo>
                  <a:lnTo>
                    <a:pt x="16169710" y="9867900"/>
                  </a:lnTo>
                  <a:lnTo>
                    <a:pt x="16169710" y="9782138"/>
                  </a:lnTo>
                  <a:lnTo>
                    <a:pt x="16255435" y="9782138"/>
                  </a:lnTo>
                  <a:lnTo>
                    <a:pt x="16255435" y="9867900"/>
                  </a:lnTo>
                  <a:close/>
                </a:path>
                <a:path w="17926050" h="9867900">
                  <a:moveTo>
                    <a:pt x="16083985" y="9867900"/>
                  </a:moveTo>
                  <a:lnTo>
                    <a:pt x="15998260" y="9867900"/>
                  </a:lnTo>
                  <a:lnTo>
                    <a:pt x="15998260" y="9782138"/>
                  </a:lnTo>
                  <a:lnTo>
                    <a:pt x="16083985" y="9782138"/>
                  </a:lnTo>
                  <a:lnTo>
                    <a:pt x="16083985" y="9867900"/>
                  </a:lnTo>
                  <a:close/>
                </a:path>
                <a:path w="17926050" h="9867900">
                  <a:moveTo>
                    <a:pt x="15912536" y="9867900"/>
                  </a:moveTo>
                  <a:lnTo>
                    <a:pt x="15826811" y="9867900"/>
                  </a:lnTo>
                  <a:lnTo>
                    <a:pt x="15826811" y="9782138"/>
                  </a:lnTo>
                  <a:lnTo>
                    <a:pt x="15912536" y="9782138"/>
                  </a:lnTo>
                  <a:lnTo>
                    <a:pt x="15912536" y="9867900"/>
                  </a:lnTo>
                  <a:close/>
                </a:path>
                <a:path w="17926050" h="9867900">
                  <a:moveTo>
                    <a:pt x="15741086" y="9867900"/>
                  </a:moveTo>
                  <a:lnTo>
                    <a:pt x="15655361" y="9867900"/>
                  </a:lnTo>
                  <a:lnTo>
                    <a:pt x="15655361" y="9782138"/>
                  </a:lnTo>
                  <a:lnTo>
                    <a:pt x="15741086" y="9782138"/>
                  </a:lnTo>
                  <a:lnTo>
                    <a:pt x="15741086" y="9867900"/>
                  </a:lnTo>
                  <a:close/>
                </a:path>
                <a:path w="17926050" h="9867900">
                  <a:moveTo>
                    <a:pt x="15569636" y="9867900"/>
                  </a:moveTo>
                  <a:lnTo>
                    <a:pt x="15483911" y="9867900"/>
                  </a:lnTo>
                  <a:lnTo>
                    <a:pt x="15483911" y="9782138"/>
                  </a:lnTo>
                  <a:lnTo>
                    <a:pt x="15569636" y="9782138"/>
                  </a:lnTo>
                  <a:lnTo>
                    <a:pt x="15569636" y="9867900"/>
                  </a:lnTo>
                  <a:close/>
                </a:path>
                <a:path w="17926050" h="9867900">
                  <a:moveTo>
                    <a:pt x="15398186" y="9867900"/>
                  </a:moveTo>
                  <a:lnTo>
                    <a:pt x="15312461" y="9867900"/>
                  </a:lnTo>
                  <a:lnTo>
                    <a:pt x="15312461" y="9782138"/>
                  </a:lnTo>
                  <a:lnTo>
                    <a:pt x="15398186" y="9782138"/>
                  </a:lnTo>
                  <a:lnTo>
                    <a:pt x="15398186" y="9867900"/>
                  </a:lnTo>
                  <a:close/>
                </a:path>
                <a:path w="17926050" h="9867900">
                  <a:moveTo>
                    <a:pt x="15226736" y="9867900"/>
                  </a:moveTo>
                  <a:lnTo>
                    <a:pt x="15141011" y="9867900"/>
                  </a:lnTo>
                  <a:lnTo>
                    <a:pt x="15141011" y="9782138"/>
                  </a:lnTo>
                  <a:lnTo>
                    <a:pt x="15226736" y="9782138"/>
                  </a:lnTo>
                  <a:lnTo>
                    <a:pt x="15226736" y="9867900"/>
                  </a:lnTo>
                  <a:close/>
                </a:path>
                <a:path w="17926050" h="9867900">
                  <a:moveTo>
                    <a:pt x="15055286" y="9867900"/>
                  </a:moveTo>
                  <a:lnTo>
                    <a:pt x="14969561" y="9867900"/>
                  </a:lnTo>
                  <a:lnTo>
                    <a:pt x="14969561" y="9782138"/>
                  </a:lnTo>
                  <a:lnTo>
                    <a:pt x="15055286" y="9782138"/>
                  </a:lnTo>
                  <a:lnTo>
                    <a:pt x="15055286" y="9867900"/>
                  </a:lnTo>
                  <a:close/>
                </a:path>
                <a:path w="17926050" h="9867900">
                  <a:moveTo>
                    <a:pt x="14883836" y="9867900"/>
                  </a:moveTo>
                  <a:lnTo>
                    <a:pt x="14798111" y="9867900"/>
                  </a:lnTo>
                  <a:lnTo>
                    <a:pt x="14798111" y="9782138"/>
                  </a:lnTo>
                  <a:lnTo>
                    <a:pt x="14883836" y="9782138"/>
                  </a:lnTo>
                  <a:lnTo>
                    <a:pt x="14883836" y="9867900"/>
                  </a:lnTo>
                  <a:close/>
                </a:path>
                <a:path w="17926050" h="9867900">
                  <a:moveTo>
                    <a:pt x="14712386" y="9867900"/>
                  </a:moveTo>
                  <a:lnTo>
                    <a:pt x="14626661" y="9867900"/>
                  </a:lnTo>
                  <a:lnTo>
                    <a:pt x="14626661" y="9782138"/>
                  </a:lnTo>
                  <a:lnTo>
                    <a:pt x="14712386" y="9782138"/>
                  </a:lnTo>
                  <a:lnTo>
                    <a:pt x="14712386" y="9867900"/>
                  </a:lnTo>
                  <a:close/>
                </a:path>
                <a:path w="17926050" h="9867900">
                  <a:moveTo>
                    <a:pt x="14540936" y="9867900"/>
                  </a:moveTo>
                  <a:lnTo>
                    <a:pt x="14455211" y="9867900"/>
                  </a:lnTo>
                  <a:lnTo>
                    <a:pt x="14455211" y="9782138"/>
                  </a:lnTo>
                  <a:lnTo>
                    <a:pt x="14540936" y="9782138"/>
                  </a:lnTo>
                  <a:lnTo>
                    <a:pt x="14540936" y="9867900"/>
                  </a:lnTo>
                  <a:close/>
                </a:path>
                <a:path w="17926050" h="9867900">
                  <a:moveTo>
                    <a:pt x="14369486" y="9867900"/>
                  </a:moveTo>
                  <a:lnTo>
                    <a:pt x="14283761" y="9867900"/>
                  </a:lnTo>
                  <a:lnTo>
                    <a:pt x="14283761" y="9782138"/>
                  </a:lnTo>
                  <a:lnTo>
                    <a:pt x="14369486" y="9782138"/>
                  </a:lnTo>
                  <a:lnTo>
                    <a:pt x="14369486" y="9867900"/>
                  </a:lnTo>
                  <a:close/>
                </a:path>
                <a:path w="17926050" h="9867900">
                  <a:moveTo>
                    <a:pt x="14198036" y="9867900"/>
                  </a:moveTo>
                  <a:lnTo>
                    <a:pt x="14112311" y="9867900"/>
                  </a:lnTo>
                  <a:lnTo>
                    <a:pt x="14112311" y="9782138"/>
                  </a:lnTo>
                  <a:lnTo>
                    <a:pt x="14198036" y="9782138"/>
                  </a:lnTo>
                  <a:lnTo>
                    <a:pt x="14198036" y="9867900"/>
                  </a:lnTo>
                  <a:close/>
                </a:path>
                <a:path w="17926050" h="9867900">
                  <a:moveTo>
                    <a:pt x="14026586" y="9867900"/>
                  </a:moveTo>
                  <a:lnTo>
                    <a:pt x="13940861" y="9867900"/>
                  </a:lnTo>
                  <a:lnTo>
                    <a:pt x="13940861" y="9782138"/>
                  </a:lnTo>
                  <a:lnTo>
                    <a:pt x="14026586" y="9782138"/>
                  </a:lnTo>
                  <a:lnTo>
                    <a:pt x="14026586" y="9867900"/>
                  </a:lnTo>
                  <a:close/>
                </a:path>
                <a:path w="17926050" h="9867900">
                  <a:moveTo>
                    <a:pt x="13855136" y="9867900"/>
                  </a:moveTo>
                  <a:lnTo>
                    <a:pt x="13769411" y="9867900"/>
                  </a:lnTo>
                  <a:lnTo>
                    <a:pt x="13769411" y="9782138"/>
                  </a:lnTo>
                  <a:lnTo>
                    <a:pt x="13855136" y="9782138"/>
                  </a:lnTo>
                  <a:lnTo>
                    <a:pt x="13855136" y="9867900"/>
                  </a:lnTo>
                  <a:close/>
                </a:path>
                <a:path w="17926050" h="9867900">
                  <a:moveTo>
                    <a:pt x="13683686" y="9867900"/>
                  </a:moveTo>
                  <a:lnTo>
                    <a:pt x="13597961" y="9867900"/>
                  </a:lnTo>
                  <a:lnTo>
                    <a:pt x="13597961" y="9782138"/>
                  </a:lnTo>
                  <a:lnTo>
                    <a:pt x="13683686" y="9782138"/>
                  </a:lnTo>
                  <a:lnTo>
                    <a:pt x="13683686" y="9867900"/>
                  </a:lnTo>
                  <a:close/>
                </a:path>
                <a:path w="17926050" h="9867900">
                  <a:moveTo>
                    <a:pt x="13512236" y="9867900"/>
                  </a:moveTo>
                  <a:lnTo>
                    <a:pt x="13426511" y="9867900"/>
                  </a:lnTo>
                  <a:lnTo>
                    <a:pt x="13426511" y="9782138"/>
                  </a:lnTo>
                  <a:lnTo>
                    <a:pt x="13512236" y="9782138"/>
                  </a:lnTo>
                  <a:lnTo>
                    <a:pt x="13512236" y="9867900"/>
                  </a:lnTo>
                  <a:close/>
                </a:path>
                <a:path w="17926050" h="9867900">
                  <a:moveTo>
                    <a:pt x="13340786" y="9867900"/>
                  </a:moveTo>
                  <a:lnTo>
                    <a:pt x="13255061" y="9867900"/>
                  </a:lnTo>
                  <a:lnTo>
                    <a:pt x="13255061" y="9782138"/>
                  </a:lnTo>
                  <a:lnTo>
                    <a:pt x="13340786" y="9782138"/>
                  </a:lnTo>
                  <a:lnTo>
                    <a:pt x="13340786" y="9867900"/>
                  </a:lnTo>
                  <a:close/>
                </a:path>
                <a:path w="17926050" h="9867900">
                  <a:moveTo>
                    <a:pt x="13169336" y="9867900"/>
                  </a:moveTo>
                  <a:lnTo>
                    <a:pt x="13083611" y="9867900"/>
                  </a:lnTo>
                  <a:lnTo>
                    <a:pt x="13083611" y="9782138"/>
                  </a:lnTo>
                  <a:lnTo>
                    <a:pt x="13169336" y="9782138"/>
                  </a:lnTo>
                  <a:lnTo>
                    <a:pt x="13169336" y="9867900"/>
                  </a:lnTo>
                  <a:close/>
                </a:path>
                <a:path w="17926050" h="9867900">
                  <a:moveTo>
                    <a:pt x="12997886" y="9867900"/>
                  </a:moveTo>
                  <a:lnTo>
                    <a:pt x="12912161" y="9867900"/>
                  </a:lnTo>
                  <a:lnTo>
                    <a:pt x="12912161" y="9782138"/>
                  </a:lnTo>
                  <a:lnTo>
                    <a:pt x="12997886" y="9782138"/>
                  </a:lnTo>
                  <a:lnTo>
                    <a:pt x="12997886" y="9867900"/>
                  </a:lnTo>
                  <a:close/>
                </a:path>
                <a:path w="17926050" h="9867900">
                  <a:moveTo>
                    <a:pt x="12826436" y="9867900"/>
                  </a:moveTo>
                  <a:lnTo>
                    <a:pt x="12740711" y="9867900"/>
                  </a:lnTo>
                  <a:lnTo>
                    <a:pt x="12740711" y="9782138"/>
                  </a:lnTo>
                  <a:lnTo>
                    <a:pt x="12826436" y="9782138"/>
                  </a:lnTo>
                  <a:lnTo>
                    <a:pt x="12826436" y="9867900"/>
                  </a:lnTo>
                  <a:close/>
                </a:path>
                <a:path w="17926050" h="9867900">
                  <a:moveTo>
                    <a:pt x="12654986" y="9867900"/>
                  </a:moveTo>
                  <a:lnTo>
                    <a:pt x="12569261" y="9867900"/>
                  </a:lnTo>
                  <a:lnTo>
                    <a:pt x="12569261" y="9782138"/>
                  </a:lnTo>
                  <a:lnTo>
                    <a:pt x="12654986" y="9782138"/>
                  </a:lnTo>
                  <a:lnTo>
                    <a:pt x="12654986" y="9867900"/>
                  </a:lnTo>
                  <a:close/>
                </a:path>
                <a:path w="17926050" h="9867900">
                  <a:moveTo>
                    <a:pt x="12483536" y="9867900"/>
                  </a:moveTo>
                  <a:lnTo>
                    <a:pt x="12397811" y="9867900"/>
                  </a:lnTo>
                  <a:lnTo>
                    <a:pt x="12397811" y="9782138"/>
                  </a:lnTo>
                  <a:lnTo>
                    <a:pt x="12483536" y="9782138"/>
                  </a:lnTo>
                  <a:lnTo>
                    <a:pt x="12483536" y="9867900"/>
                  </a:lnTo>
                  <a:close/>
                </a:path>
                <a:path w="17926050" h="9867900">
                  <a:moveTo>
                    <a:pt x="12312086" y="9867900"/>
                  </a:moveTo>
                  <a:lnTo>
                    <a:pt x="12226361" y="9867900"/>
                  </a:lnTo>
                  <a:lnTo>
                    <a:pt x="12226361" y="9782138"/>
                  </a:lnTo>
                  <a:lnTo>
                    <a:pt x="12312086" y="9782138"/>
                  </a:lnTo>
                  <a:lnTo>
                    <a:pt x="12312086" y="9867900"/>
                  </a:lnTo>
                  <a:close/>
                </a:path>
                <a:path w="17926050" h="9867900">
                  <a:moveTo>
                    <a:pt x="12140636" y="9867900"/>
                  </a:moveTo>
                  <a:lnTo>
                    <a:pt x="12054911" y="9867900"/>
                  </a:lnTo>
                  <a:lnTo>
                    <a:pt x="12054911" y="9782138"/>
                  </a:lnTo>
                  <a:lnTo>
                    <a:pt x="12140636" y="9782138"/>
                  </a:lnTo>
                  <a:lnTo>
                    <a:pt x="12140636" y="9867900"/>
                  </a:lnTo>
                  <a:close/>
                </a:path>
                <a:path w="17926050" h="9867900">
                  <a:moveTo>
                    <a:pt x="11969186" y="9867900"/>
                  </a:moveTo>
                  <a:lnTo>
                    <a:pt x="11883461" y="9867900"/>
                  </a:lnTo>
                  <a:lnTo>
                    <a:pt x="11883461" y="9782138"/>
                  </a:lnTo>
                  <a:lnTo>
                    <a:pt x="11969186" y="9782138"/>
                  </a:lnTo>
                  <a:lnTo>
                    <a:pt x="11969186" y="9867900"/>
                  </a:lnTo>
                  <a:close/>
                </a:path>
                <a:path w="17926050" h="9867900">
                  <a:moveTo>
                    <a:pt x="11797736" y="9867900"/>
                  </a:moveTo>
                  <a:lnTo>
                    <a:pt x="11712011" y="9867900"/>
                  </a:lnTo>
                  <a:lnTo>
                    <a:pt x="11712011" y="9782138"/>
                  </a:lnTo>
                  <a:lnTo>
                    <a:pt x="11797736" y="9782138"/>
                  </a:lnTo>
                  <a:lnTo>
                    <a:pt x="11797736" y="9867900"/>
                  </a:lnTo>
                  <a:close/>
                </a:path>
                <a:path w="17926050" h="9867900">
                  <a:moveTo>
                    <a:pt x="11626286" y="9867900"/>
                  </a:moveTo>
                  <a:lnTo>
                    <a:pt x="11540561" y="9867900"/>
                  </a:lnTo>
                  <a:lnTo>
                    <a:pt x="11540561" y="9782138"/>
                  </a:lnTo>
                  <a:lnTo>
                    <a:pt x="11626286" y="9782138"/>
                  </a:lnTo>
                  <a:lnTo>
                    <a:pt x="11626286" y="9867900"/>
                  </a:lnTo>
                  <a:close/>
                </a:path>
                <a:path w="17926050" h="9867900">
                  <a:moveTo>
                    <a:pt x="11454836" y="9867900"/>
                  </a:moveTo>
                  <a:lnTo>
                    <a:pt x="11369111" y="9867900"/>
                  </a:lnTo>
                  <a:lnTo>
                    <a:pt x="11369111" y="9782138"/>
                  </a:lnTo>
                  <a:lnTo>
                    <a:pt x="11454836" y="9782138"/>
                  </a:lnTo>
                  <a:lnTo>
                    <a:pt x="11454836" y="9867900"/>
                  </a:lnTo>
                  <a:close/>
                </a:path>
                <a:path w="17926050" h="9867900">
                  <a:moveTo>
                    <a:pt x="11283386" y="9867900"/>
                  </a:moveTo>
                  <a:lnTo>
                    <a:pt x="11197661" y="9867900"/>
                  </a:lnTo>
                  <a:lnTo>
                    <a:pt x="11197661" y="9782138"/>
                  </a:lnTo>
                  <a:lnTo>
                    <a:pt x="11283386" y="9782138"/>
                  </a:lnTo>
                  <a:lnTo>
                    <a:pt x="11283386" y="9867900"/>
                  </a:lnTo>
                  <a:close/>
                </a:path>
                <a:path w="17926050" h="9867900">
                  <a:moveTo>
                    <a:pt x="11111936" y="9867900"/>
                  </a:moveTo>
                  <a:lnTo>
                    <a:pt x="11026211" y="9867900"/>
                  </a:lnTo>
                  <a:lnTo>
                    <a:pt x="11026211" y="9782138"/>
                  </a:lnTo>
                  <a:lnTo>
                    <a:pt x="11111936" y="9782138"/>
                  </a:lnTo>
                  <a:lnTo>
                    <a:pt x="11111936" y="9867900"/>
                  </a:lnTo>
                  <a:close/>
                </a:path>
                <a:path w="17926050" h="9867900">
                  <a:moveTo>
                    <a:pt x="10940486" y="9867900"/>
                  </a:moveTo>
                  <a:lnTo>
                    <a:pt x="10854761" y="9867900"/>
                  </a:lnTo>
                  <a:lnTo>
                    <a:pt x="10854761" y="9782138"/>
                  </a:lnTo>
                  <a:lnTo>
                    <a:pt x="10940486" y="9782138"/>
                  </a:lnTo>
                  <a:lnTo>
                    <a:pt x="10940486" y="9867900"/>
                  </a:lnTo>
                  <a:close/>
                </a:path>
                <a:path w="17926050" h="9867900">
                  <a:moveTo>
                    <a:pt x="10769036" y="9867900"/>
                  </a:moveTo>
                  <a:lnTo>
                    <a:pt x="10683311" y="9867900"/>
                  </a:lnTo>
                  <a:lnTo>
                    <a:pt x="10683311" y="9782138"/>
                  </a:lnTo>
                  <a:lnTo>
                    <a:pt x="10769036" y="9782138"/>
                  </a:lnTo>
                  <a:lnTo>
                    <a:pt x="10769036" y="9867900"/>
                  </a:lnTo>
                  <a:close/>
                </a:path>
                <a:path w="17926050" h="9867900">
                  <a:moveTo>
                    <a:pt x="10597586" y="9867900"/>
                  </a:moveTo>
                  <a:lnTo>
                    <a:pt x="10511861" y="9867900"/>
                  </a:lnTo>
                  <a:lnTo>
                    <a:pt x="10511861" y="9782138"/>
                  </a:lnTo>
                  <a:lnTo>
                    <a:pt x="10597586" y="9782138"/>
                  </a:lnTo>
                  <a:lnTo>
                    <a:pt x="10597586" y="9867900"/>
                  </a:lnTo>
                  <a:close/>
                </a:path>
                <a:path w="17926050" h="9867900">
                  <a:moveTo>
                    <a:pt x="10426136" y="9867900"/>
                  </a:moveTo>
                  <a:lnTo>
                    <a:pt x="10340411" y="9867900"/>
                  </a:lnTo>
                  <a:lnTo>
                    <a:pt x="10340411" y="9782138"/>
                  </a:lnTo>
                  <a:lnTo>
                    <a:pt x="10426136" y="9782138"/>
                  </a:lnTo>
                  <a:lnTo>
                    <a:pt x="10426136" y="9867900"/>
                  </a:lnTo>
                  <a:close/>
                </a:path>
                <a:path w="17926050" h="9867900">
                  <a:moveTo>
                    <a:pt x="10254686" y="9867900"/>
                  </a:moveTo>
                  <a:lnTo>
                    <a:pt x="10168961" y="9867900"/>
                  </a:lnTo>
                  <a:lnTo>
                    <a:pt x="10168961" y="9782138"/>
                  </a:lnTo>
                  <a:lnTo>
                    <a:pt x="10254686" y="9782138"/>
                  </a:lnTo>
                  <a:lnTo>
                    <a:pt x="10254686" y="9867900"/>
                  </a:lnTo>
                  <a:close/>
                </a:path>
                <a:path w="17926050" h="9867900">
                  <a:moveTo>
                    <a:pt x="10083236" y="9867900"/>
                  </a:moveTo>
                  <a:lnTo>
                    <a:pt x="9997511" y="9867900"/>
                  </a:lnTo>
                  <a:lnTo>
                    <a:pt x="9997511" y="9782138"/>
                  </a:lnTo>
                  <a:lnTo>
                    <a:pt x="10083236" y="9782138"/>
                  </a:lnTo>
                  <a:lnTo>
                    <a:pt x="10083236" y="9867900"/>
                  </a:lnTo>
                  <a:close/>
                </a:path>
                <a:path w="17926050" h="9867900">
                  <a:moveTo>
                    <a:pt x="9911786" y="9867900"/>
                  </a:moveTo>
                  <a:lnTo>
                    <a:pt x="9826061" y="9867900"/>
                  </a:lnTo>
                  <a:lnTo>
                    <a:pt x="9826061" y="9782138"/>
                  </a:lnTo>
                  <a:lnTo>
                    <a:pt x="9911786" y="9782138"/>
                  </a:lnTo>
                  <a:lnTo>
                    <a:pt x="9911786" y="9867900"/>
                  </a:lnTo>
                  <a:close/>
                </a:path>
                <a:path w="17926050" h="9867900">
                  <a:moveTo>
                    <a:pt x="9740336" y="9867900"/>
                  </a:moveTo>
                  <a:lnTo>
                    <a:pt x="9654611" y="9867900"/>
                  </a:lnTo>
                  <a:lnTo>
                    <a:pt x="9654611" y="9782138"/>
                  </a:lnTo>
                  <a:lnTo>
                    <a:pt x="9740336" y="9782138"/>
                  </a:lnTo>
                  <a:lnTo>
                    <a:pt x="9740336" y="9867900"/>
                  </a:lnTo>
                  <a:close/>
                </a:path>
                <a:path w="17926050" h="9867900">
                  <a:moveTo>
                    <a:pt x="9568886" y="9867900"/>
                  </a:moveTo>
                  <a:lnTo>
                    <a:pt x="9483161" y="9867900"/>
                  </a:lnTo>
                  <a:lnTo>
                    <a:pt x="9483161" y="9782138"/>
                  </a:lnTo>
                  <a:lnTo>
                    <a:pt x="9568886" y="9782138"/>
                  </a:lnTo>
                  <a:lnTo>
                    <a:pt x="9568886" y="9867900"/>
                  </a:lnTo>
                  <a:close/>
                </a:path>
                <a:path w="17926050" h="9867900">
                  <a:moveTo>
                    <a:pt x="9397436" y="9867900"/>
                  </a:moveTo>
                  <a:lnTo>
                    <a:pt x="9311711" y="9867900"/>
                  </a:lnTo>
                  <a:lnTo>
                    <a:pt x="9311711" y="9782138"/>
                  </a:lnTo>
                  <a:lnTo>
                    <a:pt x="9397436" y="9782138"/>
                  </a:lnTo>
                  <a:lnTo>
                    <a:pt x="9397436" y="9867900"/>
                  </a:lnTo>
                  <a:close/>
                </a:path>
                <a:path w="17926050" h="9867900">
                  <a:moveTo>
                    <a:pt x="9225986" y="9867900"/>
                  </a:moveTo>
                  <a:lnTo>
                    <a:pt x="9140261" y="9867900"/>
                  </a:lnTo>
                  <a:lnTo>
                    <a:pt x="9140261" y="9782138"/>
                  </a:lnTo>
                  <a:lnTo>
                    <a:pt x="9225986" y="9782138"/>
                  </a:lnTo>
                  <a:lnTo>
                    <a:pt x="9225986" y="9867900"/>
                  </a:lnTo>
                  <a:close/>
                </a:path>
                <a:path w="17926050" h="9867900">
                  <a:moveTo>
                    <a:pt x="9054536" y="9867900"/>
                  </a:moveTo>
                  <a:lnTo>
                    <a:pt x="8968811" y="9867900"/>
                  </a:lnTo>
                  <a:lnTo>
                    <a:pt x="8968811" y="9782138"/>
                  </a:lnTo>
                  <a:lnTo>
                    <a:pt x="9054536" y="9782138"/>
                  </a:lnTo>
                  <a:lnTo>
                    <a:pt x="9054536" y="9867900"/>
                  </a:lnTo>
                  <a:close/>
                </a:path>
                <a:path w="17926050" h="9867900">
                  <a:moveTo>
                    <a:pt x="8883086" y="9867900"/>
                  </a:moveTo>
                  <a:lnTo>
                    <a:pt x="8797360" y="9867900"/>
                  </a:lnTo>
                  <a:lnTo>
                    <a:pt x="8797360" y="9782138"/>
                  </a:lnTo>
                  <a:lnTo>
                    <a:pt x="8883086" y="9782138"/>
                  </a:lnTo>
                  <a:lnTo>
                    <a:pt x="8883086" y="9867900"/>
                  </a:lnTo>
                  <a:close/>
                </a:path>
                <a:path w="17926050" h="9867900">
                  <a:moveTo>
                    <a:pt x="8711636" y="9867900"/>
                  </a:moveTo>
                  <a:lnTo>
                    <a:pt x="8625912" y="9867900"/>
                  </a:lnTo>
                  <a:lnTo>
                    <a:pt x="8625912" y="9782138"/>
                  </a:lnTo>
                  <a:lnTo>
                    <a:pt x="8711636" y="9782138"/>
                  </a:lnTo>
                  <a:lnTo>
                    <a:pt x="8711636" y="9867900"/>
                  </a:lnTo>
                  <a:close/>
                </a:path>
                <a:path w="17926050" h="9867900">
                  <a:moveTo>
                    <a:pt x="8540186" y="9867900"/>
                  </a:moveTo>
                  <a:lnTo>
                    <a:pt x="8454461" y="9867900"/>
                  </a:lnTo>
                  <a:lnTo>
                    <a:pt x="8454461" y="9782138"/>
                  </a:lnTo>
                  <a:lnTo>
                    <a:pt x="8540186" y="9782138"/>
                  </a:lnTo>
                  <a:lnTo>
                    <a:pt x="8540186" y="9867900"/>
                  </a:lnTo>
                  <a:close/>
                </a:path>
                <a:path w="17926050" h="9867900">
                  <a:moveTo>
                    <a:pt x="8368735" y="9867900"/>
                  </a:moveTo>
                  <a:lnTo>
                    <a:pt x="8283011" y="9867900"/>
                  </a:lnTo>
                  <a:lnTo>
                    <a:pt x="8283011" y="9782138"/>
                  </a:lnTo>
                  <a:lnTo>
                    <a:pt x="8368735" y="9782138"/>
                  </a:lnTo>
                  <a:lnTo>
                    <a:pt x="8368735" y="9867900"/>
                  </a:lnTo>
                  <a:close/>
                </a:path>
                <a:path w="17926050" h="9867900">
                  <a:moveTo>
                    <a:pt x="8197285" y="9867900"/>
                  </a:moveTo>
                  <a:lnTo>
                    <a:pt x="8111561" y="9867900"/>
                  </a:lnTo>
                  <a:lnTo>
                    <a:pt x="8111561" y="9782138"/>
                  </a:lnTo>
                  <a:lnTo>
                    <a:pt x="8197285" y="9782138"/>
                  </a:lnTo>
                  <a:lnTo>
                    <a:pt x="8197285" y="9867900"/>
                  </a:lnTo>
                  <a:close/>
                </a:path>
                <a:path w="17926050" h="9867900">
                  <a:moveTo>
                    <a:pt x="8025837" y="9867900"/>
                  </a:moveTo>
                  <a:lnTo>
                    <a:pt x="7940111" y="9867900"/>
                  </a:lnTo>
                  <a:lnTo>
                    <a:pt x="7940111" y="9782138"/>
                  </a:lnTo>
                  <a:lnTo>
                    <a:pt x="8025837" y="9782138"/>
                  </a:lnTo>
                  <a:lnTo>
                    <a:pt x="8025837" y="9867900"/>
                  </a:lnTo>
                  <a:close/>
                </a:path>
                <a:path w="17926050" h="9867900">
                  <a:moveTo>
                    <a:pt x="7854387" y="9867900"/>
                  </a:moveTo>
                  <a:lnTo>
                    <a:pt x="7768661" y="9867900"/>
                  </a:lnTo>
                  <a:lnTo>
                    <a:pt x="7768661" y="9782138"/>
                  </a:lnTo>
                  <a:lnTo>
                    <a:pt x="7854387" y="9782138"/>
                  </a:lnTo>
                  <a:lnTo>
                    <a:pt x="7854387" y="9867900"/>
                  </a:lnTo>
                  <a:close/>
                </a:path>
                <a:path w="17926050" h="9867900">
                  <a:moveTo>
                    <a:pt x="7682936" y="9867900"/>
                  </a:moveTo>
                  <a:lnTo>
                    <a:pt x="7597211" y="9867900"/>
                  </a:lnTo>
                  <a:lnTo>
                    <a:pt x="7597211" y="9782138"/>
                  </a:lnTo>
                  <a:lnTo>
                    <a:pt x="7682936" y="9782138"/>
                  </a:lnTo>
                  <a:lnTo>
                    <a:pt x="7682936" y="9867900"/>
                  </a:lnTo>
                  <a:close/>
                </a:path>
                <a:path w="17926050" h="9867900">
                  <a:moveTo>
                    <a:pt x="7511486" y="9867900"/>
                  </a:moveTo>
                  <a:lnTo>
                    <a:pt x="7425761" y="9867900"/>
                  </a:lnTo>
                  <a:lnTo>
                    <a:pt x="7425761" y="9782138"/>
                  </a:lnTo>
                  <a:lnTo>
                    <a:pt x="7511486" y="9782138"/>
                  </a:lnTo>
                  <a:lnTo>
                    <a:pt x="7511486" y="9867900"/>
                  </a:lnTo>
                  <a:close/>
                </a:path>
                <a:path w="17926050" h="9867900">
                  <a:moveTo>
                    <a:pt x="7340036" y="9867900"/>
                  </a:moveTo>
                  <a:lnTo>
                    <a:pt x="7254311" y="9867900"/>
                  </a:lnTo>
                  <a:lnTo>
                    <a:pt x="7254311" y="9782138"/>
                  </a:lnTo>
                  <a:lnTo>
                    <a:pt x="7340036" y="9782138"/>
                  </a:lnTo>
                  <a:lnTo>
                    <a:pt x="7340036" y="9867900"/>
                  </a:lnTo>
                  <a:close/>
                </a:path>
                <a:path w="17926050" h="9867900">
                  <a:moveTo>
                    <a:pt x="7168586" y="9867900"/>
                  </a:moveTo>
                  <a:lnTo>
                    <a:pt x="7082861" y="9867900"/>
                  </a:lnTo>
                  <a:lnTo>
                    <a:pt x="7082861" y="9782138"/>
                  </a:lnTo>
                  <a:lnTo>
                    <a:pt x="7168586" y="9782138"/>
                  </a:lnTo>
                  <a:lnTo>
                    <a:pt x="7168586" y="9867900"/>
                  </a:lnTo>
                  <a:close/>
                </a:path>
                <a:path w="17926050" h="9867900">
                  <a:moveTo>
                    <a:pt x="6997136" y="9867900"/>
                  </a:moveTo>
                  <a:lnTo>
                    <a:pt x="6911411" y="9867900"/>
                  </a:lnTo>
                  <a:lnTo>
                    <a:pt x="6911411" y="9782138"/>
                  </a:lnTo>
                  <a:lnTo>
                    <a:pt x="6997136" y="9782138"/>
                  </a:lnTo>
                  <a:lnTo>
                    <a:pt x="6997136" y="9867900"/>
                  </a:lnTo>
                  <a:close/>
                </a:path>
                <a:path w="17926050" h="9867900">
                  <a:moveTo>
                    <a:pt x="6825686" y="9867900"/>
                  </a:moveTo>
                  <a:lnTo>
                    <a:pt x="6739961" y="9867900"/>
                  </a:lnTo>
                  <a:lnTo>
                    <a:pt x="6739961" y="9782138"/>
                  </a:lnTo>
                  <a:lnTo>
                    <a:pt x="6825686" y="9782138"/>
                  </a:lnTo>
                  <a:lnTo>
                    <a:pt x="6825686" y="9867900"/>
                  </a:lnTo>
                  <a:close/>
                </a:path>
                <a:path w="17926050" h="9867900">
                  <a:moveTo>
                    <a:pt x="6654236" y="9867900"/>
                  </a:moveTo>
                  <a:lnTo>
                    <a:pt x="6568511" y="9867900"/>
                  </a:lnTo>
                  <a:lnTo>
                    <a:pt x="6568511" y="9782138"/>
                  </a:lnTo>
                  <a:lnTo>
                    <a:pt x="6654236" y="9782138"/>
                  </a:lnTo>
                  <a:lnTo>
                    <a:pt x="6654236" y="9867900"/>
                  </a:lnTo>
                  <a:close/>
                </a:path>
                <a:path w="17926050" h="9867900">
                  <a:moveTo>
                    <a:pt x="6482786" y="9867900"/>
                  </a:moveTo>
                  <a:lnTo>
                    <a:pt x="6397061" y="9867900"/>
                  </a:lnTo>
                  <a:lnTo>
                    <a:pt x="6397061" y="9782138"/>
                  </a:lnTo>
                  <a:lnTo>
                    <a:pt x="6482786" y="9782138"/>
                  </a:lnTo>
                  <a:lnTo>
                    <a:pt x="6482786" y="9867900"/>
                  </a:lnTo>
                  <a:close/>
                </a:path>
                <a:path w="17926050" h="9867900">
                  <a:moveTo>
                    <a:pt x="6311336" y="9867900"/>
                  </a:moveTo>
                  <a:lnTo>
                    <a:pt x="6225611" y="9867900"/>
                  </a:lnTo>
                  <a:lnTo>
                    <a:pt x="6225611" y="9782138"/>
                  </a:lnTo>
                  <a:lnTo>
                    <a:pt x="6311336" y="9782138"/>
                  </a:lnTo>
                  <a:lnTo>
                    <a:pt x="6311336" y="9867900"/>
                  </a:lnTo>
                  <a:close/>
                </a:path>
                <a:path w="17926050" h="9867900">
                  <a:moveTo>
                    <a:pt x="6139886" y="9867900"/>
                  </a:moveTo>
                  <a:lnTo>
                    <a:pt x="6054161" y="9867900"/>
                  </a:lnTo>
                  <a:lnTo>
                    <a:pt x="6054161" y="9782138"/>
                  </a:lnTo>
                  <a:lnTo>
                    <a:pt x="6139886" y="9782138"/>
                  </a:lnTo>
                  <a:lnTo>
                    <a:pt x="6139886" y="9867900"/>
                  </a:lnTo>
                  <a:close/>
                </a:path>
                <a:path w="17926050" h="9867900">
                  <a:moveTo>
                    <a:pt x="5968436" y="9867900"/>
                  </a:moveTo>
                  <a:lnTo>
                    <a:pt x="5882711" y="9867900"/>
                  </a:lnTo>
                  <a:lnTo>
                    <a:pt x="5882711" y="9782138"/>
                  </a:lnTo>
                  <a:lnTo>
                    <a:pt x="5968436" y="9782138"/>
                  </a:lnTo>
                  <a:lnTo>
                    <a:pt x="5968436" y="9867900"/>
                  </a:lnTo>
                  <a:close/>
                </a:path>
                <a:path w="17926050" h="9867900">
                  <a:moveTo>
                    <a:pt x="5796986" y="9867900"/>
                  </a:moveTo>
                  <a:lnTo>
                    <a:pt x="5711261" y="9867900"/>
                  </a:lnTo>
                  <a:lnTo>
                    <a:pt x="5711261" y="9782138"/>
                  </a:lnTo>
                  <a:lnTo>
                    <a:pt x="5796986" y="9782138"/>
                  </a:lnTo>
                  <a:lnTo>
                    <a:pt x="5796986" y="9867900"/>
                  </a:lnTo>
                  <a:close/>
                </a:path>
                <a:path w="17926050" h="9867900">
                  <a:moveTo>
                    <a:pt x="5625536" y="9867900"/>
                  </a:moveTo>
                  <a:lnTo>
                    <a:pt x="5539811" y="9867900"/>
                  </a:lnTo>
                  <a:lnTo>
                    <a:pt x="5539811" y="9782138"/>
                  </a:lnTo>
                  <a:lnTo>
                    <a:pt x="5625536" y="9782138"/>
                  </a:lnTo>
                  <a:lnTo>
                    <a:pt x="5625536" y="9867900"/>
                  </a:lnTo>
                  <a:close/>
                </a:path>
                <a:path w="17926050" h="9867900">
                  <a:moveTo>
                    <a:pt x="5454086" y="9867900"/>
                  </a:moveTo>
                  <a:lnTo>
                    <a:pt x="5368361" y="9867900"/>
                  </a:lnTo>
                  <a:lnTo>
                    <a:pt x="5368361" y="9782138"/>
                  </a:lnTo>
                  <a:lnTo>
                    <a:pt x="5454086" y="9782138"/>
                  </a:lnTo>
                  <a:lnTo>
                    <a:pt x="5454086" y="9867900"/>
                  </a:lnTo>
                  <a:close/>
                </a:path>
                <a:path w="17926050" h="9867900">
                  <a:moveTo>
                    <a:pt x="5282636" y="9867900"/>
                  </a:moveTo>
                  <a:lnTo>
                    <a:pt x="5196911" y="9867900"/>
                  </a:lnTo>
                  <a:lnTo>
                    <a:pt x="5196911" y="9782138"/>
                  </a:lnTo>
                  <a:lnTo>
                    <a:pt x="5282636" y="9782138"/>
                  </a:lnTo>
                  <a:lnTo>
                    <a:pt x="5282636" y="9867900"/>
                  </a:lnTo>
                  <a:close/>
                </a:path>
                <a:path w="17926050" h="9867900">
                  <a:moveTo>
                    <a:pt x="5111186" y="9867900"/>
                  </a:moveTo>
                  <a:lnTo>
                    <a:pt x="5025461" y="9867900"/>
                  </a:lnTo>
                  <a:lnTo>
                    <a:pt x="5025461" y="9782138"/>
                  </a:lnTo>
                  <a:lnTo>
                    <a:pt x="5111186" y="9782138"/>
                  </a:lnTo>
                  <a:lnTo>
                    <a:pt x="5111186" y="9867900"/>
                  </a:lnTo>
                  <a:close/>
                </a:path>
                <a:path w="17926050" h="9867900">
                  <a:moveTo>
                    <a:pt x="4939736" y="9867900"/>
                  </a:moveTo>
                  <a:lnTo>
                    <a:pt x="4854011" y="9867900"/>
                  </a:lnTo>
                  <a:lnTo>
                    <a:pt x="4854011" y="9782138"/>
                  </a:lnTo>
                  <a:lnTo>
                    <a:pt x="4939736" y="9782138"/>
                  </a:lnTo>
                  <a:lnTo>
                    <a:pt x="4939736" y="9867900"/>
                  </a:lnTo>
                  <a:close/>
                </a:path>
                <a:path w="17926050" h="9867900">
                  <a:moveTo>
                    <a:pt x="4768286" y="9867900"/>
                  </a:moveTo>
                  <a:lnTo>
                    <a:pt x="4682561" y="9867900"/>
                  </a:lnTo>
                  <a:lnTo>
                    <a:pt x="4682561" y="9782138"/>
                  </a:lnTo>
                  <a:lnTo>
                    <a:pt x="4768286" y="9782138"/>
                  </a:lnTo>
                  <a:lnTo>
                    <a:pt x="4768286" y="9867900"/>
                  </a:lnTo>
                  <a:close/>
                </a:path>
                <a:path w="17926050" h="9867900">
                  <a:moveTo>
                    <a:pt x="4596836" y="9867900"/>
                  </a:moveTo>
                  <a:lnTo>
                    <a:pt x="4511111" y="9867900"/>
                  </a:lnTo>
                  <a:lnTo>
                    <a:pt x="4511111" y="9782138"/>
                  </a:lnTo>
                  <a:lnTo>
                    <a:pt x="4596836" y="9782138"/>
                  </a:lnTo>
                  <a:lnTo>
                    <a:pt x="4596836" y="9867900"/>
                  </a:lnTo>
                  <a:close/>
                </a:path>
                <a:path w="17926050" h="9867900">
                  <a:moveTo>
                    <a:pt x="4425386" y="9867900"/>
                  </a:moveTo>
                  <a:lnTo>
                    <a:pt x="4339661" y="9867900"/>
                  </a:lnTo>
                  <a:lnTo>
                    <a:pt x="4339661" y="9782138"/>
                  </a:lnTo>
                  <a:lnTo>
                    <a:pt x="4425386" y="9782138"/>
                  </a:lnTo>
                  <a:lnTo>
                    <a:pt x="4425386" y="9867900"/>
                  </a:lnTo>
                  <a:close/>
                </a:path>
                <a:path w="17926050" h="9867900">
                  <a:moveTo>
                    <a:pt x="4253936" y="9867900"/>
                  </a:moveTo>
                  <a:lnTo>
                    <a:pt x="4168211" y="9867900"/>
                  </a:lnTo>
                  <a:lnTo>
                    <a:pt x="4168211" y="9782138"/>
                  </a:lnTo>
                  <a:lnTo>
                    <a:pt x="4253936" y="9782138"/>
                  </a:lnTo>
                  <a:lnTo>
                    <a:pt x="4253936" y="9867900"/>
                  </a:lnTo>
                  <a:close/>
                </a:path>
                <a:path w="17926050" h="9867900">
                  <a:moveTo>
                    <a:pt x="4082486" y="9867900"/>
                  </a:moveTo>
                  <a:lnTo>
                    <a:pt x="3996761" y="9867900"/>
                  </a:lnTo>
                  <a:lnTo>
                    <a:pt x="3996761" y="9782138"/>
                  </a:lnTo>
                  <a:lnTo>
                    <a:pt x="4082486" y="9782138"/>
                  </a:lnTo>
                  <a:lnTo>
                    <a:pt x="4082486" y="9867900"/>
                  </a:lnTo>
                  <a:close/>
                </a:path>
                <a:path w="17926050" h="9867900">
                  <a:moveTo>
                    <a:pt x="3911036" y="9867900"/>
                  </a:moveTo>
                  <a:lnTo>
                    <a:pt x="3825311" y="9867900"/>
                  </a:lnTo>
                  <a:lnTo>
                    <a:pt x="3825311" y="9782138"/>
                  </a:lnTo>
                  <a:lnTo>
                    <a:pt x="3911036" y="9782138"/>
                  </a:lnTo>
                  <a:lnTo>
                    <a:pt x="3911036" y="9867900"/>
                  </a:lnTo>
                  <a:close/>
                </a:path>
                <a:path w="17926050" h="9867900">
                  <a:moveTo>
                    <a:pt x="3739586" y="9867900"/>
                  </a:moveTo>
                  <a:lnTo>
                    <a:pt x="3653861" y="9867900"/>
                  </a:lnTo>
                  <a:lnTo>
                    <a:pt x="3653861" y="9782138"/>
                  </a:lnTo>
                  <a:lnTo>
                    <a:pt x="3739586" y="9782138"/>
                  </a:lnTo>
                  <a:lnTo>
                    <a:pt x="3739586" y="9867900"/>
                  </a:lnTo>
                  <a:close/>
                </a:path>
                <a:path w="17926050" h="9867900">
                  <a:moveTo>
                    <a:pt x="3568136" y="9867900"/>
                  </a:moveTo>
                  <a:lnTo>
                    <a:pt x="3482411" y="9867900"/>
                  </a:lnTo>
                  <a:lnTo>
                    <a:pt x="3482411" y="9782138"/>
                  </a:lnTo>
                  <a:lnTo>
                    <a:pt x="3568136" y="9782138"/>
                  </a:lnTo>
                  <a:lnTo>
                    <a:pt x="3568136" y="9867900"/>
                  </a:lnTo>
                  <a:close/>
                </a:path>
                <a:path w="17926050" h="9867900">
                  <a:moveTo>
                    <a:pt x="3396686" y="9867900"/>
                  </a:moveTo>
                  <a:lnTo>
                    <a:pt x="3310961" y="9867900"/>
                  </a:lnTo>
                  <a:lnTo>
                    <a:pt x="3310961" y="9782138"/>
                  </a:lnTo>
                  <a:lnTo>
                    <a:pt x="3396686" y="9782138"/>
                  </a:lnTo>
                  <a:lnTo>
                    <a:pt x="3396686" y="9867900"/>
                  </a:lnTo>
                  <a:close/>
                </a:path>
                <a:path w="17926050" h="9867900">
                  <a:moveTo>
                    <a:pt x="3225236" y="9867900"/>
                  </a:moveTo>
                  <a:lnTo>
                    <a:pt x="3139511" y="9867900"/>
                  </a:lnTo>
                  <a:lnTo>
                    <a:pt x="3139511" y="9782138"/>
                  </a:lnTo>
                  <a:lnTo>
                    <a:pt x="3225236" y="9782138"/>
                  </a:lnTo>
                  <a:lnTo>
                    <a:pt x="3225236" y="9867900"/>
                  </a:lnTo>
                  <a:close/>
                </a:path>
                <a:path w="17926050" h="9867900">
                  <a:moveTo>
                    <a:pt x="3053786" y="9867900"/>
                  </a:moveTo>
                  <a:lnTo>
                    <a:pt x="2968061" y="9867900"/>
                  </a:lnTo>
                  <a:lnTo>
                    <a:pt x="2968061" y="9782138"/>
                  </a:lnTo>
                  <a:lnTo>
                    <a:pt x="3053786" y="9782138"/>
                  </a:lnTo>
                  <a:lnTo>
                    <a:pt x="3053786" y="9867900"/>
                  </a:lnTo>
                  <a:close/>
                </a:path>
                <a:path w="17926050" h="9867900">
                  <a:moveTo>
                    <a:pt x="2882336" y="9867900"/>
                  </a:moveTo>
                  <a:lnTo>
                    <a:pt x="2796611" y="9867900"/>
                  </a:lnTo>
                  <a:lnTo>
                    <a:pt x="2796611" y="9782138"/>
                  </a:lnTo>
                  <a:lnTo>
                    <a:pt x="2882336" y="9782138"/>
                  </a:lnTo>
                  <a:lnTo>
                    <a:pt x="2882336" y="9867900"/>
                  </a:lnTo>
                  <a:close/>
                </a:path>
                <a:path w="17926050" h="9867900">
                  <a:moveTo>
                    <a:pt x="2710886" y="9867900"/>
                  </a:moveTo>
                  <a:lnTo>
                    <a:pt x="2625161" y="9867900"/>
                  </a:lnTo>
                  <a:lnTo>
                    <a:pt x="2625161" y="9782138"/>
                  </a:lnTo>
                  <a:lnTo>
                    <a:pt x="2710886" y="9782138"/>
                  </a:lnTo>
                  <a:lnTo>
                    <a:pt x="2710886" y="9867900"/>
                  </a:lnTo>
                  <a:close/>
                </a:path>
                <a:path w="17926050" h="9867900">
                  <a:moveTo>
                    <a:pt x="2539436" y="9867900"/>
                  </a:moveTo>
                  <a:lnTo>
                    <a:pt x="2453711" y="9867900"/>
                  </a:lnTo>
                  <a:lnTo>
                    <a:pt x="2453711" y="9782138"/>
                  </a:lnTo>
                  <a:lnTo>
                    <a:pt x="2539436" y="9782138"/>
                  </a:lnTo>
                  <a:lnTo>
                    <a:pt x="2539436" y="9867900"/>
                  </a:lnTo>
                  <a:close/>
                </a:path>
                <a:path w="17926050" h="9867900">
                  <a:moveTo>
                    <a:pt x="2367986" y="9867900"/>
                  </a:moveTo>
                  <a:lnTo>
                    <a:pt x="2282261" y="9867900"/>
                  </a:lnTo>
                  <a:lnTo>
                    <a:pt x="2282261" y="9782138"/>
                  </a:lnTo>
                  <a:lnTo>
                    <a:pt x="2367986" y="9782138"/>
                  </a:lnTo>
                  <a:lnTo>
                    <a:pt x="2367986" y="9867900"/>
                  </a:lnTo>
                  <a:close/>
                </a:path>
                <a:path w="17926050" h="9867900">
                  <a:moveTo>
                    <a:pt x="2196536" y="9867900"/>
                  </a:moveTo>
                  <a:lnTo>
                    <a:pt x="2110811" y="9867900"/>
                  </a:lnTo>
                  <a:lnTo>
                    <a:pt x="2110811" y="9782138"/>
                  </a:lnTo>
                  <a:lnTo>
                    <a:pt x="2196536" y="9782138"/>
                  </a:lnTo>
                  <a:lnTo>
                    <a:pt x="2196536" y="9867900"/>
                  </a:lnTo>
                  <a:close/>
                </a:path>
                <a:path w="17926050" h="9867900">
                  <a:moveTo>
                    <a:pt x="2025086" y="9867900"/>
                  </a:moveTo>
                  <a:lnTo>
                    <a:pt x="1939361" y="9867900"/>
                  </a:lnTo>
                  <a:lnTo>
                    <a:pt x="1939361" y="9782138"/>
                  </a:lnTo>
                  <a:lnTo>
                    <a:pt x="2025086" y="9782138"/>
                  </a:lnTo>
                  <a:lnTo>
                    <a:pt x="2025086" y="9867900"/>
                  </a:lnTo>
                  <a:close/>
                </a:path>
                <a:path w="17926050" h="9867900">
                  <a:moveTo>
                    <a:pt x="1853636" y="9867900"/>
                  </a:moveTo>
                  <a:lnTo>
                    <a:pt x="1767911" y="9867900"/>
                  </a:lnTo>
                  <a:lnTo>
                    <a:pt x="1767911" y="9782138"/>
                  </a:lnTo>
                  <a:lnTo>
                    <a:pt x="1853636" y="9782138"/>
                  </a:lnTo>
                  <a:lnTo>
                    <a:pt x="1853636" y="9867900"/>
                  </a:lnTo>
                  <a:close/>
                </a:path>
                <a:path w="17926050" h="9867900">
                  <a:moveTo>
                    <a:pt x="1682186" y="9867900"/>
                  </a:moveTo>
                  <a:lnTo>
                    <a:pt x="1596461" y="9867900"/>
                  </a:lnTo>
                  <a:lnTo>
                    <a:pt x="1596461" y="9782138"/>
                  </a:lnTo>
                  <a:lnTo>
                    <a:pt x="1682186" y="9782138"/>
                  </a:lnTo>
                  <a:lnTo>
                    <a:pt x="1682186" y="9867900"/>
                  </a:lnTo>
                  <a:close/>
                </a:path>
                <a:path w="17926050" h="9867900">
                  <a:moveTo>
                    <a:pt x="1510736" y="9867900"/>
                  </a:moveTo>
                  <a:lnTo>
                    <a:pt x="1425011" y="9867900"/>
                  </a:lnTo>
                  <a:lnTo>
                    <a:pt x="1425011" y="9782138"/>
                  </a:lnTo>
                  <a:lnTo>
                    <a:pt x="1510736" y="9782138"/>
                  </a:lnTo>
                  <a:lnTo>
                    <a:pt x="1510736" y="9867900"/>
                  </a:lnTo>
                  <a:close/>
                </a:path>
                <a:path w="17926050" h="9867900">
                  <a:moveTo>
                    <a:pt x="1339286" y="9867900"/>
                  </a:moveTo>
                  <a:lnTo>
                    <a:pt x="1253561" y="9867900"/>
                  </a:lnTo>
                  <a:lnTo>
                    <a:pt x="1253561" y="9782138"/>
                  </a:lnTo>
                  <a:lnTo>
                    <a:pt x="1339286" y="9782138"/>
                  </a:lnTo>
                  <a:lnTo>
                    <a:pt x="1339286" y="9867900"/>
                  </a:lnTo>
                  <a:close/>
                </a:path>
                <a:path w="17926050" h="9867900">
                  <a:moveTo>
                    <a:pt x="1167836" y="9867900"/>
                  </a:moveTo>
                  <a:lnTo>
                    <a:pt x="1082111" y="9867900"/>
                  </a:lnTo>
                  <a:lnTo>
                    <a:pt x="1082111" y="9782138"/>
                  </a:lnTo>
                  <a:lnTo>
                    <a:pt x="1167836" y="9782138"/>
                  </a:lnTo>
                  <a:lnTo>
                    <a:pt x="1167836" y="9867900"/>
                  </a:lnTo>
                  <a:close/>
                </a:path>
                <a:path w="17926050" h="9867900">
                  <a:moveTo>
                    <a:pt x="996386" y="9867900"/>
                  </a:moveTo>
                  <a:lnTo>
                    <a:pt x="910661" y="9867900"/>
                  </a:lnTo>
                  <a:lnTo>
                    <a:pt x="910661" y="9782138"/>
                  </a:lnTo>
                  <a:lnTo>
                    <a:pt x="996386" y="9782138"/>
                  </a:lnTo>
                  <a:lnTo>
                    <a:pt x="996386" y="9867900"/>
                  </a:lnTo>
                  <a:close/>
                </a:path>
                <a:path w="17926050" h="9867900">
                  <a:moveTo>
                    <a:pt x="824936" y="9867900"/>
                  </a:moveTo>
                  <a:lnTo>
                    <a:pt x="739211" y="9867900"/>
                  </a:lnTo>
                  <a:lnTo>
                    <a:pt x="739211" y="9782138"/>
                  </a:lnTo>
                  <a:lnTo>
                    <a:pt x="824936" y="9782138"/>
                  </a:lnTo>
                  <a:lnTo>
                    <a:pt x="824936" y="9867900"/>
                  </a:lnTo>
                  <a:close/>
                </a:path>
                <a:path w="17926050" h="9867900">
                  <a:moveTo>
                    <a:pt x="653486" y="9867900"/>
                  </a:moveTo>
                  <a:lnTo>
                    <a:pt x="567761" y="9867900"/>
                  </a:lnTo>
                  <a:lnTo>
                    <a:pt x="567761" y="9782138"/>
                  </a:lnTo>
                  <a:lnTo>
                    <a:pt x="653486" y="9782138"/>
                  </a:lnTo>
                  <a:lnTo>
                    <a:pt x="653486" y="9867900"/>
                  </a:lnTo>
                  <a:close/>
                </a:path>
                <a:path w="17926050" h="9867900">
                  <a:moveTo>
                    <a:pt x="482036" y="9867900"/>
                  </a:moveTo>
                  <a:lnTo>
                    <a:pt x="396311" y="9867900"/>
                  </a:lnTo>
                  <a:lnTo>
                    <a:pt x="396311" y="9782138"/>
                  </a:lnTo>
                  <a:lnTo>
                    <a:pt x="482036" y="9782138"/>
                  </a:lnTo>
                  <a:lnTo>
                    <a:pt x="482036" y="9867900"/>
                  </a:lnTo>
                  <a:close/>
                </a:path>
                <a:path w="17926050" h="9867900">
                  <a:moveTo>
                    <a:pt x="310329" y="9865067"/>
                  </a:moveTo>
                  <a:lnTo>
                    <a:pt x="304600" y="9864681"/>
                  </a:lnTo>
                  <a:lnTo>
                    <a:pt x="258734" y="9855305"/>
                  </a:lnTo>
                  <a:lnTo>
                    <a:pt x="227526" y="9844461"/>
                  </a:lnTo>
                  <a:lnTo>
                    <a:pt x="257746" y="9764862"/>
                  </a:lnTo>
                  <a:lnTo>
                    <a:pt x="273043" y="9770147"/>
                  </a:lnTo>
                  <a:lnTo>
                    <a:pt x="288589" y="9774473"/>
                  </a:lnTo>
                  <a:lnTo>
                    <a:pt x="304385" y="9777840"/>
                  </a:lnTo>
                  <a:lnTo>
                    <a:pt x="320430" y="9780247"/>
                  </a:lnTo>
                  <a:lnTo>
                    <a:pt x="310329" y="9865067"/>
                  </a:lnTo>
                  <a:close/>
                </a:path>
                <a:path w="17926050" h="9867900">
                  <a:moveTo>
                    <a:pt x="152032" y="9804550"/>
                  </a:moveTo>
                  <a:lnTo>
                    <a:pt x="137067" y="9794437"/>
                  </a:lnTo>
                  <a:lnTo>
                    <a:pt x="103222" y="9764634"/>
                  </a:lnTo>
                  <a:lnTo>
                    <a:pt x="88274" y="9747645"/>
                  </a:lnTo>
                  <a:lnTo>
                    <a:pt x="152098" y="9691471"/>
                  </a:lnTo>
                  <a:lnTo>
                    <a:pt x="163227" y="9703384"/>
                  </a:lnTo>
                  <a:lnTo>
                    <a:pt x="175010" y="9714557"/>
                  </a:lnTo>
                  <a:lnTo>
                    <a:pt x="187445" y="9724989"/>
                  </a:lnTo>
                  <a:lnTo>
                    <a:pt x="200534" y="9734680"/>
                  </a:lnTo>
                  <a:lnTo>
                    <a:pt x="152032" y="9804550"/>
                  </a:lnTo>
                  <a:close/>
                </a:path>
                <a:path w="17926050" h="9867900">
                  <a:moveTo>
                    <a:pt x="40026" y="9677150"/>
                  </a:moveTo>
                  <a:lnTo>
                    <a:pt x="27695" y="9652566"/>
                  </a:lnTo>
                  <a:lnTo>
                    <a:pt x="12588" y="9609056"/>
                  </a:lnTo>
                  <a:lnTo>
                    <a:pt x="10134" y="9597038"/>
                  </a:lnTo>
                  <a:lnTo>
                    <a:pt x="92946" y="9577343"/>
                  </a:lnTo>
                  <a:lnTo>
                    <a:pt x="97178" y="9593012"/>
                  </a:lnTo>
                  <a:lnTo>
                    <a:pt x="102346" y="9608342"/>
                  </a:lnTo>
                  <a:lnTo>
                    <a:pt x="108451" y="9623330"/>
                  </a:lnTo>
                  <a:lnTo>
                    <a:pt x="115491" y="9637979"/>
                  </a:lnTo>
                  <a:lnTo>
                    <a:pt x="40026" y="9677150"/>
                  </a:lnTo>
                  <a:close/>
                </a:path>
                <a:path w="17926050" h="9867900">
                  <a:moveTo>
                    <a:pt x="85724" y="9511909"/>
                  </a:moveTo>
                  <a:lnTo>
                    <a:pt x="0" y="9511909"/>
                  </a:lnTo>
                  <a:lnTo>
                    <a:pt x="0" y="9426147"/>
                  </a:lnTo>
                  <a:lnTo>
                    <a:pt x="85724" y="9426147"/>
                  </a:lnTo>
                  <a:lnTo>
                    <a:pt x="85724" y="9511909"/>
                  </a:lnTo>
                  <a:close/>
                </a:path>
                <a:path w="17926050" h="9867900">
                  <a:moveTo>
                    <a:pt x="85724" y="9340386"/>
                  </a:moveTo>
                  <a:lnTo>
                    <a:pt x="0" y="9340386"/>
                  </a:lnTo>
                  <a:lnTo>
                    <a:pt x="0" y="9254625"/>
                  </a:lnTo>
                  <a:lnTo>
                    <a:pt x="85724" y="9254625"/>
                  </a:lnTo>
                  <a:lnTo>
                    <a:pt x="85724" y="9340386"/>
                  </a:lnTo>
                  <a:close/>
                </a:path>
                <a:path w="17926050" h="9867900">
                  <a:moveTo>
                    <a:pt x="85724" y="9168864"/>
                  </a:moveTo>
                  <a:lnTo>
                    <a:pt x="0" y="9168864"/>
                  </a:lnTo>
                  <a:lnTo>
                    <a:pt x="0" y="9083103"/>
                  </a:lnTo>
                  <a:lnTo>
                    <a:pt x="85724" y="9083103"/>
                  </a:lnTo>
                  <a:lnTo>
                    <a:pt x="85724" y="9168864"/>
                  </a:lnTo>
                  <a:close/>
                </a:path>
                <a:path w="17926050" h="9867900">
                  <a:moveTo>
                    <a:pt x="85724" y="8997341"/>
                  </a:moveTo>
                  <a:lnTo>
                    <a:pt x="0" y="8997341"/>
                  </a:lnTo>
                  <a:lnTo>
                    <a:pt x="0" y="8911580"/>
                  </a:lnTo>
                  <a:lnTo>
                    <a:pt x="85724" y="8911580"/>
                  </a:lnTo>
                  <a:lnTo>
                    <a:pt x="85724" y="8997341"/>
                  </a:lnTo>
                  <a:close/>
                </a:path>
                <a:path w="17926050" h="9867900">
                  <a:moveTo>
                    <a:pt x="85724" y="8825819"/>
                  </a:moveTo>
                  <a:lnTo>
                    <a:pt x="0" y="8825819"/>
                  </a:lnTo>
                  <a:lnTo>
                    <a:pt x="0" y="8740058"/>
                  </a:lnTo>
                  <a:lnTo>
                    <a:pt x="85724" y="8740058"/>
                  </a:lnTo>
                  <a:lnTo>
                    <a:pt x="85724" y="8825819"/>
                  </a:lnTo>
                  <a:close/>
                </a:path>
                <a:path w="17926050" h="9867900">
                  <a:moveTo>
                    <a:pt x="85724" y="8654296"/>
                  </a:moveTo>
                  <a:lnTo>
                    <a:pt x="0" y="8654296"/>
                  </a:lnTo>
                  <a:lnTo>
                    <a:pt x="0" y="8568535"/>
                  </a:lnTo>
                  <a:lnTo>
                    <a:pt x="85724" y="8568535"/>
                  </a:lnTo>
                  <a:lnTo>
                    <a:pt x="85724" y="8654296"/>
                  </a:lnTo>
                  <a:close/>
                </a:path>
                <a:path w="17926050" h="9867900">
                  <a:moveTo>
                    <a:pt x="85724" y="8482774"/>
                  </a:moveTo>
                  <a:lnTo>
                    <a:pt x="0" y="8482774"/>
                  </a:lnTo>
                  <a:lnTo>
                    <a:pt x="0" y="8397013"/>
                  </a:lnTo>
                  <a:lnTo>
                    <a:pt x="85724" y="8397013"/>
                  </a:lnTo>
                  <a:lnTo>
                    <a:pt x="85724" y="8482774"/>
                  </a:lnTo>
                  <a:close/>
                </a:path>
                <a:path w="17926050" h="9867900">
                  <a:moveTo>
                    <a:pt x="85724" y="8311252"/>
                  </a:moveTo>
                  <a:lnTo>
                    <a:pt x="0" y="8311252"/>
                  </a:lnTo>
                  <a:lnTo>
                    <a:pt x="0" y="8225490"/>
                  </a:lnTo>
                  <a:lnTo>
                    <a:pt x="85724" y="8225490"/>
                  </a:lnTo>
                  <a:lnTo>
                    <a:pt x="85724" y="8311252"/>
                  </a:lnTo>
                  <a:close/>
                </a:path>
                <a:path w="17926050" h="9867900">
                  <a:moveTo>
                    <a:pt x="85724" y="8139729"/>
                  </a:moveTo>
                  <a:lnTo>
                    <a:pt x="0" y="8139729"/>
                  </a:lnTo>
                  <a:lnTo>
                    <a:pt x="0" y="8053968"/>
                  </a:lnTo>
                  <a:lnTo>
                    <a:pt x="85724" y="8053968"/>
                  </a:lnTo>
                  <a:lnTo>
                    <a:pt x="85724" y="8139729"/>
                  </a:lnTo>
                  <a:close/>
                </a:path>
                <a:path w="17926050" h="9867900">
                  <a:moveTo>
                    <a:pt x="85724" y="7968207"/>
                  </a:moveTo>
                  <a:lnTo>
                    <a:pt x="0" y="7968207"/>
                  </a:lnTo>
                  <a:lnTo>
                    <a:pt x="0" y="7882446"/>
                  </a:lnTo>
                  <a:lnTo>
                    <a:pt x="85724" y="7882446"/>
                  </a:lnTo>
                  <a:lnTo>
                    <a:pt x="85724" y="7968207"/>
                  </a:lnTo>
                  <a:close/>
                </a:path>
                <a:path w="17926050" h="9867900">
                  <a:moveTo>
                    <a:pt x="85724" y="7796684"/>
                  </a:moveTo>
                  <a:lnTo>
                    <a:pt x="0" y="7796684"/>
                  </a:lnTo>
                  <a:lnTo>
                    <a:pt x="0" y="7710923"/>
                  </a:lnTo>
                  <a:lnTo>
                    <a:pt x="85724" y="7710923"/>
                  </a:lnTo>
                  <a:lnTo>
                    <a:pt x="85724" y="7796684"/>
                  </a:lnTo>
                  <a:close/>
                </a:path>
                <a:path w="17926050" h="9867900">
                  <a:moveTo>
                    <a:pt x="85724" y="7625161"/>
                  </a:moveTo>
                  <a:lnTo>
                    <a:pt x="0" y="7625161"/>
                  </a:lnTo>
                  <a:lnTo>
                    <a:pt x="0" y="7539400"/>
                  </a:lnTo>
                  <a:lnTo>
                    <a:pt x="85724" y="7539400"/>
                  </a:lnTo>
                  <a:lnTo>
                    <a:pt x="85724" y="7625161"/>
                  </a:lnTo>
                  <a:close/>
                </a:path>
                <a:path w="17926050" h="9867900">
                  <a:moveTo>
                    <a:pt x="85724" y="7453639"/>
                  </a:moveTo>
                  <a:lnTo>
                    <a:pt x="0" y="7453639"/>
                  </a:lnTo>
                  <a:lnTo>
                    <a:pt x="0" y="7367878"/>
                  </a:lnTo>
                  <a:lnTo>
                    <a:pt x="85724" y="7367878"/>
                  </a:lnTo>
                  <a:lnTo>
                    <a:pt x="85724" y="7453639"/>
                  </a:lnTo>
                  <a:close/>
                </a:path>
                <a:path w="17926050" h="9867900">
                  <a:moveTo>
                    <a:pt x="85724" y="7282116"/>
                  </a:moveTo>
                  <a:lnTo>
                    <a:pt x="0" y="7282116"/>
                  </a:lnTo>
                  <a:lnTo>
                    <a:pt x="0" y="7196356"/>
                  </a:lnTo>
                  <a:lnTo>
                    <a:pt x="85724" y="7196356"/>
                  </a:lnTo>
                  <a:lnTo>
                    <a:pt x="85724" y="7282116"/>
                  </a:lnTo>
                  <a:close/>
                </a:path>
                <a:path w="17926050" h="9867900">
                  <a:moveTo>
                    <a:pt x="85724" y="7110594"/>
                  </a:moveTo>
                  <a:lnTo>
                    <a:pt x="0" y="7110594"/>
                  </a:lnTo>
                  <a:lnTo>
                    <a:pt x="0" y="7024833"/>
                  </a:lnTo>
                  <a:lnTo>
                    <a:pt x="85724" y="7024833"/>
                  </a:lnTo>
                  <a:lnTo>
                    <a:pt x="85724" y="7110594"/>
                  </a:lnTo>
                  <a:close/>
                </a:path>
                <a:path w="17926050" h="9867900">
                  <a:moveTo>
                    <a:pt x="85724" y="6939072"/>
                  </a:moveTo>
                  <a:lnTo>
                    <a:pt x="0" y="6939072"/>
                  </a:lnTo>
                  <a:lnTo>
                    <a:pt x="0" y="6853310"/>
                  </a:lnTo>
                  <a:lnTo>
                    <a:pt x="85724" y="6853310"/>
                  </a:lnTo>
                  <a:lnTo>
                    <a:pt x="85724" y="6939072"/>
                  </a:lnTo>
                  <a:close/>
                </a:path>
                <a:path w="17926050" h="9867900">
                  <a:moveTo>
                    <a:pt x="85724" y="6767549"/>
                  </a:moveTo>
                  <a:lnTo>
                    <a:pt x="0" y="6767549"/>
                  </a:lnTo>
                  <a:lnTo>
                    <a:pt x="0" y="6681788"/>
                  </a:lnTo>
                  <a:lnTo>
                    <a:pt x="85724" y="6681788"/>
                  </a:lnTo>
                  <a:lnTo>
                    <a:pt x="85724" y="6767549"/>
                  </a:lnTo>
                  <a:close/>
                </a:path>
                <a:path w="17926050" h="9867900">
                  <a:moveTo>
                    <a:pt x="85724" y="6596027"/>
                  </a:moveTo>
                  <a:lnTo>
                    <a:pt x="0" y="6596027"/>
                  </a:lnTo>
                  <a:lnTo>
                    <a:pt x="0" y="6510266"/>
                  </a:lnTo>
                  <a:lnTo>
                    <a:pt x="85724" y="6510266"/>
                  </a:lnTo>
                  <a:lnTo>
                    <a:pt x="85724" y="6596027"/>
                  </a:lnTo>
                  <a:close/>
                </a:path>
                <a:path w="17926050" h="9867900">
                  <a:moveTo>
                    <a:pt x="85724" y="6424504"/>
                  </a:moveTo>
                  <a:lnTo>
                    <a:pt x="0" y="6424504"/>
                  </a:lnTo>
                  <a:lnTo>
                    <a:pt x="0" y="6338743"/>
                  </a:lnTo>
                  <a:lnTo>
                    <a:pt x="85724" y="6338743"/>
                  </a:lnTo>
                  <a:lnTo>
                    <a:pt x="85724" y="6424504"/>
                  </a:lnTo>
                  <a:close/>
                </a:path>
                <a:path w="17926050" h="9867900">
                  <a:moveTo>
                    <a:pt x="85724" y="6252982"/>
                  </a:moveTo>
                  <a:lnTo>
                    <a:pt x="0" y="6252982"/>
                  </a:lnTo>
                  <a:lnTo>
                    <a:pt x="0" y="6167221"/>
                  </a:lnTo>
                  <a:lnTo>
                    <a:pt x="85724" y="6167221"/>
                  </a:lnTo>
                  <a:lnTo>
                    <a:pt x="85724" y="6252982"/>
                  </a:lnTo>
                  <a:close/>
                </a:path>
                <a:path w="17926050" h="9867900">
                  <a:moveTo>
                    <a:pt x="85724" y="6081459"/>
                  </a:moveTo>
                  <a:lnTo>
                    <a:pt x="0" y="6081459"/>
                  </a:lnTo>
                  <a:lnTo>
                    <a:pt x="0" y="5995698"/>
                  </a:lnTo>
                  <a:lnTo>
                    <a:pt x="85724" y="5995698"/>
                  </a:lnTo>
                  <a:lnTo>
                    <a:pt x="85724" y="6081459"/>
                  </a:lnTo>
                  <a:close/>
                </a:path>
                <a:path w="17926050" h="9867900">
                  <a:moveTo>
                    <a:pt x="85724" y="5909937"/>
                  </a:moveTo>
                  <a:lnTo>
                    <a:pt x="0" y="5909937"/>
                  </a:lnTo>
                  <a:lnTo>
                    <a:pt x="0" y="5824176"/>
                  </a:lnTo>
                  <a:lnTo>
                    <a:pt x="85724" y="5824176"/>
                  </a:lnTo>
                  <a:lnTo>
                    <a:pt x="85724" y="5909937"/>
                  </a:lnTo>
                  <a:close/>
                </a:path>
                <a:path w="17926050" h="9867900">
                  <a:moveTo>
                    <a:pt x="85724" y="5738415"/>
                  </a:moveTo>
                  <a:lnTo>
                    <a:pt x="0" y="5738415"/>
                  </a:lnTo>
                  <a:lnTo>
                    <a:pt x="0" y="5652653"/>
                  </a:lnTo>
                  <a:lnTo>
                    <a:pt x="85724" y="5652653"/>
                  </a:lnTo>
                  <a:lnTo>
                    <a:pt x="85724" y="5738415"/>
                  </a:lnTo>
                  <a:close/>
                </a:path>
                <a:path w="17926050" h="9867900">
                  <a:moveTo>
                    <a:pt x="85724" y="5566892"/>
                  </a:moveTo>
                  <a:lnTo>
                    <a:pt x="0" y="5566892"/>
                  </a:lnTo>
                  <a:lnTo>
                    <a:pt x="0" y="5481131"/>
                  </a:lnTo>
                  <a:lnTo>
                    <a:pt x="85724" y="5481131"/>
                  </a:lnTo>
                  <a:lnTo>
                    <a:pt x="85724" y="5566892"/>
                  </a:lnTo>
                  <a:close/>
                </a:path>
                <a:path w="17926050" h="9867900">
                  <a:moveTo>
                    <a:pt x="85724" y="5395370"/>
                  </a:moveTo>
                  <a:lnTo>
                    <a:pt x="0" y="5395370"/>
                  </a:lnTo>
                  <a:lnTo>
                    <a:pt x="0" y="5309609"/>
                  </a:lnTo>
                  <a:lnTo>
                    <a:pt x="85724" y="5309609"/>
                  </a:lnTo>
                  <a:lnTo>
                    <a:pt x="85724" y="5395370"/>
                  </a:lnTo>
                  <a:close/>
                </a:path>
                <a:path w="17926050" h="9867900">
                  <a:moveTo>
                    <a:pt x="85724" y="5223847"/>
                  </a:moveTo>
                  <a:lnTo>
                    <a:pt x="0" y="5223847"/>
                  </a:lnTo>
                  <a:lnTo>
                    <a:pt x="0" y="5138086"/>
                  </a:lnTo>
                  <a:lnTo>
                    <a:pt x="85724" y="5138086"/>
                  </a:lnTo>
                  <a:lnTo>
                    <a:pt x="85724" y="5223847"/>
                  </a:lnTo>
                  <a:close/>
                </a:path>
                <a:path w="17926050" h="9867900">
                  <a:moveTo>
                    <a:pt x="85724" y="5052325"/>
                  </a:moveTo>
                  <a:lnTo>
                    <a:pt x="0" y="5052325"/>
                  </a:lnTo>
                  <a:lnTo>
                    <a:pt x="0" y="4966564"/>
                  </a:lnTo>
                  <a:lnTo>
                    <a:pt x="85724" y="4966564"/>
                  </a:lnTo>
                  <a:lnTo>
                    <a:pt x="85724" y="5052325"/>
                  </a:lnTo>
                  <a:close/>
                </a:path>
                <a:path w="17926050" h="9867900">
                  <a:moveTo>
                    <a:pt x="85724" y="4880802"/>
                  </a:moveTo>
                  <a:lnTo>
                    <a:pt x="0" y="4880802"/>
                  </a:lnTo>
                  <a:lnTo>
                    <a:pt x="0" y="4795042"/>
                  </a:lnTo>
                  <a:lnTo>
                    <a:pt x="85724" y="4795042"/>
                  </a:lnTo>
                  <a:lnTo>
                    <a:pt x="85724" y="4880802"/>
                  </a:lnTo>
                  <a:close/>
                </a:path>
                <a:path w="17926050" h="9867900">
                  <a:moveTo>
                    <a:pt x="85724" y="4709280"/>
                  </a:moveTo>
                  <a:lnTo>
                    <a:pt x="0" y="4709280"/>
                  </a:lnTo>
                  <a:lnTo>
                    <a:pt x="0" y="4623519"/>
                  </a:lnTo>
                  <a:lnTo>
                    <a:pt x="85724" y="4623519"/>
                  </a:lnTo>
                  <a:lnTo>
                    <a:pt x="85724" y="4709280"/>
                  </a:lnTo>
                  <a:close/>
                </a:path>
                <a:path w="17926050" h="9867900">
                  <a:moveTo>
                    <a:pt x="85724" y="4537757"/>
                  </a:moveTo>
                  <a:lnTo>
                    <a:pt x="0" y="4537757"/>
                  </a:lnTo>
                  <a:lnTo>
                    <a:pt x="0" y="4451996"/>
                  </a:lnTo>
                  <a:lnTo>
                    <a:pt x="85724" y="4451996"/>
                  </a:lnTo>
                  <a:lnTo>
                    <a:pt x="85724" y="4537757"/>
                  </a:lnTo>
                  <a:close/>
                </a:path>
                <a:path w="17926050" h="9867900">
                  <a:moveTo>
                    <a:pt x="85724" y="4366235"/>
                  </a:moveTo>
                  <a:lnTo>
                    <a:pt x="0" y="4366235"/>
                  </a:lnTo>
                  <a:lnTo>
                    <a:pt x="0" y="4280474"/>
                  </a:lnTo>
                  <a:lnTo>
                    <a:pt x="85724" y="4280474"/>
                  </a:lnTo>
                  <a:lnTo>
                    <a:pt x="85724" y="4366235"/>
                  </a:lnTo>
                  <a:close/>
                </a:path>
                <a:path w="17926050" h="9867900">
                  <a:moveTo>
                    <a:pt x="85724" y="4194713"/>
                  </a:moveTo>
                  <a:lnTo>
                    <a:pt x="0" y="4194713"/>
                  </a:lnTo>
                  <a:lnTo>
                    <a:pt x="0" y="4108952"/>
                  </a:lnTo>
                  <a:lnTo>
                    <a:pt x="85724" y="4108952"/>
                  </a:lnTo>
                  <a:lnTo>
                    <a:pt x="85724" y="4194713"/>
                  </a:lnTo>
                  <a:close/>
                </a:path>
                <a:path w="17926050" h="9867900">
                  <a:moveTo>
                    <a:pt x="85724" y="4023190"/>
                  </a:moveTo>
                  <a:lnTo>
                    <a:pt x="0" y="4023190"/>
                  </a:lnTo>
                  <a:lnTo>
                    <a:pt x="0" y="3937429"/>
                  </a:lnTo>
                  <a:lnTo>
                    <a:pt x="85724" y="3937429"/>
                  </a:lnTo>
                  <a:lnTo>
                    <a:pt x="85724" y="4023190"/>
                  </a:lnTo>
                  <a:close/>
                </a:path>
                <a:path w="17926050" h="9867900">
                  <a:moveTo>
                    <a:pt x="85724" y="3851668"/>
                  </a:moveTo>
                  <a:lnTo>
                    <a:pt x="0" y="3851668"/>
                  </a:lnTo>
                  <a:lnTo>
                    <a:pt x="0" y="3765907"/>
                  </a:lnTo>
                  <a:lnTo>
                    <a:pt x="85724" y="3765907"/>
                  </a:lnTo>
                  <a:lnTo>
                    <a:pt x="85724" y="3851668"/>
                  </a:lnTo>
                  <a:close/>
                </a:path>
                <a:path w="17926050" h="9867900">
                  <a:moveTo>
                    <a:pt x="85724" y="3680145"/>
                  </a:moveTo>
                  <a:lnTo>
                    <a:pt x="0" y="3680145"/>
                  </a:lnTo>
                  <a:lnTo>
                    <a:pt x="0" y="3594384"/>
                  </a:lnTo>
                  <a:lnTo>
                    <a:pt x="85724" y="3594384"/>
                  </a:lnTo>
                  <a:lnTo>
                    <a:pt x="85724" y="3680145"/>
                  </a:lnTo>
                  <a:close/>
                </a:path>
                <a:path w="17926050" h="9867900">
                  <a:moveTo>
                    <a:pt x="85724" y="3508623"/>
                  </a:moveTo>
                  <a:lnTo>
                    <a:pt x="0" y="3508623"/>
                  </a:lnTo>
                  <a:lnTo>
                    <a:pt x="0" y="3422862"/>
                  </a:lnTo>
                  <a:lnTo>
                    <a:pt x="85724" y="3422862"/>
                  </a:lnTo>
                  <a:lnTo>
                    <a:pt x="85724" y="3508623"/>
                  </a:lnTo>
                  <a:close/>
                </a:path>
                <a:path w="17926050" h="9867900">
                  <a:moveTo>
                    <a:pt x="85724" y="3337100"/>
                  </a:moveTo>
                  <a:lnTo>
                    <a:pt x="0" y="3337100"/>
                  </a:lnTo>
                  <a:lnTo>
                    <a:pt x="0" y="3251339"/>
                  </a:lnTo>
                  <a:lnTo>
                    <a:pt x="85724" y="3251339"/>
                  </a:lnTo>
                  <a:lnTo>
                    <a:pt x="85724" y="3337100"/>
                  </a:lnTo>
                  <a:close/>
                </a:path>
                <a:path w="17926050" h="9867900">
                  <a:moveTo>
                    <a:pt x="85724" y="3165578"/>
                  </a:moveTo>
                  <a:lnTo>
                    <a:pt x="0" y="3165578"/>
                  </a:lnTo>
                  <a:lnTo>
                    <a:pt x="0" y="3079817"/>
                  </a:lnTo>
                  <a:lnTo>
                    <a:pt x="85724" y="3079817"/>
                  </a:lnTo>
                  <a:lnTo>
                    <a:pt x="85724" y="3165578"/>
                  </a:lnTo>
                  <a:close/>
                </a:path>
                <a:path w="17926050" h="9867900">
                  <a:moveTo>
                    <a:pt x="85724" y="2994055"/>
                  </a:moveTo>
                  <a:lnTo>
                    <a:pt x="0" y="2994055"/>
                  </a:lnTo>
                  <a:lnTo>
                    <a:pt x="0" y="2908295"/>
                  </a:lnTo>
                  <a:lnTo>
                    <a:pt x="85724" y="2908295"/>
                  </a:lnTo>
                  <a:lnTo>
                    <a:pt x="85724" y="2994055"/>
                  </a:lnTo>
                  <a:close/>
                </a:path>
                <a:path w="17926050" h="9867900">
                  <a:moveTo>
                    <a:pt x="85724" y="2822533"/>
                  </a:moveTo>
                  <a:lnTo>
                    <a:pt x="0" y="2822533"/>
                  </a:lnTo>
                  <a:lnTo>
                    <a:pt x="0" y="2736772"/>
                  </a:lnTo>
                  <a:lnTo>
                    <a:pt x="85724" y="2736772"/>
                  </a:lnTo>
                  <a:lnTo>
                    <a:pt x="85724" y="2822533"/>
                  </a:lnTo>
                  <a:close/>
                </a:path>
                <a:path w="17926050" h="9867900">
                  <a:moveTo>
                    <a:pt x="85724" y="2651010"/>
                  </a:moveTo>
                  <a:lnTo>
                    <a:pt x="0" y="2651010"/>
                  </a:lnTo>
                  <a:lnTo>
                    <a:pt x="0" y="2565250"/>
                  </a:lnTo>
                  <a:lnTo>
                    <a:pt x="85724" y="2565250"/>
                  </a:lnTo>
                  <a:lnTo>
                    <a:pt x="85724" y="2651010"/>
                  </a:lnTo>
                  <a:close/>
                </a:path>
                <a:path w="17926050" h="9867900">
                  <a:moveTo>
                    <a:pt x="85724" y="2479488"/>
                  </a:moveTo>
                  <a:lnTo>
                    <a:pt x="0" y="2479488"/>
                  </a:lnTo>
                  <a:lnTo>
                    <a:pt x="0" y="2393727"/>
                  </a:lnTo>
                  <a:lnTo>
                    <a:pt x="85724" y="2393727"/>
                  </a:lnTo>
                  <a:lnTo>
                    <a:pt x="85724" y="2479488"/>
                  </a:lnTo>
                  <a:close/>
                </a:path>
                <a:path w="17926050" h="9867900">
                  <a:moveTo>
                    <a:pt x="85724" y="2307965"/>
                  </a:moveTo>
                  <a:lnTo>
                    <a:pt x="0" y="2307965"/>
                  </a:lnTo>
                  <a:lnTo>
                    <a:pt x="0" y="2222205"/>
                  </a:lnTo>
                  <a:lnTo>
                    <a:pt x="85724" y="2222205"/>
                  </a:lnTo>
                  <a:lnTo>
                    <a:pt x="85724" y="2307965"/>
                  </a:lnTo>
                  <a:close/>
                </a:path>
                <a:path w="17926050" h="9867900">
                  <a:moveTo>
                    <a:pt x="85724" y="2136444"/>
                  </a:moveTo>
                  <a:lnTo>
                    <a:pt x="0" y="2136444"/>
                  </a:lnTo>
                  <a:lnTo>
                    <a:pt x="0" y="2050682"/>
                  </a:lnTo>
                  <a:lnTo>
                    <a:pt x="85724" y="2050682"/>
                  </a:lnTo>
                  <a:lnTo>
                    <a:pt x="85724" y="2136444"/>
                  </a:lnTo>
                  <a:close/>
                </a:path>
                <a:path w="17926050" h="9867900">
                  <a:moveTo>
                    <a:pt x="85724" y="1964921"/>
                  </a:moveTo>
                  <a:lnTo>
                    <a:pt x="0" y="1964921"/>
                  </a:lnTo>
                  <a:lnTo>
                    <a:pt x="0" y="1879160"/>
                  </a:lnTo>
                  <a:lnTo>
                    <a:pt x="85724" y="1879160"/>
                  </a:lnTo>
                  <a:lnTo>
                    <a:pt x="85724" y="1964921"/>
                  </a:lnTo>
                  <a:close/>
                </a:path>
                <a:path w="17926050" h="9867900">
                  <a:moveTo>
                    <a:pt x="85724" y="1793398"/>
                  </a:moveTo>
                  <a:lnTo>
                    <a:pt x="0" y="1793398"/>
                  </a:lnTo>
                  <a:lnTo>
                    <a:pt x="0" y="1707637"/>
                  </a:lnTo>
                  <a:lnTo>
                    <a:pt x="85724" y="1707637"/>
                  </a:lnTo>
                  <a:lnTo>
                    <a:pt x="85724" y="1793398"/>
                  </a:lnTo>
                  <a:close/>
                </a:path>
                <a:path w="17926050" h="9867900">
                  <a:moveTo>
                    <a:pt x="85724" y="1621876"/>
                  </a:moveTo>
                  <a:lnTo>
                    <a:pt x="0" y="1621876"/>
                  </a:lnTo>
                  <a:lnTo>
                    <a:pt x="0" y="1536115"/>
                  </a:lnTo>
                  <a:lnTo>
                    <a:pt x="85724" y="1536115"/>
                  </a:lnTo>
                  <a:lnTo>
                    <a:pt x="85724" y="1621876"/>
                  </a:lnTo>
                  <a:close/>
                </a:path>
                <a:path w="17926050" h="9867900">
                  <a:moveTo>
                    <a:pt x="85724" y="1450353"/>
                  </a:moveTo>
                  <a:lnTo>
                    <a:pt x="0" y="1450353"/>
                  </a:lnTo>
                  <a:lnTo>
                    <a:pt x="0" y="1364592"/>
                  </a:lnTo>
                  <a:lnTo>
                    <a:pt x="85724" y="1364592"/>
                  </a:lnTo>
                  <a:lnTo>
                    <a:pt x="85724" y="1450353"/>
                  </a:lnTo>
                  <a:close/>
                </a:path>
                <a:path w="17926050" h="9867900">
                  <a:moveTo>
                    <a:pt x="85724" y="1278831"/>
                  </a:moveTo>
                  <a:lnTo>
                    <a:pt x="0" y="1278831"/>
                  </a:lnTo>
                  <a:lnTo>
                    <a:pt x="0" y="1193070"/>
                  </a:lnTo>
                  <a:lnTo>
                    <a:pt x="85724" y="1193070"/>
                  </a:lnTo>
                  <a:lnTo>
                    <a:pt x="85724" y="1278831"/>
                  </a:lnTo>
                  <a:close/>
                </a:path>
                <a:path w="17926050" h="9867900">
                  <a:moveTo>
                    <a:pt x="85724" y="1107308"/>
                  </a:moveTo>
                  <a:lnTo>
                    <a:pt x="0" y="1107308"/>
                  </a:lnTo>
                  <a:lnTo>
                    <a:pt x="0" y="1021547"/>
                  </a:lnTo>
                  <a:lnTo>
                    <a:pt x="85724" y="1021547"/>
                  </a:lnTo>
                  <a:lnTo>
                    <a:pt x="85724" y="1107308"/>
                  </a:lnTo>
                  <a:close/>
                </a:path>
                <a:path w="17926050" h="9867900">
                  <a:moveTo>
                    <a:pt x="85724" y="935787"/>
                  </a:moveTo>
                  <a:lnTo>
                    <a:pt x="0" y="935787"/>
                  </a:lnTo>
                  <a:lnTo>
                    <a:pt x="0" y="850025"/>
                  </a:lnTo>
                  <a:lnTo>
                    <a:pt x="85724" y="850025"/>
                  </a:lnTo>
                  <a:lnTo>
                    <a:pt x="85724" y="935787"/>
                  </a:lnTo>
                  <a:close/>
                </a:path>
                <a:path w="17926050" h="9867900">
                  <a:moveTo>
                    <a:pt x="85724" y="764264"/>
                  </a:moveTo>
                  <a:lnTo>
                    <a:pt x="0" y="764264"/>
                  </a:lnTo>
                  <a:lnTo>
                    <a:pt x="0" y="678502"/>
                  </a:lnTo>
                  <a:lnTo>
                    <a:pt x="85724" y="678502"/>
                  </a:lnTo>
                  <a:lnTo>
                    <a:pt x="85724" y="764264"/>
                  </a:lnTo>
                  <a:close/>
                </a:path>
                <a:path w="17926050" h="9867900">
                  <a:moveTo>
                    <a:pt x="85724" y="592741"/>
                  </a:moveTo>
                  <a:lnTo>
                    <a:pt x="0" y="592741"/>
                  </a:lnTo>
                  <a:lnTo>
                    <a:pt x="0" y="506980"/>
                  </a:lnTo>
                  <a:lnTo>
                    <a:pt x="85724" y="506980"/>
                  </a:lnTo>
                  <a:lnTo>
                    <a:pt x="85724" y="592741"/>
                  </a:lnTo>
                  <a:close/>
                </a:path>
                <a:path w="17926050" h="9867900">
                  <a:moveTo>
                    <a:pt x="85724" y="421219"/>
                  </a:moveTo>
                  <a:lnTo>
                    <a:pt x="0" y="421219"/>
                  </a:lnTo>
                  <a:lnTo>
                    <a:pt x="0" y="352570"/>
                  </a:lnTo>
                  <a:lnTo>
                    <a:pt x="1167" y="335212"/>
                  </a:lnTo>
                  <a:lnTo>
                    <a:pt x="86045" y="339337"/>
                  </a:lnTo>
                  <a:lnTo>
                    <a:pt x="85831" y="343736"/>
                  </a:lnTo>
                  <a:lnTo>
                    <a:pt x="85724" y="421219"/>
                  </a:lnTo>
                  <a:close/>
                </a:path>
                <a:path w="17926050" h="9867900">
                  <a:moveTo>
                    <a:pt x="96995" y="275503"/>
                  </a:moveTo>
                  <a:lnTo>
                    <a:pt x="15342" y="250912"/>
                  </a:lnTo>
                  <a:lnTo>
                    <a:pt x="27695" y="215334"/>
                  </a:lnTo>
                  <a:lnTo>
                    <a:pt x="48115" y="174621"/>
                  </a:lnTo>
                  <a:lnTo>
                    <a:pt x="49514" y="172550"/>
                  </a:lnTo>
                  <a:lnTo>
                    <a:pt x="123043" y="216344"/>
                  </a:lnTo>
                  <a:lnTo>
                    <a:pt x="115160" y="230553"/>
                  </a:lnTo>
                  <a:lnTo>
                    <a:pt x="108191" y="245149"/>
                  </a:lnTo>
                  <a:lnTo>
                    <a:pt x="102136" y="260133"/>
                  </a:lnTo>
                  <a:lnTo>
                    <a:pt x="96995" y="275503"/>
                  </a:lnTo>
                  <a:close/>
                </a:path>
                <a:path w="17926050" h="9867900">
                  <a:moveTo>
                    <a:pt x="162714" y="165039"/>
                  </a:moveTo>
                  <a:lnTo>
                    <a:pt x="101830" y="104847"/>
                  </a:lnTo>
                  <a:lnTo>
                    <a:pt x="103222" y="103265"/>
                  </a:lnTo>
                  <a:lnTo>
                    <a:pt x="137067" y="73462"/>
                  </a:lnTo>
                  <a:lnTo>
                    <a:pt x="168995" y="51887"/>
                  </a:lnTo>
                  <a:lnTo>
                    <a:pt x="213532" y="124738"/>
                  </a:lnTo>
                  <a:lnTo>
                    <a:pt x="199921" y="133641"/>
                  </a:lnTo>
                  <a:lnTo>
                    <a:pt x="186914" y="143326"/>
                  </a:lnTo>
                  <a:lnTo>
                    <a:pt x="174512" y="153792"/>
                  </a:lnTo>
                  <a:lnTo>
                    <a:pt x="162714" y="165039"/>
                  </a:lnTo>
                  <a:close/>
                </a:path>
                <a:path w="17926050" h="9867900">
                  <a:moveTo>
                    <a:pt x="272349" y="97971"/>
                  </a:moveTo>
                  <a:lnTo>
                    <a:pt x="246832" y="16729"/>
                  </a:lnTo>
                  <a:lnTo>
                    <a:pt x="258734" y="12594"/>
                  </a:lnTo>
                  <a:lnTo>
                    <a:pt x="304600" y="3218"/>
                  </a:lnTo>
                  <a:lnTo>
                    <a:pt x="330841" y="1452"/>
                  </a:lnTo>
                  <a:lnTo>
                    <a:pt x="335974" y="86257"/>
                  </a:lnTo>
                  <a:lnTo>
                    <a:pt x="319753" y="87731"/>
                  </a:lnTo>
                  <a:lnTo>
                    <a:pt x="303741" y="90175"/>
                  </a:lnTo>
                  <a:lnTo>
                    <a:pt x="287940" y="93588"/>
                  </a:lnTo>
                  <a:lnTo>
                    <a:pt x="272349" y="97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3870" y="1913562"/>
              <a:ext cx="1657349" cy="21621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580" y="4164315"/>
              <a:ext cx="3962399" cy="196214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514315" y="5143500"/>
              <a:ext cx="4243705" cy="844550"/>
            </a:xfrm>
            <a:custGeom>
              <a:avLst/>
              <a:gdLst/>
              <a:ahLst/>
              <a:cxnLst/>
              <a:rect l="l" t="t" r="r" b="b"/>
              <a:pathLst>
                <a:path w="4243705" h="844550">
                  <a:moveTo>
                    <a:pt x="0" y="0"/>
                  </a:moveTo>
                  <a:lnTo>
                    <a:pt x="4243387" y="0"/>
                  </a:lnTo>
                  <a:lnTo>
                    <a:pt x="4243387" y="844335"/>
                  </a:lnTo>
                  <a:lnTo>
                    <a:pt x="0" y="844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14333" y="5143500"/>
              <a:ext cx="4257675" cy="847725"/>
            </a:xfrm>
            <a:custGeom>
              <a:avLst/>
              <a:gdLst/>
              <a:ahLst/>
              <a:cxnLst/>
              <a:rect l="l" t="t" r="r" b="b"/>
              <a:pathLst>
                <a:path w="4257675" h="847725">
                  <a:moveTo>
                    <a:pt x="0" y="0"/>
                  </a:moveTo>
                  <a:lnTo>
                    <a:pt x="4257639" y="0"/>
                  </a:lnTo>
                  <a:lnTo>
                    <a:pt x="4257639" y="847725"/>
                  </a:lnTo>
                  <a:lnTo>
                    <a:pt x="0" y="847725"/>
                  </a:lnTo>
                  <a:lnTo>
                    <a:pt x="0" y="0"/>
                  </a:lnTo>
                </a:path>
              </a:pathLst>
            </a:custGeom>
            <a:ln w="76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8601302" y="1896968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13945" y="3786401"/>
            <a:ext cx="3844290" cy="3797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7980" marR="1674495" indent="-335915">
              <a:lnSpc>
                <a:spcPct val="117000"/>
              </a:lnSpc>
              <a:spcBef>
                <a:spcPts val="95"/>
              </a:spcBef>
            </a:pP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60" b="1">
                <a:latin typeface="한컴산뜻돋움"/>
                <a:cs typeface="한컴산뜻돋움"/>
              </a:rPr>
              <a:t>main()</a:t>
            </a:r>
            <a:r>
              <a:rPr dirty="0" sz="2350" spc="35" b="1">
                <a:latin typeface="한컴산뜻돋움"/>
                <a:cs typeface="한컴산뜻돋움"/>
              </a:rPr>
              <a:t> </a:t>
            </a:r>
            <a:r>
              <a:rPr dirty="0" sz="2350" spc="40" b="1">
                <a:latin typeface="한컴산뜻돋움"/>
                <a:cs typeface="한컴산뜻돋움"/>
              </a:rPr>
              <a:t>{ </a:t>
            </a:r>
            <a:r>
              <a:rPr dirty="0" sz="2350" spc="140" b="1">
                <a:latin typeface="한컴산뜻돋움"/>
                <a:cs typeface="한컴산뜻돋움"/>
              </a:rPr>
              <a:t>int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spc="110" b="1">
                <a:latin typeface="한컴산뜻돋움"/>
                <a:cs typeface="한컴산뜻돋움"/>
              </a:rPr>
              <a:t>num</a:t>
            </a:r>
            <a:r>
              <a:rPr dirty="0" sz="2350" spc="20" b="1">
                <a:latin typeface="한컴산뜻돋움"/>
                <a:cs typeface="한컴산뜻돋움"/>
              </a:rPr>
              <a:t> </a:t>
            </a:r>
            <a:r>
              <a:rPr dirty="0" sz="2350" b="1">
                <a:latin typeface="한컴산뜻돋움"/>
                <a:cs typeface="한컴산뜻돋움"/>
              </a:rPr>
              <a:t>=</a:t>
            </a:r>
            <a:r>
              <a:rPr dirty="0" sz="2350" spc="25" b="1">
                <a:latin typeface="한컴산뜻돋움"/>
                <a:cs typeface="한컴산뜻돋움"/>
              </a:rPr>
              <a:t> </a:t>
            </a:r>
            <a:r>
              <a:rPr dirty="0" sz="2350" spc="170" b="1">
                <a:latin typeface="한컴산뜻돋움"/>
                <a:cs typeface="한컴산뜻돋움"/>
              </a:rPr>
              <a:t>0;</a:t>
            </a:r>
            <a:endParaRPr sz="2350">
              <a:latin typeface="한컴산뜻돋움"/>
              <a:cs typeface="한컴산뜻돋움"/>
            </a:endParaRPr>
          </a:p>
          <a:p>
            <a:pPr marL="347980" marR="5080">
              <a:lnSpc>
                <a:spcPct val="117000"/>
              </a:lnSpc>
              <a:spcBef>
                <a:spcPts val="5"/>
              </a:spcBef>
            </a:pPr>
            <a:r>
              <a:rPr dirty="0" sz="2350" spc="155" b="1">
                <a:latin typeface="한컴산뜻돋움"/>
                <a:cs typeface="한컴산뜻돋움"/>
              </a:rPr>
              <a:t>scanf("%d",&amp;num); </a:t>
            </a:r>
            <a:r>
              <a:rPr dirty="0" sz="2350" spc="145" b="1">
                <a:latin typeface="한컴산뜻돋움"/>
                <a:cs typeface="한컴산뜻돋움"/>
              </a:rPr>
              <a:t>for(int</a:t>
            </a:r>
            <a:r>
              <a:rPr dirty="0" sz="2350" spc="65" b="1">
                <a:latin typeface="한컴산뜻돋움"/>
                <a:cs typeface="한컴산뜻돋움"/>
              </a:rPr>
              <a:t> </a:t>
            </a:r>
            <a:r>
              <a:rPr dirty="0" sz="2350" spc="-10" b="1">
                <a:latin typeface="한컴산뜻돋움"/>
                <a:cs typeface="한컴산뜻돋움"/>
              </a:rPr>
              <a:t>i=1;i&lt;=num;i++){</a:t>
            </a:r>
            <a:endParaRPr sz="2350">
              <a:latin typeface="한컴산뜻돋움"/>
              <a:cs typeface="한컴산뜻돋움"/>
            </a:endParaRPr>
          </a:p>
          <a:p>
            <a:pPr marL="1018540" marR="254635" indent="-335915">
              <a:lnSpc>
                <a:spcPct val="117000"/>
              </a:lnSpc>
            </a:pPr>
            <a:r>
              <a:rPr dirty="0" sz="2350" spc="145" b="1">
                <a:latin typeface="한컴산뜻돋움"/>
                <a:cs typeface="한컴산뜻돋움"/>
              </a:rPr>
              <a:t>for(int</a:t>
            </a:r>
            <a:r>
              <a:rPr dirty="0" sz="2350" spc="65" b="1">
                <a:latin typeface="한컴산뜻돋움"/>
                <a:cs typeface="한컴산뜻돋움"/>
              </a:rPr>
              <a:t> </a:t>
            </a:r>
            <a:r>
              <a:rPr dirty="0" sz="2350" spc="-10" b="1">
                <a:latin typeface="한컴산뜻돋움"/>
                <a:cs typeface="한컴산뜻돋움"/>
              </a:rPr>
              <a:t>j=1;j&lt;=i;j++){ </a:t>
            </a:r>
            <a:r>
              <a:rPr dirty="0" sz="2350" spc="170" b="1">
                <a:latin typeface="한컴산뜻돋움"/>
                <a:cs typeface="한컴산뜻돋움"/>
              </a:rPr>
              <a:t>printf("*");</a:t>
            </a:r>
            <a:endParaRPr sz="2350">
              <a:latin typeface="한컴산뜻돋움"/>
              <a:cs typeface="한컴산뜻돋움"/>
            </a:endParaRPr>
          </a:p>
          <a:p>
            <a:pPr marL="683260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  <a:p>
            <a:pPr marL="683260">
              <a:lnSpc>
                <a:spcPct val="100000"/>
              </a:lnSpc>
              <a:spcBef>
                <a:spcPts val="480"/>
              </a:spcBef>
            </a:pPr>
            <a:r>
              <a:rPr dirty="0" sz="2350" spc="180" b="1">
                <a:latin typeface="한컴산뜻돋움"/>
                <a:cs typeface="한컴산뜻돋움"/>
              </a:rPr>
              <a:t>printf("\n");</a:t>
            </a:r>
            <a:endParaRPr sz="2350">
              <a:latin typeface="한컴산뜻돋움"/>
              <a:cs typeface="한컴산뜻돋움"/>
            </a:endParaRPr>
          </a:p>
          <a:p>
            <a:pPr marL="347980">
              <a:lnSpc>
                <a:spcPct val="100000"/>
              </a:lnSpc>
              <a:spcBef>
                <a:spcPts val="480"/>
              </a:spcBef>
            </a:pPr>
            <a:r>
              <a:rPr dirty="0" sz="2350" spc="100" b="1">
                <a:latin typeface="한컴산뜻돋움"/>
                <a:cs typeface="한컴산뜻돋움"/>
              </a:rPr>
              <a:t>}</a:t>
            </a:r>
            <a:endParaRPr sz="2350">
              <a:latin typeface="한컴산뜻돋움"/>
              <a:cs typeface="한컴산뜻돋움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81014" y="211593"/>
            <a:ext cx="17926050" cy="9867900"/>
            <a:chOff x="181014" y="211593"/>
            <a:chExt cx="17926050" cy="9867900"/>
          </a:xfrm>
        </p:grpSpPr>
        <p:sp>
          <p:nvSpPr>
            <p:cNvPr id="4" name="object 4" descr=""/>
            <p:cNvSpPr/>
            <p:nvPr/>
          </p:nvSpPr>
          <p:spPr>
            <a:xfrm>
              <a:off x="181014" y="211593"/>
              <a:ext cx="17926050" cy="9867900"/>
            </a:xfrm>
            <a:custGeom>
              <a:avLst/>
              <a:gdLst/>
              <a:ahLst/>
              <a:cxnLst/>
              <a:rect l="l" t="t" r="r" b="b"/>
              <a:pathLst>
                <a:path w="17926050" h="9867900">
                  <a:moveTo>
                    <a:pt x="438147" y="85761"/>
                  </a:moveTo>
                  <a:lnTo>
                    <a:pt x="352422" y="85761"/>
                  </a:lnTo>
                  <a:lnTo>
                    <a:pt x="352422" y="0"/>
                  </a:lnTo>
                  <a:lnTo>
                    <a:pt x="438147" y="0"/>
                  </a:lnTo>
                  <a:lnTo>
                    <a:pt x="438147" y="85761"/>
                  </a:lnTo>
                  <a:close/>
                </a:path>
                <a:path w="17926050" h="9867900">
                  <a:moveTo>
                    <a:pt x="609597" y="85761"/>
                  </a:moveTo>
                  <a:lnTo>
                    <a:pt x="523872" y="85761"/>
                  </a:lnTo>
                  <a:lnTo>
                    <a:pt x="523872" y="0"/>
                  </a:lnTo>
                  <a:lnTo>
                    <a:pt x="609597" y="0"/>
                  </a:lnTo>
                  <a:lnTo>
                    <a:pt x="609597" y="85761"/>
                  </a:lnTo>
                  <a:close/>
                </a:path>
                <a:path w="17926050" h="9867900">
                  <a:moveTo>
                    <a:pt x="781047" y="85761"/>
                  </a:moveTo>
                  <a:lnTo>
                    <a:pt x="695322" y="85761"/>
                  </a:lnTo>
                  <a:lnTo>
                    <a:pt x="695322" y="0"/>
                  </a:lnTo>
                  <a:lnTo>
                    <a:pt x="781047" y="0"/>
                  </a:lnTo>
                  <a:lnTo>
                    <a:pt x="781047" y="85761"/>
                  </a:lnTo>
                  <a:close/>
                </a:path>
                <a:path w="17926050" h="9867900">
                  <a:moveTo>
                    <a:pt x="952496" y="85761"/>
                  </a:moveTo>
                  <a:lnTo>
                    <a:pt x="866772" y="85761"/>
                  </a:lnTo>
                  <a:lnTo>
                    <a:pt x="866772" y="0"/>
                  </a:lnTo>
                  <a:lnTo>
                    <a:pt x="952496" y="0"/>
                  </a:lnTo>
                  <a:lnTo>
                    <a:pt x="952496" y="85761"/>
                  </a:lnTo>
                  <a:close/>
                </a:path>
                <a:path w="17926050" h="9867900">
                  <a:moveTo>
                    <a:pt x="1123947" y="85761"/>
                  </a:moveTo>
                  <a:lnTo>
                    <a:pt x="1038222" y="85761"/>
                  </a:lnTo>
                  <a:lnTo>
                    <a:pt x="1038222" y="0"/>
                  </a:lnTo>
                  <a:lnTo>
                    <a:pt x="1123947" y="0"/>
                  </a:lnTo>
                  <a:lnTo>
                    <a:pt x="1123947" y="85761"/>
                  </a:lnTo>
                  <a:close/>
                </a:path>
                <a:path w="17926050" h="9867900">
                  <a:moveTo>
                    <a:pt x="1295397" y="85761"/>
                  </a:moveTo>
                  <a:lnTo>
                    <a:pt x="1209672" y="85761"/>
                  </a:lnTo>
                  <a:lnTo>
                    <a:pt x="1209672" y="0"/>
                  </a:lnTo>
                  <a:lnTo>
                    <a:pt x="1295397" y="0"/>
                  </a:lnTo>
                  <a:lnTo>
                    <a:pt x="1295397" y="85761"/>
                  </a:lnTo>
                  <a:close/>
                </a:path>
                <a:path w="17926050" h="9867900">
                  <a:moveTo>
                    <a:pt x="1466847" y="85761"/>
                  </a:moveTo>
                  <a:lnTo>
                    <a:pt x="1381122" y="85761"/>
                  </a:lnTo>
                  <a:lnTo>
                    <a:pt x="1381122" y="0"/>
                  </a:lnTo>
                  <a:lnTo>
                    <a:pt x="1466847" y="0"/>
                  </a:lnTo>
                  <a:lnTo>
                    <a:pt x="1466847" y="85761"/>
                  </a:lnTo>
                  <a:close/>
                </a:path>
                <a:path w="17926050" h="9867900">
                  <a:moveTo>
                    <a:pt x="1638296" y="85761"/>
                  </a:moveTo>
                  <a:lnTo>
                    <a:pt x="1552571" y="85761"/>
                  </a:lnTo>
                  <a:lnTo>
                    <a:pt x="1552571" y="0"/>
                  </a:lnTo>
                  <a:lnTo>
                    <a:pt x="1638296" y="0"/>
                  </a:lnTo>
                  <a:lnTo>
                    <a:pt x="1638296" y="85761"/>
                  </a:lnTo>
                  <a:close/>
                </a:path>
                <a:path w="17926050" h="9867900">
                  <a:moveTo>
                    <a:pt x="1809746" y="85761"/>
                  </a:moveTo>
                  <a:lnTo>
                    <a:pt x="1724021" y="85761"/>
                  </a:lnTo>
                  <a:lnTo>
                    <a:pt x="1724021" y="0"/>
                  </a:lnTo>
                  <a:lnTo>
                    <a:pt x="1809746" y="0"/>
                  </a:lnTo>
                  <a:lnTo>
                    <a:pt x="1809746" y="85761"/>
                  </a:lnTo>
                  <a:close/>
                </a:path>
                <a:path w="17926050" h="9867900">
                  <a:moveTo>
                    <a:pt x="1981196" y="85761"/>
                  </a:moveTo>
                  <a:lnTo>
                    <a:pt x="1895471" y="85761"/>
                  </a:lnTo>
                  <a:lnTo>
                    <a:pt x="1895471" y="0"/>
                  </a:lnTo>
                  <a:lnTo>
                    <a:pt x="1981196" y="0"/>
                  </a:lnTo>
                  <a:lnTo>
                    <a:pt x="1981196" y="85761"/>
                  </a:lnTo>
                  <a:close/>
                </a:path>
                <a:path w="17926050" h="9867900">
                  <a:moveTo>
                    <a:pt x="2152646" y="85761"/>
                  </a:moveTo>
                  <a:lnTo>
                    <a:pt x="2066921" y="85761"/>
                  </a:lnTo>
                  <a:lnTo>
                    <a:pt x="2066921" y="0"/>
                  </a:lnTo>
                  <a:lnTo>
                    <a:pt x="2152646" y="0"/>
                  </a:lnTo>
                  <a:lnTo>
                    <a:pt x="2152646" y="85761"/>
                  </a:lnTo>
                  <a:close/>
                </a:path>
                <a:path w="17926050" h="9867900">
                  <a:moveTo>
                    <a:pt x="2324096" y="85761"/>
                  </a:moveTo>
                  <a:lnTo>
                    <a:pt x="2238371" y="85761"/>
                  </a:lnTo>
                  <a:lnTo>
                    <a:pt x="2238371" y="0"/>
                  </a:lnTo>
                  <a:lnTo>
                    <a:pt x="2324096" y="0"/>
                  </a:lnTo>
                  <a:lnTo>
                    <a:pt x="2324096" y="85761"/>
                  </a:lnTo>
                  <a:close/>
                </a:path>
                <a:path w="17926050" h="9867900">
                  <a:moveTo>
                    <a:pt x="2495546" y="85761"/>
                  </a:moveTo>
                  <a:lnTo>
                    <a:pt x="2409821" y="85761"/>
                  </a:lnTo>
                  <a:lnTo>
                    <a:pt x="2409821" y="0"/>
                  </a:lnTo>
                  <a:lnTo>
                    <a:pt x="2495546" y="0"/>
                  </a:lnTo>
                  <a:lnTo>
                    <a:pt x="2495546" y="85761"/>
                  </a:lnTo>
                  <a:close/>
                </a:path>
                <a:path w="17926050" h="9867900">
                  <a:moveTo>
                    <a:pt x="2666996" y="85761"/>
                  </a:moveTo>
                  <a:lnTo>
                    <a:pt x="2581271" y="85761"/>
                  </a:lnTo>
                  <a:lnTo>
                    <a:pt x="2581271" y="0"/>
                  </a:lnTo>
                  <a:lnTo>
                    <a:pt x="2666996" y="0"/>
                  </a:lnTo>
                  <a:lnTo>
                    <a:pt x="2666996" y="85761"/>
                  </a:lnTo>
                  <a:close/>
                </a:path>
                <a:path w="17926050" h="9867900">
                  <a:moveTo>
                    <a:pt x="2838446" y="85761"/>
                  </a:moveTo>
                  <a:lnTo>
                    <a:pt x="2752721" y="85761"/>
                  </a:lnTo>
                  <a:lnTo>
                    <a:pt x="2752721" y="0"/>
                  </a:lnTo>
                  <a:lnTo>
                    <a:pt x="2838446" y="0"/>
                  </a:lnTo>
                  <a:lnTo>
                    <a:pt x="2838446" y="85761"/>
                  </a:lnTo>
                  <a:close/>
                </a:path>
                <a:path w="17926050" h="9867900">
                  <a:moveTo>
                    <a:pt x="3009896" y="85761"/>
                  </a:moveTo>
                  <a:lnTo>
                    <a:pt x="2924171" y="85761"/>
                  </a:lnTo>
                  <a:lnTo>
                    <a:pt x="2924171" y="0"/>
                  </a:lnTo>
                  <a:lnTo>
                    <a:pt x="3009896" y="0"/>
                  </a:lnTo>
                  <a:lnTo>
                    <a:pt x="3009896" y="85761"/>
                  </a:lnTo>
                  <a:close/>
                </a:path>
                <a:path w="17926050" h="9867900">
                  <a:moveTo>
                    <a:pt x="3181346" y="85761"/>
                  </a:moveTo>
                  <a:lnTo>
                    <a:pt x="3095621" y="85761"/>
                  </a:lnTo>
                  <a:lnTo>
                    <a:pt x="3095621" y="0"/>
                  </a:lnTo>
                  <a:lnTo>
                    <a:pt x="3181346" y="0"/>
                  </a:lnTo>
                  <a:lnTo>
                    <a:pt x="3181346" y="85761"/>
                  </a:lnTo>
                  <a:close/>
                </a:path>
                <a:path w="17926050" h="9867900">
                  <a:moveTo>
                    <a:pt x="3352796" y="85761"/>
                  </a:moveTo>
                  <a:lnTo>
                    <a:pt x="3267071" y="85761"/>
                  </a:lnTo>
                  <a:lnTo>
                    <a:pt x="3267071" y="0"/>
                  </a:lnTo>
                  <a:lnTo>
                    <a:pt x="3352796" y="0"/>
                  </a:lnTo>
                  <a:lnTo>
                    <a:pt x="3352796" y="85761"/>
                  </a:lnTo>
                  <a:close/>
                </a:path>
                <a:path w="17926050" h="9867900">
                  <a:moveTo>
                    <a:pt x="3524246" y="85761"/>
                  </a:moveTo>
                  <a:lnTo>
                    <a:pt x="3438521" y="85761"/>
                  </a:lnTo>
                  <a:lnTo>
                    <a:pt x="3438521" y="0"/>
                  </a:lnTo>
                  <a:lnTo>
                    <a:pt x="3524246" y="0"/>
                  </a:lnTo>
                  <a:lnTo>
                    <a:pt x="3524246" y="85761"/>
                  </a:lnTo>
                  <a:close/>
                </a:path>
                <a:path w="17926050" h="9867900">
                  <a:moveTo>
                    <a:pt x="3695696" y="85761"/>
                  </a:moveTo>
                  <a:lnTo>
                    <a:pt x="3609971" y="85761"/>
                  </a:lnTo>
                  <a:lnTo>
                    <a:pt x="3609971" y="0"/>
                  </a:lnTo>
                  <a:lnTo>
                    <a:pt x="3695696" y="0"/>
                  </a:lnTo>
                  <a:lnTo>
                    <a:pt x="3695696" y="85761"/>
                  </a:lnTo>
                  <a:close/>
                </a:path>
                <a:path w="17926050" h="9867900">
                  <a:moveTo>
                    <a:pt x="3867146" y="85761"/>
                  </a:moveTo>
                  <a:lnTo>
                    <a:pt x="3781421" y="85761"/>
                  </a:lnTo>
                  <a:lnTo>
                    <a:pt x="3781421" y="0"/>
                  </a:lnTo>
                  <a:lnTo>
                    <a:pt x="3867146" y="0"/>
                  </a:lnTo>
                  <a:lnTo>
                    <a:pt x="3867146" y="85761"/>
                  </a:lnTo>
                  <a:close/>
                </a:path>
                <a:path w="17926050" h="9867900">
                  <a:moveTo>
                    <a:pt x="4038596" y="85761"/>
                  </a:moveTo>
                  <a:lnTo>
                    <a:pt x="3952871" y="85761"/>
                  </a:lnTo>
                  <a:lnTo>
                    <a:pt x="3952871" y="0"/>
                  </a:lnTo>
                  <a:lnTo>
                    <a:pt x="4038596" y="0"/>
                  </a:lnTo>
                  <a:lnTo>
                    <a:pt x="4038596" y="85761"/>
                  </a:lnTo>
                  <a:close/>
                </a:path>
                <a:path w="17926050" h="9867900">
                  <a:moveTo>
                    <a:pt x="4210046" y="85761"/>
                  </a:moveTo>
                  <a:lnTo>
                    <a:pt x="4124321" y="85761"/>
                  </a:lnTo>
                  <a:lnTo>
                    <a:pt x="4124321" y="0"/>
                  </a:lnTo>
                  <a:lnTo>
                    <a:pt x="4210046" y="0"/>
                  </a:lnTo>
                  <a:lnTo>
                    <a:pt x="4210046" y="85761"/>
                  </a:lnTo>
                  <a:close/>
                </a:path>
                <a:path w="17926050" h="9867900">
                  <a:moveTo>
                    <a:pt x="4381496" y="85761"/>
                  </a:moveTo>
                  <a:lnTo>
                    <a:pt x="4295771" y="85761"/>
                  </a:lnTo>
                  <a:lnTo>
                    <a:pt x="4295771" y="0"/>
                  </a:lnTo>
                  <a:lnTo>
                    <a:pt x="4381496" y="0"/>
                  </a:lnTo>
                  <a:lnTo>
                    <a:pt x="4381496" y="85761"/>
                  </a:lnTo>
                  <a:close/>
                </a:path>
                <a:path w="17926050" h="9867900">
                  <a:moveTo>
                    <a:pt x="4552946" y="85761"/>
                  </a:moveTo>
                  <a:lnTo>
                    <a:pt x="4467221" y="85761"/>
                  </a:lnTo>
                  <a:lnTo>
                    <a:pt x="4467221" y="0"/>
                  </a:lnTo>
                  <a:lnTo>
                    <a:pt x="4552946" y="0"/>
                  </a:lnTo>
                  <a:lnTo>
                    <a:pt x="4552946" y="85761"/>
                  </a:lnTo>
                  <a:close/>
                </a:path>
                <a:path w="17926050" h="9867900">
                  <a:moveTo>
                    <a:pt x="4724396" y="85761"/>
                  </a:moveTo>
                  <a:lnTo>
                    <a:pt x="4638671" y="85761"/>
                  </a:lnTo>
                  <a:lnTo>
                    <a:pt x="4638671" y="0"/>
                  </a:lnTo>
                  <a:lnTo>
                    <a:pt x="4724396" y="0"/>
                  </a:lnTo>
                  <a:lnTo>
                    <a:pt x="4724396" y="85761"/>
                  </a:lnTo>
                  <a:close/>
                </a:path>
                <a:path w="17926050" h="9867900">
                  <a:moveTo>
                    <a:pt x="4895846" y="85761"/>
                  </a:moveTo>
                  <a:lnTo>
                    <a:pt x="4810121" y="85761"/>
                  </a:lnTo>
                  <a:lnTo>
                    <a:pt x="4810121" y="0"/>
                  </a:lnTo>
                  <a:lnTo>
                    <a:pt x="4895846" y="0"/>
                  </a:lnTo>
                  <a:lnTo>
                    <a:pt x="4895846" y="85761"/>
                  </a:lnTo>
                  <a:close/>
                </a:path>
                <a:path w="17926050" h="9867900">
                  <a:moveTo>
                    <a:pt x="5067296" y="85761"/>
                  </a:moveTo>
                  <a:lnTo>
                    <a:pt x="4981571" y="85761"/>
                  </a:lnTo>
                  <a:lnTo>
                    <a:pt x="4981571" y="0"/>
                  </a:lnTo>
                  <a:lnTo>
                    <a:pt x="5067296" y="0"/>
                  </a:lnTo>
                  <a:lnTo>
                    <a:pt x="5067296" y="85761"/>
                  </a:lnTo>
                  <a:close/>
                </a:path>
                <a:path w="17926050" h="9867900">
                  <a:moveTo>
                    <a:pt x="5238746" y="85761"/>
                  </a:moveTo>
                  <a:lnTo>
                    <a:pt x="5153021" y="85761"/>
                  </a:lnTo>
                  <a:lnTo>
                    <a:pt x="5153021" y="0"/>
                  </a:lnTo>
                  <a:lnTo>
                    <a:pt x="5238746" y="0"/>
                  </a:lnTo>
                  <a:lnTo>
                    <a:pt x="5238746" y="85761"/>
                  </a:lnTo>
                  <a:close/>
                </a:path>
                <a:path w="17926050" h="9867900">
                  <a:moveTo>
                    <a:pt x="5410196" y="85761"/>
                  </a:moveTo>
                  <a:lnTo>
                    <a:pt x="5324471" y="85761"/>
                  </a:lnTo>
                  <a:lnTo>
                    <a:pt x="5324471" y="0"/>
                  </a:lnTo>
                  <a:lnTo>
                    <a:pt x="5410196" y="0"/>
                  </a:lnTo>
                  <a:lnTo>
                    <a:pt x="5410196" y="85761"/>
                  </a:lnTo>
                  <a:close/>
                </a:path>
                <a:path w="17926050" h="9867900">
                  <a:moveTo>
                    <a:pt x="5581646" y="85761"/>
                  </a:moveTo>
                  <a:lnTo>
                    <a:pt x="5495921" y="85761"/>
                  </a:lnTo>
                  <a:lnTo>
                    <a:pt x="5495921" y="0"/>
                  </a:lnTo>
                  <a:lnTo>
                    <a:pt x="5581646" y="0"/>
                  </a:lnTo>
                  <a:lnTo>
                    <a:pt x="5581646" y="85761"/>
                  </a:lnTo>
                  <a:close/>
                </a:path>
                <a:path w="17926050" h="9867900">
                  <a:moveTo>
                    <a:pt x="5753096" y="85761"/>
                  </a:moveTo>
                  <a:lnTo>
                    <a:pt x="5667371" y="85761"/>
                  </a:lnTo>
                  <a:lnTo>
                    <a:pt x="5667371" y="0"/>
                  </a:lnTo>
                  <a:lnTo>
                    <a:pt x="5753096" y="0"/>
                  </a:lnTo>
                  <a:lnTo>
                    <a:pt x="5753096" y="85761"/>
                  </a:lnTo>
                  <a:close/>
                </a:path>
                <a:path w="17926050" h="9867900">
                  <a:moveTo>
                    <a:pt x="5924546" y="85761"/>
                  </a:moveTo>
                  <a:lnTo>
                    <a:pt x="5838821" y="85761"/>
                  </a:lnTo>
                  <a:lnTo>
                    <a:pt x="5838821" y="0"/>
                  </a:lnTo>
                  <a:lnTo>
                    <a:pt x="5924546" y="0"/>
                  </a:lnTo>
                  <a:lnTo>
                    <a:pt x="5924546" y="85761"/>
                  </a:lnTo>
                  <a:close/>
                </a:path>
                <a:path w="17926050" h="9867900">
                  <a:moveTo>
                    <a:pt x="6095996" y="85761"/>
                  </a:moveTo>
                  <a:lnTo>
                    <a:pt x="6010271" y="85761"/>
                  </a:lnTo>
                  <a:lnTo>
                    <a:pt x="6010271" y="0"/>
                  </a:lnTo>
                  <a:lnTo>
                    <a:pt x="6095996" y="0"/>
                  </a:lnTo>
                  <a:lnTo>
                    <a:pt x="6095996" y="85761"/>
                  </a:lnTo>
                  <a:close/>
                </a:path>
                <a:path w="17926050" h="9867900">
                  <a:moveTo>
                    <a:pt x="6267446" y="85761"/>
                  </a:moveTo>
                  <a:lnTo>
                    <a:pt x="6181721" y="85761"/>
                  </a:lnTo>
                  <a:lnTo>
                    <a:pt x="6181721" y="0"/>
                  </a:lnTo>
                  <a:lnTo>
                    <a:pt x="6267446" y="0"/>
                  </a:lnTo>
                  <a:lnTo>
                    <a:pt x="6267446" y="85761"/>
                  </a:lnTo>
                  <a:close/>
                </a:path>
                <a:path w="17926050" h="9867900">
                  <a:moveTo>
                    <a:pt x="6438896" y="85761"/>
                  </a:moveTo>
                  <a:lnTo>
                    <a:pt x="6353171" y="85761"/>
                  </a:lnTo>
                  <a:lnTo>
                    <a:pt x="6353171" y="0"/>
                  </a:lnTo>
                  <a:lnTo>
                    <a:pt x="6438896" y="0"/>
                  </a:lnTo>
                  <a:lnTo>
                    <a:pt x="6438896" y="85761"/>
                  </a:lnTo>
                  <a:close/>
                </a:path>
                <a:path w="17926050" h="9867900">
                  <a:moveTo>
                    <a:pt x="6610346" y="85761"/>
                  </a:moveTo>
                  <a:lnTo>
                    <a:pt x="6524621" y="85761"/>
                  </a:lnTo>
                  <a:lnTo>
                    <a:pt x="6524621" y="0"/>
                  </a:lnTo>
                  <a:lnTo>
                    <a:pt x="6610346" y="0"/>
                  </a:lnTo>
                  <a:lnTo>
                    <a:pt x="6610346" y="85761"/>
                  </a:lnTo>
                  <a:close/>
                </a:path>
                <a:path w="17926050" h="9867900">
                  <a:moveTo>
                    <a:pt x="6781796" y="85761"/>
                  </a:moveTo>
                  <a:lnTo>
                    <a:pt x="6696071" y="85761"/>
                  </a:lnTo>
                  <a:lnTo>
                    <a:pt x="6696071" y="0"/>
                  </a:lnTo>
                  <a:lnTo>
                    <a:pt x="6781796" y="0"/>
                  </a:lnTo>
                  <a:lnTo>
                    <a:pt x="6781796" y="85761"/>
                  </a:lnTo>
                  <a:close/>
                </a:path>
                <a:path w="17926050" h="9867900">
                  <a:moveTo>
                    <a:pt x="6953246" y="85761"/>
                  </a:moveTo>
                  <a:lnTo>
                    <a:pt x="6867521" y="85761"/>
                  </a:lnTo>
                  <a:lnTo>
                    <a:pt x="6867521" y="0"/>
                  </a:lnTo>
                  <a:lnTo>
                    <a:pt x="6953246" y="0"/>
                  </a:lnTo>
                  <a:lnTo>
                    <a:pt x="6953246" y="85761"/>
                  </a:lnTo>
                  <a:close/>
                </a:path>
                <a:path w="17926050" h="9867900">
                  <a:moveTo>
                    <a:pt x="7124696" y="85761"/>
                  </a:moveTo>
                  <a:lnTo>
                    <a:pt x="7038971" y="85761"/>
                  </a:lnTo>
                  <a:lnTo>
                    <a:pt x="7038971" y="0"/>
                  </a:lnTo>
                  <a:lnTo>
                    <a:pt x="7124696" y="0"/>
                  </a:lnTo>
                  <a:lnTo>
                    <a:pt x="7124696" y="85761"/>
                  </a:lnTo>
                  <a:close/>
                </a:path>
                <a:path w="17926050" h="9867900">
                  <a:moveTo>
                    <a:pt x="7296146" y="85761"/>
                  </a:moveTo>
                  <a:lnTo>
                    <a:pt x="7210421" y="85761"/>
                  </a:lnTo>
                  <a:lnTo>
                    <a:pt x="7210421" y="0"/>
                  </a:lnTo>
                  <a:lnTo>
                    <a:pt x="7296146" y="0"/>
                  </a:lnTo>
                  <a:lnTo>
                    <a:pt x="7296146" y="85761"/>
                  </a:lnTo>
                  <a:close/>
                </a:path>
                <a:path w="17926050" h="9867900">
                  <a:moveTo>
                    <a:pt x="7467596" y="85761"/>
                  </a:moveTo>
                  <a:lnTo>
                    <a:pt x="7381871" y="85761"/>
                  </a:lnTo>
                  <a:lnTo>
                    <a:pt x="7381871" y="0"/>
                  </a:lnTo>
                  <a:lnTo>
                    <a:pt x="7467596" y="0"/>
                  </a:lnTo>
                  <a:lnTo>
                    <a:pt x="7467596" y="85761"/>
                  </a:lnTo>
                  <a:close/>
                </a:path>
                <a:path w="17926050" h="9867900">
                  <a:moveTo>
                    <a:pt x="7639046" y="85761"/>
                  </a:moveTo>
                  <a:lnTo>
                    <a:pt x="7553321" y="85761"/>
                  </a:lnTo>
                  <a:lnTo>
                    <a:pt x="7553321" y="0"/>
                  </a:lnTo>
                  <a:lnTo>
                    <a:pt x="7639046" y="0"/>
                  </a:lnTo>
                  <a:lnTo>
                    <a:pt x="7639046" y="85761"/>
                  </a:lnTo>
                  <a:close/>
                </a:path>
                <a:path w="17926050" h="9867900">
                  <a:moveTo>
                    <a:pt x="7810496" y="85761"/>
                  </a:moveTo>
                  <a:lnTo>
                    <a:pt x="7724771" y="85761"/>
                  </a:lnTo>
                  <a:lnTo>
                    <a:pt x="7724771" y="0"/>
                  </a:lnTo>
                  <a:lnTo>
                    <a:pt x="7810496" y="0"/>
                  </a:lnTo>
                  <a:lnTo>
                    <a:pt x="7810496" y="85761"/>
                  </a:lnTo>
                  <a:close/>
                </a:path>
                <a:path w="17926050" h="9867900">
                  <a:moveTo>
                    <a:pt x="7981946" y="85761"/>
                  </a:moveTo>
                  <a:lnTo>
                    <a:pt x="7896221" y="85761"/>
                  </a:lnTo>
                  <a:lnTo>
                    <a:pt x="7896221" y="0"/>
                  </a:lnTo>
                  <a:lnTo>
                    <a:pt x="7981946" y="0"/>
                  </a:lnTo>
                  <a:lnTo>
                    <a:pt x="7981946" y="85761"/>
                  </a:lnTo>
                  <a:close/>
                </a:path>
                <a:path w="17926050" h="9867900">
                  <a:moveTo>
                    <a:pt x="8153396" y="85761"/>
                  </a:moveTo>
                  <a:lnTo>
                    <a:pt x="8067671" y="85761"/>
                  </a:lnTo>
                  <a:lnTo>
                    <a:pt x="8067671" y="0"/>
                  </a:lnTo>
                  <a:lnTo>
                    <a:pt x="8153396" y="0"/>
                  </a:lnTo>
                  <a:lnTo>
                    <a:pt x="8153396" y="85761"/>
                  </a:lnTo>
                  <a:close/>
                </a:path>
                <a:path w="17926050" h="9867900">
                  <a:moveTo>
                    <a:pt x="8324846" y="85761"/>
                  </a:moveTo>
                  <a:lnTo>
                    <a:pt x="8239121" y="85761"/>
                  </a:lnTo>
                  <a:lnTo>
                    <a:pt x="8239121" y="0"/>
                  </a:lnTo>
                  <a:lnTo>
                    <a:pt x="8324846" y="0"/>
                  </a:lnTo>
                  <a:lnTo>
                    <a:pt x="8324846" y="85761"/>
                  </a:lnTo>
                  <a:close/>
                </a:path>
                <a:path w="17926050" h="9867900">
                  <a:moveTo>
                    <a:pt x="8496296" y="85761"/>
                  </a:moveTo>
                  <a:lnTo>
                    <a:pt x="8410571" y="85761"/>
                  </a:lnTo>
                  <a:lnTo>
                    <a:pt x="8410571" y="0"/>
                  </a:lnTo>
                  <a:lnTo>
                    <a:pt x="8496296" y="0"/>
                  </a:lnTo>
                  <a:lnTo>
                    <a:pt x="8496296" y="85761"/>
                  </a:lnTo>
                  <a:close/>
                </a:path>
                <a:path w="17926050" h="9867900">
                  <a:moveTo>
                    <a:pt x="8667746" y="85761"/>
                  </a:moveTo>
                  <a:lnTo>
                    <a:pt x="8582021" y="85761"/>
                  </a:lnTo>
                  <a:lnTo>
                    <a:pt x="8582021" y="0"/>
                  </a:lnTo>
                  <a:lnTo>
                    <a:pt x="8667746" y="0"/>
                  </a:lnTo>
                  <a:lnTo>
                    <a:pt x="8667746" y="85761"/>
                  </a:lnTo>
                  <a:close/>
                </a:path>
                <a:path w="17926050" h="9867900">
                  <a:moveTo>
                    <a:pt x="8839196" y="85761"/>
                  </a:moveTo>
                  <a:lnTo>
                    <a:pt x="8753471" y="85761"/>
                  </a:lnTo>
                  <a:lnTo>
                    <a:pt x="8753471" y="0"/>
                  </a:lnTo>
                  <a:lnTo>
                    <a:pt x="8839196" y="0"/>
                  </a:lnTo>
                  <a:lnTo>
                    <a:pt x="8839196" y="85761"/>
                  </a:lnTo>
                  <a:close/>
                </a:path>
                <a:path w="17926050" h="9867900">
                  <a:moveTo>
                    <a:pt x="9010647" y="85761"/>
                  </a:moveTo>
                  <a:lnTo>
                    <a:pt x="8924921" y="85761"/>
                  </a:lnTo>
                  <a:lnTo>
                    <a:pt x="8924921" y="0"/>
                  </a:lnTo>
                  <a:lnTo>
                    <a:pt x="9010647" y="0"/>
                  </a:lnTo>
                  <a:lnTo>
                    <a:pt x="9010647" y="85761"/>
                  </a:lnTo>
                  <a:close/>
                </a:path>
                <a:path w="17926050" h="9867900">
                  <a:moveTo>
                    <a:pt x="9182097" y="85761"/>
                  </a:moveTo>
                  <a:lnTo>
                    <a:pt x="9096371" y="85761"/>
                  </a:lnTo>
                  <a:lnTo>
                    <a:pt x="9096371" y="0"/>
                  </a:lnTo>
                  <a:lnTo>
                    <a:pt x="9182097" y="0"/>
                  </a:lnTo>
                  <a:lnTo>
                    <a:pt x="9182097" y="85761"/>
                  </a:lnTo>
                  <a:close/>
                </a:path>
                <a:path w="17926050" h="9867900">
                  <a:moveTo>
                    <a:pt x="9353546" y="85761"/>
                  </a:moveTo>
                  <a:lnTo>
                    <a:pt x="9267821" y="85761"/>
                  </a:lnTo>
                  <a:lnTo>
                    <a:pt x="9267821" y="0"/>
                  </a:lnTo>
                  <a:lnTo>
                    <a:pt x="9353546" y="0"/>
                  </a:lnTo>
                  <a:lnTo>
                    <a:pt x="9353546" y="85761"/>
                  </a:lnTo>
                  <a:close/>
                </a:path>
                <a:path w="17926050" h="9867900">
                  <a:moveTo>
                    <a:pt x="9524996" y="85761"/>
                  </a:moveTo>
                  <a:lnTo>
                    <a:pt x="9439271" y="85761"/>
                  </a:lnTo>
                  <a:lnTo>
                    <a:pt x="9439271" y="0"/>
                  </a:lnTo>
                  <a:lnTo>
                    <a:pt x="9524996" y="0"/>
                  </a:lnTo>
                  <a:lnTo>
                    <a:pt x="9524996" y="85761"/>
                  </a:lnTo>
                  <a:close/>
                </a:path>
                <a:path w="17926050" h="9867900">
                  <a:moveTo>
                    <a:pt x="9696446" y="85761"/>
                  </a:moveTo>
                  <a:lnTo>
                    <a:pt x="9610721" y="85761"/>
                  </a:lnTo>
                  <a:lnTo>
                    <a:pt x="9610721" y="0"/>
                  </a:lnTo>
                  <a:lnTo>
                    <a:pt x="9696446" y="0"/>
                  </a:lnTo>
                  <a:lnTo>
                    <a:pt x="9696446" y="85761"/>
                  </a:lnTo>
                  <a:close/>
                </a:path>
                <a:path w="17926050" h="9867900">
                  <a:moveTo>
                    <a:pt x="9867896" y="85761"/>
                  </a:moveTo>
                  <a:lnTo>
                    <a:pt x="9782172" y="85761"/>
                  </a:lnTo>
                  <a:lnTo>
                    <a:pt x="9782172" y="0"/>
                  </a:lnTo>
                  <a:lnTo>
                    <a:pt x="9867896" y="0"/>
                  </a:lnTo>
                  <a:lnTo>
                    <a:pt x="9867896" y="85761"/>
                  </a:lnTo>
                  <a:close/>
                </a:path>
                <a:path w="17926050" h="9867900">
                  <a:moveTo>
                    <a:pt x="10039346" y="85761"/>
                  </a:moveTo>
                  <a:lnTo>
                    <a:pt x="9953621" y="85761"/>
                  </a:lnTo>
                  <a:lnTo>
                    <a:pt x="9953621" y="0"/>
                  </a:lnTo>
                  <a:lnTo>
                    <a:pt x="10039346" y="0"/>
                  </a:lnTo>
                  <a:lnTo>
                    <a:pt x="10039346" y="85761"/>
                  </a:lnTo>
                  <a:close/>
                </a:path>
                <a:path w="17926050" h="9867900">
                  <a:moveTo>
                    <a:pt x="10210796" y="85761"/>
                  </a:moveTo>
                  <a:lnTo>
                    <a:pt x="10125071" y="85761"/>
                  </a:lnTo>
                  <a:lnTo>
                    <a:pt x="10125071" y="0"/>
                  </a:lnTo>
                  <a:lnTo>
                    <a:pt x="10210796" y="0"/>
                  </a:lnTo>
                  <a:lnTo>
                    <a:pt x="10210796" y="85761"/>
                  </a:lnTo>
                  <a:close/>
                </a:path>
                <a:path w="17926050" h="9867900">
                  <a:moveTo>
                    <a:pt x="10382246" y="85761"/>
                  </a:moveTo>
                  <a:lnTo>
                    <a:pt x="10296521" y="85761"/>
                  </a:lnTo>
                  <a:lnTo>
                    <a:pt x="10296521" y="0"/>
                  </a:lnTo>
                  <a:lnTo>
                    <a:pt x="10382246" y="0"/>
                  </a:lnTo>
                  <a:lnTo>
                    <a:pt x="10382246" y="85761"/>
                  </a:lnTo>
                  <a:close/>
                </a:path>
                <a:path w="17926050" h="9867900">
                  <a:moveTo>
                    <a:pt x="10553696" y="85761"/>
                  </a:moveTo>
                  <a:lnTo>
                    <a:pt x="10467971" y="85761"/>
                  </a:lnTo>
                  <a:lnTo>
                    <a:pt x="10467971" y="0"/>
                  </a:lnTo>
                  <a:lnTo>
                    <a:pt x="10553696" y="0"/>
                  </a:lnTo>
                  <a:lnTo>
                    <a:pt x="10553696" y="85761"/>
                  </a:lnTo>
                  <a:close/>
                </a:path>
                <a:path w="17926050" h="9867900">
                  <a:moveTo>
                    <a:pt x="10725146" y="85761"/>
                  </a:moveTo>
                  <a:lnTo>
                    <a:pt x="10639421" y="85761"/>
                  </a:lnTo>
                  <a:lnTo>
                    <a:pt x="10639421" y="0"/>
                  </a:lnTo>
                  <a:lnTo>
                    <a:pt x="10725146" y="0"/>
                  </a:lnTo>
                  <a:lnTo>
                    <a:pt x="10725146" y="85761"/>
                  </a:lnTo>
                  <a:close/>
                </a:path>
                <a:path w="17926050" h="9867900">
                  <a:moveTo>
                    <a:pt x="10896596" y="85761"/>
                  </a:moveTo>
                  <a:lnTo>
                    <a:pt x="10810871" y="85761"/>
                  </a:lnTo>
                  <a:lnTo>
                    <a:pt x="10810871" y="0"/>
                  </a:lnTo>
                  <a:lnTo>
                    <a:pt x="10896596" y="0"/>
                  </a:lnTo>
                  <a:lnTo>
                    <a:pt x="10896596" y="85761"/>
                  </a:lnTo>
                  <a:close/>
                </a:path>
                <a:path w="17926050" h="9867900">
                  <a:moveTo>
                    <a:pt x="11068046" y="85761"/>
                  </a:moveTo>
                  <a:lnTo>
                    <a:pt x="10982321" y="85761"/>
                  </a:lnTo>
                  <a:lnTo>
                    <a:pt x="10982321" y="0"/>
                  </a:lnTo>
                  <a:lnTo>
                    <a:pt x="11068046" y="0"/>
                  </a:lnTo>
                  <a:lnTo>
                    <a:pt x="11068046" y="85761"/>
                  </a:lnTo>
                  <a:close/>
                </a:path>
                <a:path w="17926050" h="9867900">
                  <a:moveTo>
                    <a:pt x="11239496" y="85761"/>
                  </a:moveTo>
                  <a:lnTo>
                    <a:pt x="11153771" y="85761"/>
                  </a:lnTo>
                  <a:lnTo>
                    <a:pt x="11153771" y="0"/>
                  </a:lnTo>
                  <a:lnTo>
                    <a:pt x="11239496" y="0"/>
                  </a:lnTo>
                  <a:lnTo>
                    <a:pt x="11239496" y="85761"/>
                  </a:lnTo>
                  <a:close/>
                </a:path>
                <a:path w="17926050" h="9867900">
                  <a:moveTo>
                    <a:pt x="11410946" y="85761"/>
                  </a:moveTo>
                  <a:lnTo>
                    <a:pt x="11325221" y="85761"/>
                  </a:lnTo>
                  <a:lnTo>
                    <a:pt x="11325221" y="0"/>
                  </a:lnTo>
                  <a:lnTo>
                    <a:pt x="11410946" y="0"/>
                  </a:lnTo>
                  <a:lnTo>
                    <a:pt x="11410946" y="85761"/>
                  </a:lnTo>
                  <a:close/>
                </a:path>
                <a:path w="17926050" h="9867900">
                  <a:moveTo>
                    <a:pt x="11582396" y="85761"/>
                  </a:moveTo>
                  <a:lnTo>
                    <a:pt x="11496671" y="85761"/>
                  </a:lnTo>
                  <a:lnTo>
                    <a:pt x="11496671" y="0"/>
                  </a:lnTo>
                  <a:lnTo>
                    <a:pt x="11582396" y="0"/>
                  </a:lnTo>
                  <a:lnTo>
                    <a:pt x="11582396" y="85761"/>
                  </a:lnTo>
                  <a:close/>
                </a:path>
                <a:path w="17926050" h="9867900">
                  <a:moveTo>
                    <a:pt x="11753846" y="85761"/>
                  </a:moveTo>
                  <a:lnTo>
                    <a:pt x="11668121" y="85761"/>
                  </a:lnTo>
                  <a:lnTo>
                    <a:pt x="11668121" y="0"/>
                  </a:lnTo>
                  <a:lnTo>
                    <a:pt x="11753846" y="0"/>
                  </a:lnTo>
                  <a:lnTo>
                    <a:pt x="11753846" y="85761"/>
                  </a:lnTo>
                  <a:close/>
                </a:path>
                <a:path w="17926050" h="9867900">
                  <a:moveTo>
                    <a:pt x="11925295" y="85761"/>
                  </a:moveTo>
                  <a:lnTo>
                    <a:pt x="11839570" y="85761"/>
                  </a:lnTo>
                  <a:lnTo>
                    <a:pt x="11839570" y="0"/>
                  </a:lnTo>
                  <a:lnTo>
                    <a:pt x="11925295" y="0"/>
                  </a:lnTo>
                  <a:lnTo>
                    <a:pt x="11925295" y="85761"/>
                  </a:lnTo>
                  <a:close/>
                </a:path>
                <a:path w="17926050" h="9867900">
                  <a:moveTo>
                    <a:pt x="12096745" y="85761"/>
                  </a:moveTo>
                  <a:lnTo>
                    <a:pt x="12011020" y="85761"/>
                  </a:lnTo>
                  <a:lnTo>
                    <a:pt x="12011020" y="0"/>
                  </a:lnTo>
                  <a:lnTo>
                    <a:pt x="12096745" y="0"/>
                  </a:lnTo>
                  <a:lnTo>
                    <a:pt x="12096745" y="85761"/>
                  </a:lnTo>
                  <a:close/>
                </a:path>
                <a:path w="17926050" h="9867900">
                  <a:moveTo>
                    <a:pt x="12268195" y="85761"/>
                  </a:moveTo>
                  <a:lnTo>
                    <a:pt x="12182470" y="85761"/>
                  </a:lnTo>
                  <a:lnTo>
                    <a:pt x="12182470" y="0"/>
                  </a:lnTo>
                  <a:lnTo>
                    <a:pt x="12268195" y="0"/>
                  </a:lnTo>
                  <a:lnTo>
                    <a:pt x="12268195" y="85761"/>
                  </a:lnTo>
                  <a:close/>
                </a:path>
                <a:path w="17926050" h="9867900">
                  <a:moveTo>
                    <a:pt x="12439645" y="85761"/>
                  </a:moveTo>
                  <a:lnTo>
                    <a:pt x="12353920" y="85761"/>
                  </a:lnTo>
                  <a:lnTo>
                    <a:pt x="12353920" y="0"/>
                  </a:lnTo>
                  <a:lnTo>
                    <a:pt x="12439645" y="0"/>
                  </a:lnTo>
                  <a:lnTo>
                    <a:pt x="12439645" y="85761"/>
                  </a:lnTo>
                  <a:close/>
                </a:path>
                <a:path w="17926050" h="9867900">
                  <a:moveTo>
                    <a:pt x="12611095" y="85761"/>
                  </a:moveTo>
                  <a:lnTo>
                    <a:pt x="12525370" y="85761"/>
                  </a:lnTo>
                  <a:lnTo>
                    <a:pt x="12525370" y="0"/>
                  </a:lnTo>
                  <a:lnTo>
                    <a:pt x="12611095" y="0"/>
                  </a:lnTo>
                  <a:lnTo>
                    <a:pt x="12611095" y="85761"/>
                  </a:lnTo>
                  <a:close/>
                </a:path>
                <a:path w="17926050" h="9867900">
                  <a:moveTo>
                    <a:pt x="12782545" y="85761"/>
                  </a:moveTo>
                  <a:lnTo>
                    <a:pt x="12696820" y="85761"/>
                  </a:lnTo>
                  <a:lnTo>
                    <a:pt x="12696820" y="0"/>
                  </a:lnTo>
                  <a:lnTo>
                    <a:pt x="12782545" y="0"/>
                  </a:lnTo>
                  <a:lnTo>
                    <a:pt x="12782545" y="85761"/>
                  </a:lnTo>
                  <a:close/>
                </a:path>
                <a:path w="17926050" h="9867900">
                  <a:moveTo>
                    <a:pt x="12953995" y="85761"/>
                  </a:moveTo>
                  <a:lnTo>
                    <a:pt x="12868270" y="85761"/>
                  </a:lnTo>
                  <a:lnTo>
                    <a:pt x="12868270" y="0"/>
                  </a:lnTo>
                  <a:lnTo>
                    <a:pt x="12953995" y="0"/>
                  </a:lnTo>
                  <a:lnTo>
                    <a:pt x="12953995" y="85761"/>
                  </a:lnTo>
                  <a:close/>
                </a:path>
                <a:path w="17926050" h="9867900">
                  <a:moveTo>
                    <a:pt x="13125445" y="85761"/>
                  </a:moveTo>
                  <a:lnTo>
                    <a:pt x="13039720" y="85761"/>
                  </a:lnTo>
                  <a:lnTo>
                    <a:pt x="13039720" y="0"/>
                  </a:lnTo>
                  <a:lnTo>
                    <a:pt x="13125445" y="0"/>
                  </a:lnTo>
                  <a:lnTo>
                    <a:pt x="13125445" y="85761"/>
                  </a:lnTo>
                  <a:close/>
                </a:path>
                <a:path w="17926050" h="9867900">
                  <a:moveTo>
                    <a:pt x="13296895" y="85761"/>
                  </a:moveTo>
                  <a:lnTo>
                    <a:pt x="13211170" y="85761"/>
                  </a:lnTo>
                  <a:lnTo>
                    <a:pt x="13211170" y="0"/>
                  </a:lnTo>
                  <a:lnTo>
                    <a:pt x="13296895" y="0"/>
                  </a:lnTo>
                  <a:lnTo>
                    <a:pt x="13296895" y="85761"/>
                  </a:lnTo>
                  <a:close/>
                </a:path>
                <a:path w="17926050" h="9867900">
                  <a:moveTo>
                    <a:pt x="13468345" y="85761"/>
                  </a:moveTo>
                  <a:lnTo>
                    <a:pt x="13382620" y="85761"/>
                  </a:lnTo>
                  <a:lnTo>
                    <a:pt x="13382620" y="0"/>
                  </a:lnTo>
                  <a:lnTo>
                    <a:pt x="13468345" y="0"/>
                  </a:lnTo>
                  <a:lnTo>
                    <a:pt x="13468345" y="85761"/>
                  </a:lnTo>
                  <a:close/>
                </a:path>
                <a:path w="17926050" h="9867900">
                  <a:moveTo>
                    <a:pt x="13639795" y="85761"/>
                  </a:moveTo>
                  <a:lnTo>
                    <a:pt x="13554070" y="85761"/>
                  </a:lnTo>
                  <a:lnTo>
                    <a:pt x="13554070" y="0"/>
                  </a:lnTo>
                  <a:lnTo>
                    <a:pt x="13639795" y="0"/>
                  </a:lnTo>
                  <a:lnTo>
                    <a:pt x="13639795" y="85761"/>
                  </a:lnTo>
                  <a:close/>
                </a:path>
                <a:path w="17926050" h="9867900">
                  <a:moveTo>
                    <a:pt x="13811245" y="85761"/>
                  </a:moveTo>
                  <a:lnTo>
                    <a:pt x="13725520" y="85761"/>
                  </a:lnTo>
                  <a:lnTo>
                    <a:pt x="13725520" y="0"/>
                  </a:lnTo>
                  <a:lnTo>
                    <a:pt x="13811245" y="0"/>
                  </a:lnTo>
                  <a:lnTo>
                    <a:pt x="13811245" y="85761"/>
                  </a:lnTo>
                  <a:close/>
                </a:path>
                <a:path w="17926050" h="9867900">
                  <a:moveTo>
                    <a:pt x="13982695" y="85761"/>
                  </a:moveTo>
                  <a:lnTo>
                    <a:pt x="13896970" y="85761"/>
                  </a:lnTo>
                  <a:lnTo>
                    <a:pt x="13896970" y="0"/>
                  </a:lnTo>
                  <a:lnTo>
                    <a:pt x="13982695" y="0"/>
                  </a:lnTo>
                  <a:lnTo>
                    <a:pt x="13982695" y="85761"/>
                  </a:lnTo>
                  <a:close/>
                </a:path>
                <a:path w="17926050" h="9867900">
                  <a:moveTo>
                    <a:pt x="14154145" y="85761"/>
                  </a:moveTo>
                  <a:lnTo>
                    <a:pt x="14068420" y="85761"/>
                  </a:lnTo>
                  <a:lnTo>
                    <a:pt x="14068420" y="0"/>
                  </a:lnTo>
                  <a:lnTo>
                    <a:pt x="14154145" y="0"/>
                  </a:lnTo>
                  <a:lnTo>
                    <a:pt x="14154145" y="85761"/>
                  </a:lnTo>
                  <a:close/>
                </a:path>
                <a:path w="17926050" h="9867900">
                  <a:moveTo>
                    <a:pt x="14325595" y="85761"/>
                  </a:moveTo>
                  <a:lnTo>
                    <a:pt x="14239870" y="85761"/>
                  </a:lnTo>
                  <a:lnTo>
                    <a:pt x="14239870" y="0"/>
                  </a:lnTo>
                  <a:lnTo>
                    <a:pt x="14325595" y="0"/>
                  </a:lnTo>
                  <a:lnTo>
                    <a:pt x="14325595" y="85761"/>
                  </a:lnTo>
                  <a:close/>
                </a:path>
                <a:path w="17926050" h="9867900">
                  <a:moveTo>
                    <a:pt x="14497045" y="85761"/>
                  </a:moveTo>
                  <a:lnTo>
                    <a:pt x="14411320" y="85761"/>
                  </a:lnTo>
                  <a:lnTo>
                    <a:pt x="14411320" y="0"/>
                  </a:lnTo>
                  <a:lnTo>
                    <a:pt x="14497045" y="0"/>
                  </a:lnTo>
                  <a:lnTo>
                    <a:pt x="14497045" y="85761"/>
                  </a:lnTo>
                  <a:close/>
                </a:path>
                <a:path w="17926050" h="9867900">
                  <a:moveTo>
                    <a:pt x="14668495" y="85761"/>
                  </a:moveTo>
                  <a:lnTo>
                    <a:pt x="14582770" y="85761"/>
                  </a:lnTo>
                  <a:lnTo>
                    <a:pt x="14582770" y="0"/>
                  </a:lnTo>
                  <a:lnTo>
                    <a:pt x="14668495" y="0"/>
                  </a:lnTo>
                  <a:lnTo>
                    <a:pt x="14668495" y="85761"/>
                  </a:lnTo>
                  <a:close/>
                </a:path>
                <a:path w="17926050" h="9867900">
                  <a:moveTo>
                    <a:pt x="14839945" y="85761"/>
                  </a:moveTo>
                  <a:lnTo>
                    <a:pt x="14754220" y="85761"/>
                  </a:lnTo>
                  <a:lnTo>
                    <a:pt x="14754220" y="0"/>
                  </a:lnTo>
                  <a:lnTo>
                    <a:pt x="14839945" y="0"/>
                  </a:lnTo>
                  <a:lnTo>
                    <a:pt x="14839945" y="85761"/>
                  </a:lnTo>
                  <a:close/>
                </a:path>
                <a:path w="17926050" h="9867900">
                  <a:moveTo>
                    <a:pt x="15011395" y="85761"/>
                  </a:moveTo>
                  <a:lnTo>
                    <a:pt x="14925670" y="85761"/>
                  </a:lnTo>
                  <a:lnTo>
                    <a:pt x="14925670" y="0"/>
                  </a:lnTo>
                  <a:lnTo>
                    <a:pt x="15011395" y="0"/>
                  </a:lnTo>
                  <a:lnTo>
                    <a:pt x="15011395" y="85761"/>
                  </a:lnTo>
                  <a:close/>
                </a:path>
                <a:path w="17926050" h="9867900">
                  <a:moveTo>
                    <a:pt x="15182845" y="85761"/>
                  </a:moveTo>
                  <a:lnTo>
                    <a:pt x="15097120" y="85761"/>
                  </a:lnTo>
                  <a:lnTo>
                    <a:pt x="15097120" y="0"/>
                  </a:lnTo>
                  <a:lnTo>
                    <a:pt x="15182845" y="0"/>
                  </a:lnTo>
                  <a:lnTo>
                    <a:pt x="15182845" y="85761"/>
                  </a:lnTo>
                  <a:close/>
                </a:path>
                <a:path w="17926050" h="9867900">
                  <a:moveTo>
                    <a:pt x="15354295" y="85761"/>
                  </a:moveTo>
                  <a:lnTo>
                    <a:pt x="15268570" y="85761"/>
                  </a:lnTo>
                  <a:lnTo>
                    <a:pt x="15268570" y="0"/>
                  </a:lnTo>
                  <a:lnTo>
                    <a:pt x="15354295" y="0"/>
                  </a:lnTo>
                  <a:lnTo>
                    <a:pt x="15354295" y="85761"/>
                  </a:lnTo>
                  <a:close/>
                </a:path>
                <a:path w="17926050" h="9867900">
                  <a:moveTo>
                    <a:pt x="15525745" y="85761"/>
                  </a:moveTo>
                  <a:lnTo>
                    <a:pt x="15440020" y="85761"/>
                  </a:lnTo>
                  <a:lnTo>
                    <a:pt x="15440020" y="0"/>
                  </a:lnTo>
                  <a:lnTo>
                    <a:pt x="15525745" y="0"/>
                  </a:lnTo>
                  <a:lnTo>
                    <a:pt x="15525745" y="85761"/>
                  </a:lnTo>
                  <a:close/>
                </a:path>
                <a:path w="17926050" h="9867900">
                  <a:moveTo>
                    <a:pt x="15697195" y="85761"/>
                  </a:moveTo>
                  <a:lnTo>
                    <a:pt x="15611470" y="85761"/>
                  </a:lnTo>
                  <a:lnTo>
                    <a:pt x="15611470" y="0"/>
                  </a:lnTo>
                  <a:lnTo>
                    <a:pt x="15697195" y="0"/>
                  </a:lnTo>
                  <a:lnTo>
                    <a:pt x="15697195" y="85761"/>
                  </a:lnTo>
                  <a:close/>
                </a:path>
                <a:path w="17926050" h="9867900">
                  <a:moveTo>
                    <a:pt x="15868645" y="85761"/>
                  </a:moveTo>
                  <a:lnTo>
                    <a:pt x="15782920" y="85761"/>
                  </a:lnTo>
                  <a:lnTo>
                    <a:pt x="15782920" y="0"/>
                  </a:lnTo>
                  <a:lnTo>
                    <a:pt x="15868645" y="0"/>
                  </a:lnTo>
                  <a:lnTo>
                    <a:pt x="15868645" y="85761"/>
                  </a:lnTo>
                  <a:close/>
                </a:path>
                <a:path w="17926050" h="9867900">
                  <a:moveTo>
                    <a:pt x="16040095" y="85761"/>
                  </a:moveTo>
                  <a:lnTo>
                    <a:pt x="15954370" y="85761"/>
                  </a:lnTo>
                  <a:lnTo>
                    <a:pt x="15954370" y="0"/>
                  </a:lnTo>
                  <a:lnTo>
                    <a:pt x="16040095" y="0"/>
                  </a:lnTo>
                  <a:lnTo>
                    <a:pt x="16040095" y="85761"/>
                  </a:lnTo>
                  <a:close/>
                </a:path>
                <a:path w="17926050" h="9867900">
                  <a:moveTo>
                    <a:pt x="16211545" y="85761"/>
                  </a:moveTo>
                  <a:lnTo>
                    <a:pt x="16125820" y="85761"/>
                  </a:lnTo>
                  <a:lnTo>
                    <a:pt x="16125820" y="0"/>
                  </a:lnTo>
                  <a:lnTo>
                    <a:pt x="16211545" y="0"/>
                  </a:lnTo>
                  <a:lnTo>
                    <a:pt x="16211545" y="85761"/>
                  </a:lnTo>
                  <a:close/>
                </a:path>
                <a:path w="17926050" h="9867900">
                  <a:moveTo>
                    <a:pt x="16382995" y="85761"/>
                  </a:moveTo>
                  <a:lnTo>
                    <a:pt x="16297270" y="85761"/>
                  </a:lnTo>
                  <a:lnTo>
                    <a:pt x="16297270" y="0"/>
                  </a:lnTo>
                  <a:lnTo>
                    <a:pt x="16382995" y="0"/>
                  </a:lnTo>
                  <a:lnTo>
                    <a:pt x="16382995" y="85761"/>
                  </a:lnTo>
                  <a:close/>
                </a:path>
                <a:path w="17926050" h="9867900">
                  <a:moveTo>
                    <a:pt x="16554445" y="85761"/>
                  </a:moveTo>
                  <a:lnTo>
                    <a:pt x="16468720" y="85761"/>
                  </a:lnTo>
                  <a:lnTo>
                    <a:pt x="16468720" y="0"/>
                  </a:lnTo>
                  <a:lnTo>
                    <a:pt x="16554445" y="0"/>
                  </a:lnTo>
                  <a:lnTo>
                    <a:pt x="16554445" y="85761"/>
                  </a:lnTo>
                  <a:close/>
                </a:path>
                <a:path w="17926050" h="9867900">
                  <a:moveTo>
                    <a:pt x="16725895" y="85761"/>
                  </a:moveTo>
                  <a:lnTo>
                    <a:pt x="16640170" y="85761"/>
                  </a:lnTo>
                  <a:lnTo>
                    <a:pt x="16640170" y="0"/>
                  </a:lnTo>
                  <a:lnTo>
                    <a:pt x="16725895" y="0"/>
                  </a:lnTo>
                  <a:lnTo>
                    <a:pt x="16725895" y="85761"/>
                  </a:lnTo>
                  <a:close/>
                </a:path>
                <a:path w="17926050" h="9867900">
                  <a:moveTo>
                    <a:pt x="16897345" y="85761"/>
                  </a:moveTo>
                  <a:lnTo>
                    <a:pt x="16811620" y="85761"/>
                  </a:lnTo>
                  <a:lnTo>
                    <a:pt x="16811620" y="0"/>
                  </a:lnTo>
                  <a:lnTo>
                    <a:pt x="16897345" y="0"/>
                  </a:lnTo>
                  <a:lnTo>
                    <a:pt x="16897345" y="85761"/>
                  </a:lnTo>
                  <a:close/>
                </a:path>
                <a:path w="17926050" h="9867900">
                  <a:moveTo>
                    <a:pt x="17068795" y="85761"/>
                  </a:moveTo>
                  <a:lnTo>
                    <a:pt x="16983070" y="85761"/>
                  </a:lnTo>
                  <a:lnTo>
                    <a:pt x="16983070" y="0"/>
                  </a:lnTo>
                  <a:lnTo>
                    <a:pt x="17068795" y="0"/>
                  </a:lnTo>
                  <a:lnTo>
                    <a:pt x="17068795" y="85761"/>
                  </a:lnTo>
                  <a:close/>
                </a:path>
                <a:path w="17926050" h="9867900">
                  <a:moveTo>
                    <a:pt x="17240245" y="85761"/>
                  </a:moveTo>
                  <a:lnTo>
                    <a:pt x="17154520" y="85761"/>
                  </a:lnTo>
                  <a:lnTo>
                    <a:pt x="17154520" y="0"/>
                  </a:lnTo>
                  <a:lnTo>
                    <a:pt x="17240245" y="0"/>
                  </a:lnTo>
                  <a:lnTo>
                    <a:pt x="17240245" y="85761"/>
                  </a:lnTo>
                  <a:close/>
                </a:path>
                <a:path w="17926050" h="9867900">
                  <a:moveTo>
                    <a:pt x="17411695" y="85761"/>
                  </a:moveTo>
                  <a:lnTo>
                    <a:pt x="17325970" y="85761"/>
                  </a:lnTo>
                  <a:lnTo>
                    <a:pt x="17325970" y="0"/>
                  </a:lnTo>
                  <a:lnTo>
                    <a:pt x="17411695" y="0"/>
                  </a:lnTo>
                  <a:lnTo>
                    <a:pt x="17411695" y="85761"/>
                  </a:lnTo>
                  <a:close/>
                </a:path>
                <a:path w="17926050" h="9867900">
                  <a:moveTo>
                    <a:pt x="17580986" y="85863"/>
                  </a:moveTo>
                  <a:lnTo>
                    <a:pt x="17578497" y="85795"/>
                  </a:lnTo>
                  <a:lnTo>
                    <a:pt x="17576005" y="85761"/>
                  </a:lnTo>
                  <a:lnTo>
                    <a:pt x="17497420" y="85761"/>
                  </a:lnTo>
                  <a:lnTo>
                    <a:pt x="17497420" y="0"/>
                  </a:lnTo>
                  <a:lnTo>
                    <a:pt x="17573513" y="0"/>
                  </a:lnTo>
                  <a:lnTo>
                    <a:pt x="17583315" y="659"/>
                  </a:lnTo>
                  <a:lnTo>
                    <a:pt x="17580986" y="85863"/>
                  </a:lnTo>
                  <a:close/>
                </a:path>
                <a:path w="17926050" h="9867900">
                  <a:moveTo>
                    <a:pt x="17704794" y="120255"/>
                  </a:moveTo>
                  <a:lnTo>
                    <a:pt x="17690428" y="112672"/>
                  </a:lnTo>
                  <a:lnTo>
                    <a:pt x="17675692" y="106013"/>
                  </a:lnTo>
                  <a:lnTo>
                    <a:pt x="17660586" y="100276"/>
                  </a:lnTo>
                  <a:lnTo>
                    <a:pt x="17645111" y="95463"/>
                  </a:lnTo>
                  <a:lnTo>
                    <a:pt x="17668041" y="12885"/>
                  </a:lnTo>
                  <a:lnTo>
                    <a:pt x="17710692" y="27706"/>
                  </a:lnTo>
                  <a:lnTo>
                    <a:pt x="17746932" y="45899"/>
                  </a:lnTo>
                  <a:lnTo>
                    <a:pt x="17704794" y="120255"/>
                  </a:lnTo>
                  <a:close/>
                </a:path>
                <a:path w="17926050" h="9867900">
                  <a:moveTo>
                    <a:pt x="17798250" y="208833"/>
                  </a:moveTo>
                  <a:lnTo>
                    <a:pt x="17789060" y="195400"/>
                  </a:lnTo>
                  <a:lnTo>
                    <a:pt x="17779103" y="182590"/>
                  </a:lnTo>
                  <a:lnTo>
                    <a:pt x="17768380" y="170403"/>
                  </a:lnTo>
                  <a:lnTo>
                    <a:pt x="17756890" y="158838"/>
                  </a:lnTo>
                  <a:lnTo>
                    <a:pt x="17815517" y="96928"/>
                  </a:lnTo>
                  <a:lnTo>
                    <a:pt x="17822714" y="103265"/>
                  </a:lnTo>
                  <a:lnTo>
                    <a:pt x="17852505" y="137125"/>
                  </a:lnTo>
                  <a:lnTo>
                    <a:pt x="17869897" y="162886"/>
                  </a:lnTo>
                  <a:lnTo>
                    <a:pt x="17798250" y="208833"/>
                  </a:lnTo>
                  <a:close/>
                </a:path>
                <a:path w="17926050" h="9867900">
                  <a:moveTo>
                    <a:pt x="17839307" y="330416"/>
                  </a:moveTo>
                  <a:lnTo>
                    <a:pt x="17837492" y="314249"/>
                  </a:lnTo>
                  <a:lnTo>
                    <a:pt x="17834712" y="298306"/>
                  </a:lnTo>
                  <a:lnTo>
                    <a:pt x="17830966" y="282589"/>
                  </a:lnTo>
                  <a:lnTo>
                    <a:pt x="17826254" y="267097"/>
                  </a:lnTo>
                  <a:lnTo>
                    <a:pt x="17906765" y="239884"/>
                  </a:lnTo>
                  <a:lnTo>
                    <a:pt x="17913348" y="258843"/>
                  </a:lnTo>
                  <a:lnTo>
                    <a:pt x="17922719" y="304729"/>
                  </a:lnTo>
                  <a:lnTo>
                    <a:pt x="17923980" y="323483"/>
                  </a:lnTo>
                  <a:lnTo>
                    <a:pt x="17839307" y="330416"/>
                  </a:lnTo>
                  <a:close/>
                </a:path>
                <a:path w="17926050" h="9867900">
                  <a:moveTo>
                    <a:pt x="17925936" y="495293"/>
                  </a:moveTo>
                  <a:lnTo>
                    <a:pt x="17840209" y="495293"/>
                  </a:lnTo>
                  <a:lnTo>
                    <a:pt x="17840209" y="409532"/>
                  </a:lnTo>
                  <a:lnTo>
                    <a:pt x="17925936" y="409532"/>
                  </a:lnTo>
                  <a:lnTo>
                    <a:pt x="17925936" y="495293"/>
                  </a:lnTo>
                  <a:close/>
                </a:path>
                <a:path w="17926050" h="9867900">
                  <a:moveTo>
                    <a:pt x="17925936" y="666816"/>
                  </a:moveTo>
                  <a:lnTo>
                    <a:pt x="17840209" y="666816"/>
                  </a:lnTo>
                  <a:lnTo>
                    <a:pt x="17840209" y="581054"/>
                  </a:lnTo>
                  <a:lnTo>
                    <a:pt x="17925936" y="581054"/>
                  </a:lnTo>
                  <a:lnTo>
                    <a:pt x="17925936" y="666816"/>
                  </a:lnTo>
                  <a:close/>
                </a:path>
                <a:path w="17926050" h="9867900">
                  <a:moveTo>
                    <a:pt x="17925936" y="838338"/>
                  </a:moveTo>
                  <a:lnTo>
                    <a:pt x="17840209" y="838338"/>
                  </a:lnTo>
                  <a:lnTo>
                    <a:pt x="17840209" y="752577"/>
                  </a:lnTo>
                  <a:lnTo>
                    <a:pt x="17925936" y="752577"/>
                  </a:lnTo>
                  <a:lnTo>
                    <a:pt x="17925936" y="838338"/>
                  </a:lnTo>
                  <a:close/>
                </a:path>
                <a:path w="17926050" h="9867900">
                  <a:moveTo>
                    <a:pt x="17925936" y="1009860"/>
                  </a:moveTo>
                  <a:lnTo>
                    <a:pt x="17840209" y="1009860"/>
                  </a:lnTo>
                  <a:lnTo>
                    <a:pt x="17840209" y="924099"/>
                  </a:lnTo>
                  <a:lnTo>
                    <a:pt x="17925936" y="924099"/>
                  </a:lnTo>
                  <a:lnTo>
                    <a:pt x="17925936" y="1009860"/>
                  </a:lnTo>
                  <a:close/>
                </a:path>
                <a:path w="17926050" h="9867900">
                  <a:moveTo>
                    <a:pt x="17925936" y="1181383"/>
                  </a:moveTo>
                  <a:lnTo>
                    <a:pt x="17840209" y="1181383"/>
                  </a:lnTo>
                  <a:lnTo>
                    <a:pt x="17840209" y="1095622"/>
                  </a:lnTo>
                  <a:lnTo>
                    <a:pt x="17925936" y="1095622"/>
                  </a:lnTo>
                  <a:lnTo>
                    <a:pt x="17925936" y="1181383"/>
                  </a:lnTo>
                  <a:close/>
                </a:path>
                <a:path w="17926050" h="9867900">
                  <a:moveTo>
                    <a:pt x="17925936" y="1352905"/>
                  </a:moveTo>
                  <a:lnTo>
                    <a:pt x="17840209" y="1352905"/>
                  </a:lnTo>
                  <a:lnTo>
                    <a:pt x="17840209" y="1267144"/>
                  </a:lnTo>
                  <a:lnTo>
                    <a:pt x="17925936" y="1267144"/>
                  </a:lnTo>
                  <a:lnTo>
                    <a:pt x="17925936" y="1352905"/>
                  </a:lnTo>
                  <a:close/>
                </a:path>
                <a:path w="17926050" h="9867900">
                  <a:moveTo>
                    <a:pt x="17925936" y="1524428"/>
                  </a:moveTo>
                  <a:lnTo>
                    <a:pt x="17840209" y="1524428"/>
                  </a:lnTo>
                  <a:lnTo>
                    <a:pt x="17840209" y="1438666"/>
                  </a:lnTo>
                  <a:lnTo>
                    <a:pt x="17925936" y="1438666"/>
                  </a:lnTo>
                  <a:lnTo>
                    <a:pt x="17925936" y="1524428"/>
                  </a:lnTo>
                  <a:close/>
                </a:path>
                <a:path w="17926050" h="9867900">
                  <a:moveTo>
                    <a:pt x="17925936" y="1695950"/>
                  </a:moveTo>
                  <a:lnTo>
                    <a:pt x="17840209" y="1695950"/>
                  </a:lnTo>
                  <a:lnTo>
                    <a:pt x="17840209" y="1610189"/>
                  </a:lnTo>
                  <a:lnTo>
                    <a:pt x="17925936" y="1610189"/>
                  </a:lnTo>
                  <a:lnTo>
                    <a:pt x="17925936" y="1695950"/>
                  </a:lnTo>
                  <a:close/>
                </a:path>
                <a:path w="17926050" h="9867900">
                  <a:moveTo>
                    <a:pt x="17925936" y="1867473"/>
                  </a:moveTo>
                  <a:lnTo>
                    <a:pt x="17840209" y="1867473"/>
                  </a:lnTo>
                  <a:lnTo>
                    <a:pt x="17840209" y="1781711"/>
                  </a:lnTo>
                  <a:lnTo>
                    <a:pt x="17925936" y="1781711"/>
                  </a:lnTo>
                  <a:lnTo>
                    <a:pt x="17925936" y="1867473"/>
                  </a:lnTo>
                  <a:close/>
                </a:path>
                <a:path w="17926050" h="9867900">
                  <a:moveTo>
                    <a:pt x="17925936" y="2038995"/>
                  </a:moveTo>
                  <a:lnTo>
                    <a:pt x="17840209" y="2038995"/>
                  </a:lnTo>
                  <a:lnTo>
                    <a:pt x="17840209" y="1953234"/>
                  </a:lnTo>
                  <a:lnTo>
                    <a:pt x="17925936" y="1953234"/>
                  </a:lnTo>
                  <a:lnTo>
                    <a:pt x="17925936" y="2038995"/>
                  </a:lnTo>
                  <a:close/>
                </a:path>
                <a:path w="17926050" h="9867900">
                  <a:moveTo>
                    <a:pt x="17925936" y="2210517"/>
                  </a:moveTo>
                  <a:lnTo>
                    <a:pt x="17840209" y="2210517"/>
                  </a:lnTo>
                  <a:lnTo>
                    <a:pt x="17840209" y="2124756"/>
                  </a:lnTo>
                  <a:lnTo>
                    <a:pt x="17925936" y="2124756"/>
                  </a:lnTo>
                  <a:lnTo>
                    <a:pt x="17925936" y="2210517"/>
                  </a:lnTo>
                  <a:close/>
                </a:path>
                <a:path w="17926050" h="9867900">
                  <a:moveTo>
                    <a:pt x="17925936" y="2382040"/>
                  </a:moveTo>
                  <a:lnTo>
                    <a:pt x="17840209" y="2382040"/>
                  </a:lnTo>
                  <a:lnTo>
                    <a:pt x="17840209" y="2296279"/>
                  </a:lnTo>
                  <a:lnTo>
                    <a:pt x="17925936" y="2296279"/>
                  </a:lnTo>
                  <a:lnTo>
                    <a:pt x="17925936" y="2382040"/>
                  </a:lnTo>
                  <a:close/>
                </a:path>
                <a:path w="17926050" h="9867900">
                  <a:moveTo>
                    <a:pt x="17925936" y="2553562"/>
                  </a:moveTo>
                  <a:lnTo>
                    <a:pt x="17840209" y="2553562"/>
                  </a:lnTo>
                  <a:lnTo>
                    <a:pt x="17840209" y="2467801"/>
                  </a:lnTo>
                  <a:lnTo>
                    <a:pt x="17925936" y="2467801"/>
                  </a:lnTo>
                  <a:lnTo>
                    <a:pt x="17925936" y="2553562"/>
                  </a:lnTo>
                  <a:close/>
                </a:path>
                <a:path w="17926050" h="9867900">
                  <a:moveTo>
                    <a:pt x="17925936" y="2725084"/>
                  </a:moveTo>
                  <a:lnTo>
                    <a:pt x="17840209" y="2725084"/>
                  </a:lnTo>
                  <a:lnTo>
                    <a:pt x="17840209" y="2639324"/>
                  </a:lnTo>
                  <a:lnTo>
                    <a:pt x="17925936" y="2639324"/>
                  </a:lnTo>
                  <a:lnTo>
                    <a:pt x="17925936" y="2725084"/>
                  </a:lnTo>
                  <a:close/>
                </a:path>
                <a:path w="17926050" h="9867900">
                  <a:moveTo>
                    <a:pt x="17925936" y="2896607"/>
                  </a:moveTo>
                  <a:lnTo>
                    <a:pt x="17840209" y="2896607"/>
                  </a:lnTo>
                  <a:lnTo>
                    <a:pt x="17840209" y="2810846"/>
                  </a:lnTo>
                  <a:lnTo>
                    <a:pt x="17925936" y="2810846"/>
                  </a:lnTo>
                  <a:lnTo>
                    <a:pt x="17925936" y="2896607"/>
                  </a:lnTo>
                  <a:close/>
                </a:path>
                <a:path w="17926050" h="9867900">
                  <a:moveTo>
                    <a:pt x="17925936" y="3068130"/>
                  </a:moveTo>
                  <a:lnTo>
                    <a:pt x="17840209" y="3068130"/>
                  </a:lnTo>
                  <a:lnTo>
                    <a:pt x="17840209" y="2982368"/>
                  </a:lnTo>
                  <a:lnTo>
                    <a:pt x="17925936" y="2982368"/>
                  </a:lnTo>
                  <a:lnTo>
                    <a:pt x="17925936" y="3068130"/>
                  </a:lnTo>
                  <a:close/>
                </a:path>
                <a:path w="17926050" h="9867900">
                  <a:moveTo>
                    <a:pt x="17925936" y="3239652"/>
                  </a:moveTo>
                  <a:lnTo>
                    <a:pt x="17840209" y="3239652"/>
                  </a:lnTo>
                  <a:lnTo>
                    <a:pt x="17840209" y="3153891"/>
                  </a:lnTo>
                  <a:lnTo>
                    <a:pt x="17925936" y="3153891"/>
                  </a:lnTo>
                  <a:lnTo>
                    <a:pt x="17925936" y="3239652"/>
                  </a:lnTo>
                  <a:close/>
                </a:path>
                <a:path w="17926050" h="9867900">
                  <a:moveTo>
                    <a:pt x="17925936" y="3411174"/>
                  </a:moveTo>
                  <a:lnTo>
                    <a:pt x="17840209" y="3411174"/>
                  </a:lnTo>
                  <a:lnTo>
                    <a:pt x="17840209" y="3325413"/>
                  </a:lnTo>
                  <a:lnTo>
                    <a:pt x="17925936" y="3325413"/>
                  </a:lnTo>
                  <a:lnTo>
                    <a:pt x="17925936" y="3411174"/>
                  </a:lnTo>
                  <a:close/>
                </a:path>
                <a:path w="17926050" h="9867900">
                  <a:moveTo>
                    <a:pt x="17925936" y="3582697"/>
                  </a:moveTo>
                  <a:lnTo>
                    <a:pt x="17840209" y="3582697"/>
                  </a:lnTo>
                  <a:lnTo>
                    <a:pt x="17840209" y="3496936"/>
                  </a:lnTo>
                  <a:lnTo>
                    <a:pt x="17925936" y="3496936"/>
                  </a:lnTo>
                  <a:lnTo>
                    <a:pt x="17925936" y="3582697"/>
                  </a:lnTo>
                  <a:close/>
                </a:path>
                <a:path w="17926050" h="9867900">
                  <a:moveTo>
                    <a:pt x="17925936" y="3754219"/>
                  </a:moveTo>
                  <a:lnTo>
                    <a:pt x="17840209" y="3754219"/>
                  </a:lnTo>
                  <a:lnTo>
                    <a:pt x="17840209" y="3668458"/>
                  </a:lnTo>
                  <a:lnTo>
                    <a:pt x="17925936" y="3668458"/>
                  </a:lnTo>
                  <a:lnTo>
                    <a:pt x="17925936" y="3754219"/>
                  </a:lnTo>
                  <a:close/>
                </a:path>
                <a:path w="17926050" h="9867900">
                  <a:moveTo>
                    <a:pt x="17925936" y="3925742"/>
                  </a:moveTo>
                  <a:lnTo>
                    <a:pt x="17840209" y="3925742"/>
                  </a:lnTo>
                  <a:lnTo>
                    <a:pt x="17840209" y="3839981"/>
                  </a:lnTo>
                  <a:lnTo>
                    <a:pt x="17925936" y="3839981"/>
                  </a:lnTo>
                  <a:lnTo>
                    <a:pt x="17925936" y="3925742"/>
                  </a:lnTo>
                  <a:close/>
                </a:path>
                <a:path w="17926050" h="9867900">
                  <a:moveTo>
                    <a:pt x="17925936" y="4097264"/>
                  </a:moveTo>
                  <a:lnTo>
                    <a:pt x="17840209" y="4097264"/>
                  </a:lnTo>
                  <a:lnTo>
                    <a:pt x="17840209" y="4011503"/>
                  </a:lnTo>
                  <a:lnTo>
                    <a:pt x="17925936" y="4011503"/>
                  </a:lnTo>
                  <a:lnTo>
                    <a:pt x="17925936" y="4097264"/>
                  </a:lnTo>
                  <a:close/>
                </a:path>
                <a:path w="17926050" h="9867900">
                  <a:moveTo>
                    <a:pt x="17925936" y="4268787"/>
                  </a:moveTo>
                  <a:lnTo>
                    <a:pt x="17840209" y="4268787"/>
                  </a:lnTo>
                  <a:lnTo>
                    <a:pt x="17840209" y="4183025"/>
                  </a:lnTo>
                  <a:lnTo>
                    <a:pt x="17925936" y="4183025"/>
                  </a:lnTo>
                  <a:lnTo>
                    <a:pt x="17925936" y="4268787"/>
                  </a:lnTo>
                  <a:close/>
                </a:path>
                <a:path w="17926050" h="9867900">
                  <a:moveTo>
                    <a:pt x="17925936" y="4440309"/>
                  </a:moveTo>
                  <a:lnTo>
                    <a:pt x="17840209" y="4440309"/>
                  </a:lnTo>
                  <a:lnTo>
                    <a:pt x="17840209" y="4354548"/>
                  </a:lnTo>
                  <a:lnTo>
                    <a:pt x="17925936" y="4354548"/>
                  </a:lnTo>
                  <a:lnTo>
                    <a:pt x="17925936" y="4440309"/>
                  </a:lnTo>
                  <a:close/>
                </a:path>
                <a:path w="17926050" h="9867900">
                  <a:moveTo>
                    <a:pt x="17925936" y="4611831"/>
                  </a:moveTo>
                  <a:lnTo>
                    <a:pt x="17840209" y="4611831"/>
                  </a:lnTo>
                  <a:lnTo>
                    <a:pt x="17840209" y="4526070"/>
                  </a:lnTo>
                  <a:lnTo>
                    <a:pt x="17925936" y="4526070"/>
                  </a:lnTo>
                  <a:lnTo>
                    <a:pt x="17925936" y="4611831"/>
                  </a:lnTo>
                  <a:close/>
                </a:path>
                <a:path w="17926050" h="9867900">
                  <a:moveTo>
                    <a:pt x="17925936" y="4783354"/>
                  </a:moveTo>
                  <a:lnTo>
                    <a:pt x="17840209" y="4783354"/>
                  </a:lnTo>
                  <a:lnTo>
                    <a:pt x="17840209" y="4697593"/>
                  </a:lnTo>
                  <a:lnTo>
                    <a:pt x="17925936" y="4697593"/>
                  </a:lnTo>
                  <a:lnTo>
                    <a:pt x="17925936" y="4783354"/>
                  </a:lnTo>
                  <a:close/>
                </a:path>
                <a:path w="17926050" h="9867900">
                  <a:moveTo>
                    <a:pt x="17925936" y="4954876"/>
                  </a:moveTo>
                  <a:lnTo>
                    <a:pt x="17840209" y="4954876"/>
                  </a:lnTo>
                  <a:lnTo>
                    <a:pt x="17840209" y="4869115"/>
                  </a:lnTo>
                  <a:lnTo>
                    <a:pt x="17925936" y="4869115"/>
                  </a:lnTo>
                  <a:lnTo>
                    <a:pt x="17925936" y="4954876"/>
                  </a:lnTo>
                  <a:close/>
                </a:path>
                <a:path w="17926050" h="9867900">
                  <a:moveTo>
                    <a:pt x="17925936" y="5126399"/>
                  </a:moveTo>
                  <a:lnTo>
                    <a:pt x="17840209" y="5126399"/>
                  </a:lnTo>
                  <a:lnTo>
                    <a:pt x="17840209" y="5040638"/>
                  </a:lnTo>
                  <a:lnTo>
                    <a:pt x="17925936" y="5040638"/>
                  </a:lnTo>
                  <a:lnTo>
                    <a:pt x="17925936" y="5126399"/>
                  </a:lnTo>
                  <a:close/>
                </a:path>
                <a:path w="17926050" h="9867900">
                  <a:moveTo>
                    <a:pt x="17925936" y="5297921"/>
                  </a:moveTo>
                  <a:lnTo>
                    <a:pt x="17840209" y="5297921"/>
                  </a:lnTo>
                  <a:lnTo>
                    <a:pt x="17840209" y="5212159"/>
                  </a:lnTo>
                  <a:lnTo>
                    <a:pt x="17925936" y="5212159"/>
                  </a:lnTo>
                  <a:lnTo>
                    <a:pt x="17925936" y="5297921"/>
                  </a:lnTo>
                  <a:close/>
                </a:path>
                <a:path w="17926050" h="9867900">
                  <a:moveTo>
                    <a:pt x="17925936" y="5469444"/>
                  </a:moveTo>
                  <a:lnTo>
                    <a:pt x="17840209" y="5469444"/>
                  </a:lnTo>
                  <a:lnTo>
                    <a:pt x="17840209" y="5383682"/>
                  </a:lnTo>
                  <a:lnTo>
                    <a:pt x="17925936" y="5383682"/>
                  </a:lnTo>
                  <a:lnTo>
                    <a:pt x="17925936" y="5469444"/>
                  </a:lnTo>
                  <a:close/>
                </a:path>
                <a:path w="17926050" h="9867900">
                  <a:moveTo>
                    <a:pt x="17925936" y="5640966"/>
                  </a:moveTo>
                  <a:lnTo>
                    <a:pt x="17840209" y="5640966"/>
                  </a:lnTo>
                  <a:lnTo>
                    <a:pt x="17840209" y="5555205"/>
                  </a:lnTo>
                  <a:lnTo>
                    <a:pt x="17925936" y="5555205"/>
                  </a:lnTo>
                  <a:lnTo>
                    <a:pt x="17925936" y="5640966"/>
                  </a:lnTo>
                  <a:close/>
                </a:path>
                <a:path w="17926050" h="9867900">
                  <a:moveTo>
                    <a:pt x="17925936" y="5812488"/>
                  </a:moveTo>
                  <a:lnTo>
                    <a:pt x="17840209" y="5812488"/>
                  </a:lnTo>
                  <a:lnTo>
                    <a:pt x="17840209" y="5726727"/>
                  </a:lnTo>
                  <a:lnTo>
                    <a:pt x="17925936" y="5726727"/>
                  </a:lnTo>
                  <a:lnTo>
                    <a:pt x="17925936" y="5812488"/>
                  </a:lnTo>
                  <a:close/>
                </a:path>
                <a:path w="17926050" h="9867900">
                  <a:moveTo>
                    <a:pt x="17925936" y="5984011"/>
                  </a:moveTo>
                  <a:lnTo>
                    <a:pt x="17840209" y="5984011"/>
                  </a:lnTo>
                  <a:lnTo>
                    <a:pt x="17840209" y="5898250"/>
                  </a:lnTo>
                  <a:lnTo>
                    <a:pt x="17925936" y="5898250"/>
                  </a:lnTo>
                  <a:lnTo>
                    <a:pt x="17925936" y="5984011"/>
                  </a:lnTo>
                  <a:close/>
                </a:path>
                <a:path w="17926050" h="9867900">
                  <a:moveTo>
                    <a:pt x="17925936" y="6155533"/>
                  </a:moveTo>
                  <a:lnTo>
                    <a:pt x="17840209" y="6155533"/>
                  </a:lnTo>
                  <a:lnTo>
                    <a:pt x="17840209" y="6069772"/>
                  </a:lnTo>
                  <a:lnTo>
                    <a:pt x="17925936" y="6069772"/>
                  </a:lnTo>
                  <a:lnTo>
                    <a:pt x="17925936" y="6155533"/>
                  </a:lnTo>
                  <a:close/>
                </a:path>
                <a:path w="17926050" h="9867900">
                  <a:moveTo>
                    <a:pt x="17925936" y="6327056"/>
                  </a:moveTo>
                  <a:lnTo>
                    <a:pt x="17840209" y="6327056"/>
                  </a:lnTo>
                  <a:lnTo>
                    <a:pt x="17840209" y="6241295"/>
                  </a:lnTo>
                  <a:lnTo>
                    <a:pt x="17925936" y="6241295"/>
                  </a:lnTo>
                  <a:lnTo>
                    <a:pt x="17925936" y="6327056"/>
                  </a:lnTo>
                  <a:close/>
                </a:path>
                <a:path w="17926050" h="9867900">
                  <a:moveTo>
                    <a:pt x="17925936" y="6498578"/>
                  </a:moveTo>
                  <a:lnTo>
                    <a:pt x="17840209" y="6498578"/>
                  </a:lnTo>
                  <a:lnTo>
                    <a:pt x="17840209" y="6412817"/>
                  </a:lnTo>
                  <a:lnTo>
                    <a:pt x="17925936" y="6412817"/>
                  </a:lnTo>
                  <a:lnTo>
                    <a:pt x="17925936" y="6498578"/>
                  </a:lnTo>
                  <a:close/>
                </a:path>
                <a:path w="17926050" h="9867900">
                  <a:moveTo>
                    <a:pt x="17925936" y="6670101"/>
                  </a:moveTo>
                  <a:lnTo>
                    <a:pt x="17840209" y="6670101"/>
                  </a:lnTo>
                  <a:lnTo>
                    <a:pt x="17840209" y="6584339"/>
                  </a:lnTo>
                  <a:lnTo>
                    <a:pt x="17925936" y="6584339"/>
                  </a:lnTo>
                  <a:lnTo>
                    <a:pt x="17925936" y="6670101"/>
                  </a:lnTo>
                  <a:close/>
                </a:path>
                <a:path w="17926050" h="9867900">
                  <a:moveTo>
                    <a:pt x="17925936" y="6841623"/>
                  </a:moveTo>
                  <a:lnTo>
                    <a:pt x="17840209" y="6841623"/>
                  </a:lnTo>
                  <a:lnTo>
                    <a:pt x="17840209" y="6755862"/>
                  </a:lnTo>
                  <a:lnTo>
                    <a:pt x="17925936" y="6755862"/>
                  </a:lnTo>
                  <a:lnTo>
                    <a:pt x="17925936" y="6841623"/>
                  </a:lnTo>
                  <a:close/>
                </a:path>
                <a:path w="17926050" h="9867900">
                  <a:moveTo>
                    <a:pt x="17925936" y="7013145"/>
                  </a:moveTo>
                  <a:lnTo>
                    <a:pt x="17840209" y="7013145"/>
                  </a:lnTo>
                  <a:lnTo>
                    <a:pt x="17840209" y="6927384"/>
                  </a:lnTo>
                  <a:lnTo>
                    <a:pt x="17925936" y="6927384"/>
                  </a:lnTo>
                  <a:lnTo>
                    <a:pt x="17925936" y="7013145"/>
                  </a:lnTo>
                  <a:close/>
                </a:path>
                <a:path w="17926050" h="9867900">
                  <a:moveTo>
                    <a:pt x="17925936" y="7184668"/>
                  </a:moveTo>
                  <a:lnTo>
                    <a:pt x="17840209" y="7184668"/>
                  </a:lnTo>
                  <a:lnTo>
                    <a:pt x="17840209" y="7098907"/>
                  </a:lnTo>
                  <a:lnTo>
                    <a:pt x="17925936" y="7098907"/>
                  </a:lnTo>
                  <a:lnTo>
                    <a:pt x="17925936" y="7184668"/>
                  </a:lnTo>
                  <a:close/>
                </a:path>
                <a:path w="17926050" h="9867900">
                  <a:moveTo>
                    <a:pt x="17925936" y="7356190"/>
                  </a:moveTo>
                  <a:lnTo>
                    <a:pt x="17840209" y="7356190"/>
                  </a:lnTo>
                  <a:lnTo>
                    <a:pt x="17840209" y="7270429"/>
                  </a:lnTo>
                  <a:lnTo>
                    <a:pt x="17925936" y="7270429"/>
                  </a:lnTo>
                  <a:lnTo>
                    <a:pt x="17925936" y="7356190"/>
                  </a:lnTo>
                  <a:close/>
                </a:path>
                <a:path w="17926050" h="9867900">
                  <a:moveTo>
                    <a:pt x="17925936" y="7527713"/>
                  </a:moveTo>
                  <a:lnTo>
                    <a:pt x="17840209" y="7527713"/>
                  </a:lnTo>
                  <a:lnTo>
                    <a:pt x="17840209" y="7441952"/>
                  </a:lnTo>
                  <a:lnTo>
                    <a:pt x="17925936" y="7441952"/>
                  </a:lnTo>
                  <a:lnTo>
                    <a:pt x="17925936" y="7527713"/>
                  </a:lnTo>
                  <a:close/>
                </a:path>
                <a:path w="17926050" h="9867900">
                  <a:moveTo>
                    <a:pt x="17925936" y="7699235"/>
                  </a:moveTo>
                  <a:lnTo>
                    <a:pt x="17840209" y="7699235"/>
                  </a:lnTo>
                  <a:lnTo>
                    <a:pt x="17840209" y="7613474"/>
                  </a:lnTo>
                  <a:lnTo>
                    <a:pt x="17925936" y="7613474"/>
                  </a:lnTo>
                  <a:lnTo>
                    <a:pt x="17925936" y="7699235"/>
                  </a:lnTo>
                  <a:close/>
                </a:path>
                <a:path w="17926050" h="9867900">
                  <a:moveTo>
                    <a:pt x="17925936" y="7870758"/>
                  </a:moveTo>
                  <a:lnTo>
                    <a:pt x="17840209" y="7870758"/>
                  </a:lnTo>
                  <a:lnTo>
                    <a:pt x="17840209" y="7784996"/>
                  </a:lnTo>
                  <a:lnTo>
                    <a:pt x="17925936" y="7784996"/>
                  </a:lnTo>
                  <a:lnTo>
                    <a:pt x="17925936" y="7870758"/>
                  </a:lnTo>
                  <a:close/>
                </a:path>
                <a:path w="17926050" h="9867900">
                  <a:moveTo>
                    <a:pt x="17925936" y="8042280"/>
                  </a:moveTo>
                  <a:lnTo>
                    <a:pt x="17840209" y="8042280"/>
                  </a:lnTo>
                  <a:lnTo>
                    <a:pt x="17840209" y="7956519"/>
                  </a:lnTo>
                  <a:lnTo>
                    <a:pt x="17925936" y="7956519"/>
                  </a:lnTo>
                  <a:lnTo>
                    <a:pt x="17925936" y="8042280"/>
                  </a:lnTo>
                  <a:close/>
                </a:path>
                <a:path w="17926050" h="9867900">
                  <a:moveTo>
                    <a:pt x="17925936" y="8213802"/>
                  </a:moveTo>
                  <a:lnTo>
                    <a:pt x="17840209" y="8213802"/>
                  </a:lnTo>
                  <a:lnTo>
                    <a:pt x="17840209" y="8128041"/>
                  </a:lnTo>
                  <a:lnTo>
                    <a:pt x="17925936" y="8128041"/>
                  </a:lnTo>
                  <a:lnTo>
                    <a:pt x="17925936" y="8213802"/>
                  </a:lnTo>
                  <a:close/>
                </a:path>
                <a:path w="17926050" h="9867900">
                  <a:moveTo>
                    <a:pt x="17925936" y="8385325"/>
                  </a:moveTo>
                  <a:lnTo>
                    <a:pt x="17840209" y="8385325"/>
                  </a:lnTo>
                  <a:lnTo>
                    <a:pt x="17840209" y="8299564"/>
                  </a:lnTo>
                  <a:lnTo>
                    <a:pt x="17925936" y="8299564"/>
                  </a:lnTo>
                  <a:lnTo>
                    <a:pt x="17925936" y="8385325"/>
                  </a:lnTo>
                  <a:close/>
                </a:path>
                <a:path w="17926050" h="9867900">
                  <a:moveTo>
                    <a:pt x="17925936" y="8556847"/>
                  </a:moveTo>
                  <a:lnTo>
                    <a:pt x="17840209" y="8556847"/>
                  </a:lnTo>
                  <a:lnTo>
                    <a:pt x="17840209" y="8471086"/>
                  </a:lnTo>
                  <a:lnTo>
                    <a:pt x="17925936" y="8471086"/>
                  </a:lnTo>
                  <a:lnTo>
                    <a:pt x="17925936" y="8556847"/>
                  </a:lnTo>
                  <a:close/>
                </a:path>
                <a:path w="17926050" h="9867900">
                  <a:moveTo>
                    <a:pt x="17925936" y="8728370"/>
                  </a:moveTo>
                  <a:lnTo>
                    <a:pt x="17840209" y="8728370"/>
                  </a:lnTo>
                  <a:lnTo>
                    <a:pt x="17840209" y="8642609"/>
                  </a:lnTo>
                  <a:lnTo>
                    <a:pt x="17925936" y="8642609"/>
                  </a:lnTo>
                  <a:lnTo>
                    <a:pt x="17925936" y="8728370"/>
                  </a:lnTo>
                  <a:close/>
                </a:path>
                <a:path w="17926050" h="9867900">
                  <a:moveTo>
                    <a:pt x="17925936" y="8899892"/>
                  </a:moveTo>
                  <a:lnTo>
                    <a:pt x="17840209" y="8899892"/>
                  </a:lnTo>
                  <a:lnTo>
                    <a:pt x="17840209" y="8814131"/>
                  </a:lnTo>
                  <a:lnTo>
                    <a:pt x="17925936" y="8814131"/>
                  </a:lnTo>
                  <a:lnTo>
                    <a:pt x="17925936" y="8899892"/>
                  </a:lnTo>
                  <a:close/>
                </a:path>
                <a:path w="17926050" h="9867900">
                  <a:moveTo>
                    <a:pt x="17925936" y="9071415"/>
                  </a:moveTo>
                  <a:lnTo>
                    <a:pt x="17840209" y="9071415"/>
                  </a:lnTo>
                  <a:lnTo>
                    <a:pt x="17840209" y="8985653"/>
                  </a:lnTo>
                  <a:lnTo>
                    <a:pt x="17925936" y="8985653"/>
                  </a:lnTo>
                  <a:lnTo>
                    <a:pt x="17925936" y="9071415"/>
                  </a:lnTo>
                  <a:close/>
                </a:path>
                <a:path w="17926050" h="9867900">
                  <a:moveTo>
                    <a:pt x="17925936" y="9242937"/>
                  </a:moveTo>
                  <a:lnTo>
                    <a:pt x="17840209" y="9242937"/>
                  </a:lnTo>
                  <a:lnTo>
                    <a:pt x="17840209" y="9157176"/>
                  </a:lnTo>
                  <a:lnTo>
                    <a:pt x="17925936" y="9157176"/>
                  </a:lnTo>
                  <a:lnTo>
                    <a:pt x="17925936" y="9242937"/>
                  </a:lnTo>
                  <a:close/>
                </a:path>
                <a:path w="17926050" h="9867900">
                  <a:moveTo>
                    <a:pt x="17925936" y="9414459"/>
                  </a:moveTo>
                  <a:lnTo>
                    <a:pt x="17840209" y="9414459"/>
                  </a:lnTo>
                  <a:lnTo>
                    <a:pt x="17840209" y="9328698"/>
                  </a:lnTo>
                  <a:lnTo>
                    <a:pt x="17925936" y="9328698"/>
                  </a:lnTo>
                  <a:lnTo>
                    <a:pt x="17925936" y="9414459"/>
                  </a:lnTo>
                  <a:close/>
                </a:path>
                <a:path w="17926050" h="9867900">
                  <a:moveTo>
                    <a:pt x="17918160" y="9585493"/>
                  </a:moveTo>
                  <a:lnTo>
                    <a:pt x="17834902" y="9568634"/>
                  </a:lnTo>
                  <a:lnTo>
                    <a:pt x="17837224" y="9555466"/>
                  </a:lnTo>
                  <a:lnTo>
                    <a:pt x="17838882" y="9542192"/>
                  </a:lnTo>
                  <a:lnTo>
                    <a:pt x="17839877" y="9528813"/>
                  </a:lnTo>
                  <a:lnTo>
                    <a:pt x="17840209" y="9515329"/>
                  </a:lnTo>
                  <a:lnTo>
                    <a:pt x="17840209" y="9500221"/>
                  </a:lnTo>
                  <a:lnTo>
                    <a:pt x="17925936" y="9500221"/>
                  </a:lnTo>
                  <a:lnTo>
                    <a:pt x="17925936" y="9515329"/>
                  </a:lnTo>
                  <a:lnTo>
                    <a:pt x="17922719" y="9563171"/>
                  </a:lnTo>
                  <a:lnTo>
                    <a:pt x="17918160" y="9585493"/>
                  </a:lnTo>
                  <a:close/>
                </a:path>
                <a:path w="17926050" h="9867900">
                  <a:moveTo>
                    <a:pt x="17845377" y="9738875"/>
                  </a:moveTo>
                  <a:lnTo>
                    <a:pt x="17779585" y="9684713"/>
                  </a:lnTo>
                  <a:lnTo>
                    <a:pt x="17789554" y="9671821"/>
                  </a:lnTo>
                  <a:lnTo>
                    <a:pt x="17798678" y="9658411"/>
                  </a:lnTo>
                  <a:lnTo>
                    <a:pt x="17806957" y="9644485"/>
                  </a:lnTo>
                  <a:lnTo>
                    <a:pt x="17814392" y="9630042"/>
                  </a:lnTo>
                  <a:lnTo>
                    <a:pt x="17891158" y="9666687"/>
                  </a:lnTo>
                  <a:lnTo>
                    <a:pt x="17877820" y="9693278"/>
                  </a:lnTo>
                  <a:lnTo>
                    <a:pt x="17852505" y="9730775"/>
                  </a:lnTo>
                  <a:lnTo>
                    <a:pt x="17845377" y="9738875"/>
                  </a:lnTo>
                  <a:close/>
                </a:path>
                <a:path w="17926050" h="9867900">
                  <a:moveTo>
                    <a:pt x="17709375" y="9840651"/>
                  </a:moveTo>
                  <a:lnTo>
                    <a:pt x="17676327" y="9761613"/>
                  </a:lnTo>
                  <a:lnTo>
                    <a:pt x="17691111" y="9754891"/>
                  </a:lnTo>
                  <a:lnTo>
                    <a:pt x="17705419" y="9747296"/>
                  </a:lnTo>
                  <a:lnTo>
                    <a:pt x="17719252" y="9738830"/>
                  </a:lnTo>
                  <a:lnTo>
                    <a:pt x="17732608" y="9729492"/>
                  </a:lnTo>
                  <a:lnTo>
                    <a:pt x="17783604" y="9797995"/>
                  </a:lnTo>
                  <a:lnTo>
                    <a:pt x="17751388" y="9819763"/>
                  </a:lnTo>
                  <a:lnTo>
                    <a:pt x="17710692" y="9840193"/>
                  </a:lnTo>
                  <a:lnTo>
                    <a:pt x="17709375" y="9840651"/>
                  </a:lnTo>
                  <a:close/>
                </a:path>
                <a:path w="17926050" h="9867900">
                  <a:moveTo>
                    <a:pt x="17573513" y="9867900"/>
                  </a:moveTo>
                  <a:lnTo>
                    <a:pt x="17541310" y="9867900"/>
                  </a:lnTo>
                  <a:lnTo>
                    <a:pt x="17541310" y="9782138"/>
                  </a:lnTo>
                  <a:lnTo>
                    <a:pt x="17573511" y="9782138"/>
                  </a:lnTo>
                  <a:lnTo>
                    <a:pt x="17583774" y="9781946"/>
                  </a:lnTo>
                  <a:lnTo>
                    <a:pt x="17593979" y="9781369"/>
                  </a:lnTo>
                  <a:lnTo>
                    <a:pt x="17604128" y="9780407"/>
                  </a:lnTo>
                  <a:lnTo>
                    <a:pt x="17614220" y="9779061"/>
                  </a:lnTo>
                  <a:lnTo>
                    <a:pt x="17627116" y="9863499"/>
                  </a:lnTo>
                  <a:lnTo>
                    <a:pt x="17621335" y="9864681"/>
                  </a:lnTo>
                  <a:lnTo>
                    <a:pt x="17573513" y="9867900"/>
                  </a:lnTo>
                  <a:close/>
                </a:path>
                <a:path w="17926050" h="9867900">
                  <a:moveTo>
                    <a:pt x="17455585" y="9867900"/>
                  </a:moveTo>
                  <a:lnTo>
                    <a:pt x="17369860" y="9867900"/>
                  </a:lnTo>
                  <a:lnTo>
                    <a:pt x="17369860" y="9782138"/>
                  </a:lnTo>
                  <a:lnTo>
                    <a:pt x="17455585" y="9782138"/>
                  </a:lnTo>
                  <a:lnTo>
                    <a:pt x="17455585" y="9867900"/>
                  </a:lnTo>
                  <a:close/>
                </a:path>
                <a:path w="17926050" h="9867900">
                  <a:moveTo>
                    <a:pt x="17284135" y="9867900"/>
                  </a:moveTo>
                  <a:lnTo>
                    <a:pt x="17198410" y="9867900"/>
                  </a:lnTo>
                  <a:lnTo>
                    <a:pt x="17198410" y="9782138"/>
                  </a:lnTo>
                  <a:lnTo>
                    <a:pt x="17284135" y="9782138"/>
                  </a:lnTo>
                  <a:lnTo>
                    <a:pt x="17284135" y="9867900"/>
                  </a:lnTo>
                  <a:close/>
                </a:path>
                <a:path w="17926050" h="9867900">
                  <a:moveTo>
                    <a:pt x="17112685" y="9867900"/>
                  </a:moveTo>
                  <a:lnTo>
                    <a:pt x="17026960" y="9867900"/>
                  </a:lnTo>
                  <a:lnTo>
                    <a:pt x="17026960" y="9782138"/>
                  </a:lnTo>
                  <a:lnTo>
                    <a:pt x="17112685" y="9782138"/>
                  </a:lnTo>
                  <a:lnTo>
                    <a:pt x="17112685" y="9867900"/>
                  </a:lnTo>
                  <a:close/>
                </a:path>
                <a:path w="17926050" h="9867900">
                  <a:moveTo>
                    <a:pt x="16941235" y="9867900"/>
                  </a:moveTo>
                  <a:lnTo>
                    <a:pt x="16855510" y="9867900"/>
                  </a:lnTo>
                  <a:lnTo>
                    <a:pt x="16855510" y="9782138"/>
                  </a:lnTo>
                  <a:lnTo>
                    <a:pt x="16941235" y="9782138"/>
                  </a:lnTo>
                  <a:lnTo>
                    <a:pt x="16941235" y="9867900"/>
                  </a:lnTo>
                  <a:close/>
                </a:path>
                <a:path w="17926050" h="9867900">
                  <a:moveTo>
                    <a:pt x="16769785" y="9867900"/>
                  </a:moveTo>
                  <a:lnTo>
                    <a:pt x="16684060" y="9867900"/>
                  </a:lnTo>
                  <a:lnTo>
                    <a:pt x="16684060" y="9782138"/>
                  </a:lnTo>
                  <a:lnTo>
                    <a:pt x="16769785" y="9782138"/>
                  </a:lnTo>
                  <a:lnTo>
                    <a:pt x="16769785" y="9867900"/>
                  </a:lnTo>
                  <a:close/>
                </a:path>
                <a:path w="17926050" h="9867900">
                  <a:moveTo>
                    <a:pt x="16598335" y="9867900"/>
                  </a:moveTo>
                  <a:lnTo>
                    <a:pt x="16512610" y="9867900"/>
                  </a:lnTo>
                  <a:lnTo>
                    <a:pt x="16512610" y="9782138"/>
                  </a:lnTo>
                  <a:lnTo>
                    <a:pt x="16598335" y="9782138"/>
                  </a:lnTo>
                  <a:lnTo>
                    <a:pt x="16598335" y="9867900"/>
                  </a:lnTo>
                  <a:close/>
                </a:path>
                <a:path w="17926050" h="9867900">
                  <a:moveTo>
                    <a:pt x="16426885" y="9867900"/>
                  </a:moveTo>
                  <a:lnTo>
                    <a:pt x="16341160" y="9867900"/>
                  </a:lnTo>
                  <a:lnTo>
                    <a:pt x="16341160" y="9782138"/>
                  </a:lnTo>
                  <a:lnTo>
                    <a:pt x="16426885" y="9782138"/>
                  </a:lnTo>
                  <a:lnTo>
                    <a:pt x="16426885" y="9867900"/>
                  </a:lnTo>
                  <a:close/>
                </a:path>
                <a:path w="17926050" h="9867900">
                  <a:moveTo>
                    <a:pt x="16255435" y="9867900"/>
                  </a:moveTo>
                  <a:lnTo>
                    <a:pt x="16169710" y="9867900"/>
                  </a:lnTo>
                  <a:lnTo>
                    <a:pt x="16169710" y="9782138"/>
                  </a:lnTo>
                  <a:lnTo>
                    <a:pt x="16255435" y="9782138"/>
                  </a:lnTo>
                  <a:lnTo>
                    <a:pt x="16255435" y="9867900"/>
                  </a:lnTo>
                  <a:close/>
                </a:path>
                <a:path w="17926050" h="9867900">
                  <a:moveTo>
                    <a:pt x="16083985" y="9867900"/>
                  </a:moveTo>
                  <a:lnTo>
                    <a:pt x="15998260" y="9867900"/>
                  </a:lnTo>
                  <a:lnTo>
                    <a:pt x="15998260" y="9782138"/>
                  </a:lnTo>
                  <a:lnTo>
                    <a:pt x="16083985" y="9782138"/>
                  </a:lnTo>
                  <a:lnTo>
                    <a:pt x="16083985" y="9867900"/>
                  </a:lnTo>
                  <a:close/>
                </a:path>
                <a:path w="17926050" h="9867900">
                  <a:moveTo>
                    <a:pt x="15912536" y="9867900"/>
                  </a:moveTo>
                  <a:lnTo>
                    <a:pt x="15826811" y="9867900"/>
                  </a:lnTo>
                  <a:lnTo>
                    <a:pt x="15826811" y="9782138"/>
                  </a:lnTo>
                  <a:lnTo>
                    <a:pt x="15912536" y="9782138"/>
                  </a:lnTo>
                  <a:lnTo>
                    <a:pt x="15912536" y="9867900"/>
                  </a:lnTo>
                  <a:close/>
                </a:path>
                <a:path w="17926050" h="9867900">
                  <a:moveTo>
                    <a:pt x="15741086" y="9867900"/>
                  </a:moveTo>
                  <a:lnTo>
                    <a:pt x="15655361" y="9867900"/>
                  </a:lnTo>
                  <a:lnTo>
                    <a:pt x="15655361" y="9782138"/>
                  </a:lnTo>
                  <a:lnTo>
                    <a:pt x="15741086" y="9782138"/>
                  </a:lnTo>
                  <a:lnTo>
                    <a:pt x="15741086" y="9867900"/>
                  </a:lnTo>
                  <a:close/>
                </a:path>
                <a:path w="17926050" h="9867900">
                  <a:moveTo>
                    <a:pt x="15569636" y="9867900"/>
                  </a:moveTo>
                  <a:lnTo>
                    <a:pt x="15483911" y="9867900"/>
                  </a:lnTo>
                  <a:lnTo>
                    <a:pt x="15483911" y="9782138"/>
                  </a:lnTo>
                  <a:lnTo>
                    <a:pt x="15569636" y="9782138"/>
                  </a:lnTo>
                  <a:lnTo>
                    <a:pt x="15569636" y="9867900"/>
                  </a:lnTo>
                  <a:close/>
                </a:path>
                <a:path w="17926050" h="9867900">
                  <a:moveTo>
                    <a:pt x="15398186" y="9867900"/>
                  </a:moveTo>
                  <a:lnTo>
                    <a:pt x="15312461" y="9867900"/>
                  </a:lnTo>
                  <a:lnTo>
                    <a:pt x="15312461" y="9782138"/>
                  </a:lnTo>
                  <a:lnTo>
                    <a:pt x="15398186" y="9782138"/>
                  </a:lnTo>
                  <a:lnTo>
                    <a:pt x="15398186" y="9867900"/>
                  </a:lnTo>
                  <a:close/>
                </a:path>
                <a:path w="17926050" h="9867900">
                  <a:moveTo>
                    <a:pt x="15226736" y="9867900"/>
                  </a:moveTo>
                  <a:lnTo>
                    <a:pt x="15141011" y="9867900"/>
                  </a:lnTo>
                  <a:lnTo>
                    <a:pt x="15141011" y="9782138"/>
                  </a:lnTo>
                  <a:lnTo>
                    <a:pt x="15226736" y="9782138"/>
                  </a:lnTo>
                  <a:lnTo>
                    <a:pt x="15226736" y="9867900"/>
                  </a:lnTo>
                  <a:close/>
                </a:path>
                <a:path w="17926050" h="9867900">
                  <a:moveTo>
                    <a:pt x="15055286" y="9867900"/>
                  </a:moveTo>
                  <a:lnTo>
                    <a:pt x="14969561" y="9867900"/>
                  </a:lnTo>
                  <a:lnTo>
                    <a:pt x="14969561" y="9782138"/>
                  </a:lnTo>
                  <a:lnTo>
                    <a:pt x="15055286" y="9782138"/>
                  </a:lnTo>
                  <a:lnTo>
                    <a:pt x="15055286" y="9867900"/>
                  </a:lnTo>
                  <a:close/>
                </a:path>
                <a:path w="17926050" h="9867900">
                  <a:moveTo>
                    <a:pt x="14883836" y="9867900"/>
                  </a:moveTo>
                  <a:lnTo>
                    <a:pt x="14798111" y="9867900"/>
                  </a:lnTo>
                  <a:lnTo>
                    <a:pt x="14798111" y="9782138"/>
                  </a:lnTo>
                  <a:lnTo>
                    <a:pt x="14883836" y="9782138"/>
                  </a:lnTo>
                  <a:lnTo>
                    <a:pt x="14883836" y="9867900"/>
                  </a:lnTo>
                  <a:close/>
                </a:path>
                <a:path w="17926050" h="9867900">
                  <a:moveTo>
                    <a:pt x="14712386" y="9867900"/>
                  </a:moveTo>
                  <a:lnTo>
                    <a:pt x="14626661" y="9867900"/>
                  </a:lnTo>
                  <a:lnTo>
                    <a:pt x="14626661" y="9782138"/>
                  </a:lnTo>
                  <a:lnTo>
                    <a:pt x="14712386" y="9782138"/>
                  </a:lnTo>
                  <a:lnTo>
                    <a:pt x="14712386" y="9867900"/>
                  </a:lnTo>
                  <a:close/>
                </a:path>
                <a:path w="17926050" h="9867900">
                  <a:moveTo>
                    <a:pt x="14540936" y="9867900"/>
                  </a:moveTo>
                  <a:lnTo>
                    <a:pt x="14455211" y="9867900"/>
                  </a:lnTo>
                  <a:lnTo>
                    <a:pt x="14455211" y="9782138"/>
                  </a:lnTo>
                  <a:lnTo>
                    <a:pt x="14540936" y="9782138"/>
                  </a:lnTo>
                  <a:lnTo>
                    <a:pt x="14540936" y="9867900"/>
                  </a:lnTo>
                  <a:close/>
                </a:path>
                <a:path w="17926050" h="9867900">
                  <a:moveTo>
                    <a:pt x="14369486" y="9867900"/>
                  </a:moveTo>
                  <a:lnTo>
                    <a:pt x="14283761" y="9867900"/>
                  </a:lnTo>
                  <a:lnTo>
                    <a:pt x="14283761" y="9782138"/>
                  </a:lnTo>
                  <a:lnTo>
                    <a:pt x="14369486" y="9782138"/>
                  </a:lnTo>
                  <a:lnTo>
                    <a:pt x="14369486" y="9867900"/>
                  </a:lnTo>
                  <a:close/>
                </a:path>
                <a:path w="17926050" h="9867900">
                  <a:moveTo>
                    <a:pt x="14198036" y="9867900"/>
                  </a:moveTo>
                  <a:lnTo>
                    <a:pt x="14112311" y="9867900"/>
                  </a:lnTo>
                  <a:lnTo>
                    <a:pt x="14112311" y="9782138"/>
                  </a:lnTo>
                  <a:lnTo>
                    <a:pt x="14198036" y="9782138"/>
                  </a:lnTo>
                  <a:lnTo>
                    <a:pt x="14198036" y="9867900"/>
                  </a:lnTo>
                  <a:close/>
                </a:path>
                <a:path w="17926050" h="9867900">
                  <a:moveTo>
                    <a:pt x="14026586" y="9867900"/>
                  </a:moveTo>
                  <a:lnTo>
                    <a:pt x="13940861" y="9867900"/>
                  </a:lnTo>
                  <a:lnTo>
                    <a:pt x="13940861" y="9782138"/>
                  </a:lnTo>
                  <a:lnTo>
                    <a:pt x="14026586" y="9782138"/>
                  </a:lnTo>
                  <a:lnTo>
                    <a:pt x="14026586" y="9867900"/>
                  </a:lnTo>
                  <a:close/>
                </a:path>
                <a:path w="17926050" h="9867900">
                  <a:moveTo>
                    <a:pt x="13855136" y="9867900"/>
                  </a:moveTo>
                  <a:lnTo>
                    <a:pt x="13769411" y="9867900"/>
                  </a:lnTo>
                  <a:lnTo>
                    <a:pt x="13769411" y="9782138"/>
                  </a:lnTo>
                  <a:lnTo>
                    <a:pt x="13855136" y="9782138"/>
                  </a:lnTo>
                  <a:lnTo>
                    <a:pt x="13855136" y="9867900"/>
                  </a:lnTo>
                  <a:close/>
                </a:path>
                <a:path w="17926050" h="9867900">
                  <a:moveTo>
                    <a:pt x="13683686" y="9867900"/>
                  </a:moveTo>
                  <a:lnTo>
                    <a:pt x="13597961" y="9867900"/>
                  </a:lnTo>
                  <a:lnTo>
                    <a:pt x="13597961" y="9782138"/>
                  </a:lnTo>
                  <a:lnTo>
                    <a:pt x="13683686" y="9782138"/>
                  </a:lnTo>
                  <a:lnTo>
                    <a:pt x="13683686" y="9867900"/>
                  </a:lnTo>
                  <a:close/>
                </a:path>
                <a:path w="17926050" h="9867900">
                  <a:moveTo>
                    <a:pt x="13512236" y="9867900"/>
                  </a:moveTo>
                  <a:lnTo>
                    <a:pt x="13426511" y="9867900"/>
                  </a:lnTo>
                  <a:lnTo>
                    <a:pt x="13426511" y="9782138"/>
                  </a:lnTo>
                  <a:lnTo>
                    <a:pt x="13512236" y="9782138"/>
                  </a:lnTo>
                  <a:lnTo>
                    <a:pt x="13512236" y="9867900"/>
                  </a:lnTo>
                  <a:close/>
                </a:path>
                <a:path w="17926050" h="9867900">
                  <a:moveTo>
                    <a:pt x="13340786" y="9867900"/>
                  </a:moveTo>
                  <a:lnTo>
                    <a:pt x="13255061" y="9867900"/>
                  </a:lnTo>
                  <a:lnTo>
                    <a:pt x="13255061" y="9782138"/>
                  </a:lnTo>
                  <a:lnTo>
                    <a:pt x="13340786" y="9782138"/>
                  </a:lnTo>
                  <a:lnTo>
                    <a:pt x="13340786" y="9867900"/>
                  </a:lnTo>
                  <a:close/>
                </a:path>
                <a:path w="17926050" h="9867900">
                  <a:moveTo>
                    <a:pt x="13169336" y="9867900"/>
                  </a:moveTo>
                  <a:lnTo>
                    <a:pt x="13083611" y="9867900"/>
                  </a:lnTo>
                  <a:lnTo>
                    <a:pt x="13083611" y="9782138"/>
                  </a:lnTo>
                  <a:lnTo>
                    <a:pt x="13169336" y="9782138"/>
                  </a:lnTo>
                  <a:lnTo>
                    <a:pt x="13169336" y="9867900"/>
                  </a:lnTo>
                  <a:close/>
                </a:path>
                <a:path w="17926050" h="9867900">
                  <a:moveTo>
                    <a:pt x="12997886" y="9867900"/>
                  </a:moveTo>
                  <a:lnTo>
                    <a:pt x="12912161" y="9867900"/>
                  </a:lnTo>
                  <a:lnTo>
                    <a:pt x="12912161" y="9782138"/>
                  </a:lnTo>
                  <a:lnTo>
                    <a:pt x="12997886" y="9782138"/>
                  </a:lnTo>
                  <a:lnTo>
                    <a:pt x="12997886" y="9867900"/>
                  </a:lnTo>
                  <a:close/>
                </a:path>
                <a:path w="17926050" h="9867900">
                  <a:moveTo>
                    <a:pt x="12826436" y="9867900"/>
                  </a:moveTo>
                  <a:lnTo>
                    <a:pt x="12740711" y="9867900"/>
                  </a:lnTo>
                  <a:lnTo>
                    <a:pt x="12740711" y="9782138"/>
                  </a:lnTo>
                  <a:lnTo>
                    <a:pt x="12826436" y="9782138"/>
                  </a:lnTo>
                  <a:lnTo>
                    <a:pt x="12826436" y="9867900"/>
                  </a:lnTo>
                  <a:close/>
                </a:path>
                <a:path w="17926050" h="9867900">
                  <a:moveTo>
                    <a:pt x="12654986" y="9867900"/>
                  </a:moveTo>
                  <a:lnTo>
                    <a:pt x="12569261" y="9867900"/>
                  </a:lnTo>
                  <a:lnTo>
                    <a:pt x="12569261" y="9782138"/>
                  </a:lnTo>
                  <a:lnTo>
                    <a:pt x="12654986" y="9782138"/>
                  </a:lnTo>
                  <a:lnTo>
                    <a:pt x="12654986" y="9867900"/>
                  </a:lnTo>
                  <a:close/>
                </a:path>
                <a:path w="17926050" h="9867900">
                  <a:moveTo>
                    <a:pt x="12483536" y="9867900"/>
                  </a:moveTo>
                  <a:lnTo>
                    <a:pt x="12397811" y="9867900"/>
                  </a:lnTo>
                  <a:lnTo>
                    <a:pt x="12397811" y="9782138"/>
                  </a:lnTo>
                  <a:lnTo>
                    <a:pt x="12483536" y="9782138"/>
                  </a:lnTo>
                  <a:lnTo>
                    <a:pt x="12483536" y="9867900"/>
                  </a:lnTo>
                  <a:close/>
                </a:path>
                <a:path w="17926050" h="9867900">
                  <a:moveTo>
                    <a:pt x="12312086" y="9867900"/>
                  </a:moveTo>
                  <a:lnTo>
                    <a:pt x="12226361" y="9867900"/>
                  </a:lnTo>
                  <a:lnTo>
                    <a:pt x="12226361" y="9782138"/>
                  </a:lnTo>
                  <a:lnTo>
                    <a:pt x="12312086" y="9782138"/>
                  </a:lnTo>
                  <a:lnTo>
                    <a:pt x="12312086" y="9867900"/>
                  </a:lnTo>
                  <a:close/>
                </a:path>
                <a:path w="17926050" h="9867900">
                  <a:moveTo>
                    <a:pt x="12140636" y="9867900"/>
                  </a:moveTo>
                  <a:lnTo>
                    <a:pt x="12054911" y="9867900"/>
                  </a:lnTo>
                  <a:lnTo>
                    <a:pt x="12054911" y="9782138"/>
                  </a:lnTo>
                  <a:lnTo>
                    <a:pt x="12140636" y="9782138"/>
                  </a:lnTo>
                  <a:lnTo>
                    <a:pt x="12140636" y="9867900"/>
                  </a:lnTo>
                  <a:close/>
                </a:path>
                <a:path w="17926050" h="9867900">
                  <a:moveTo>
                    <a:pt x="11969186" y="9867900"/>
                  </a:moveTo>
                  <a:lnTo>
                    <a:pt x="11883461" y="9867900"/>
                  </a:lnTo>
                  <a:lnTo>
                    <a:pt x="11883461" y="9782138"/>
                  </a:lnTo>
                  <a:lnTo>
                    <a:pt x="11969186" y="9782138"/>
                  </a:lnTo>
                  <a:lnTo>
                    <a:pt x="11969186" y="9867900"/>
                  </a:lnTo>
                  <a:close/>
                </a:path>
                <a:path w="17926050" h="9867900">
                  <a:moveTo>
                    <a:pt x="11797736" y="9867900"/>
                  </a:moveTo>
                  <a:lnTo>
                    <a:pt x="11712011" y="9867900"/>
                  </a:lnTo>
                  <a:lnTo>
                    <a:pt x="11712011" y="9782138"/>
                  </a:lnTo>
                  <a:lnTo>
                    <a:pt x="11797736" y="9782138"/>
                  </a:lnTo>
                  <a:lnTo>
                    <a:pt x="11797736" y="9867900"/>
                  </a:lnTo>
                  <a:close/>
                </a:path>
                <a:path w="17926050" h="9867900">
                  <a:moveTo>
                    <a:pt x="11626286" y="9867900"/>
                  </a:moveTo>
                  <a:lnTo>
                    <a:pt x="11540561" y="9867900"/>
                  </a:lnTo>
                  <a:lnTo>
                    <a:pt x="11540561" y="9782138"/>
                  </a:lnTo>
                  <a:lnTo>
                    <a:pt x="11626286" y="9782138"/>
                  </a:lnTo>
                  <a:lnTo>
                    <a:pt x="11626286" y="9867900"/>
                  </a:lnTo>
                  <a:close/>
                </a:path>
                <a:path w="17926050" h="9867900">
                  <a:moveTo>
                    <a:pt x="11454836" y="9867900"/>
                  </a:moveTo>
                  <a:lnTo>
                    <a:pt x="11369111" y="9867900"/>
                  </a:lnTo>
                  <a:lnTo>
                    <a:pt x="11369111" y="9782138"/>
                  </a:lnTo>
                  <a:lnTo>
                    <a:pt x="11454836" y="9782138"/>
                  </a:lnTo>
                  <a:lnTo>
                    <a:pt x="11454836" y="9867900"/>
                  </a:lnTo>
                  <a:close/>
                </a:path>
                <a:path w="17926050" h="9867900">
                  <a:moveTo>
                    <a:pt x="11283386" y="9867900"/>
                  </a:moveTo>
                  <a:lnTo>
                    <a:pt x="11197661" y="9867900"/>
                  </a:lnTo>
                  <a:lnTo>
                    <a:pt x="11197661" y="9782138"/>
                  </a:lnTo>
                  <a:lnTo>
                    <a:pt x="11283386" y="9782138"/>
                  </a:lnTo>
                  <a:lnTo>
                    <a:pt x="11283386" y="9867900"/>
                  </a:lnTo>
                  <a:close/>
                </a:path>
                <a:path w="17926050" h="9867900">
                  <a:moveTo>
                    <a:pt x="11111936" y="9867900"/>
                  </a:moveTo>
                  <a:lnTo>
                    <a:pt x="11026211" y="9867900"/>
                  </a:lnTo>
                  <a:lnTo>
                    <a:pt x="11026211" y="9782138"/>
                  </a:lnTo>
                  <a:lnTo>
                    <a:pt x="11111936" y="9782138"/>
                  </a:lnTo>
                  <a:lnTo>
                    <a:pt x="11111936" y="9867900"/>
                  </a:lnTo>
                  <a:close/>
                </a:path>
                <a:path w="17926050" h="9867900">
                  <a:moveTo>
                    <a:pt x="10940486" y="9867900"/>
                  </a:moveTo>
                  <a:lnTo>
                    <a:pt x="10854761" y="9867900"/>
                  </a:lnTo>
                  <a:lnTo>
                    <a:pt x="10854761" y="9782138"/>
                  </a:lnTo>
                  <a:lnTo>
                    <a:pt x="10940486" y="9782138"/>
                  </a:lnTo>
                  <a:lnTo>
                    <a:pt x="10940486" y="9867900"/>
                  </a:lnTo>
                  <a:close/>
                </a:path>
                <a:path w="17926050" h="9867900">
                  <a:moveTo>
                    <a:pt x="10769036" y="9867900"/>
                  </a:moveTo>
                  <a:lnTo>
                    <a:pt x="10683311" y="9867900"/>
                  </a:lnTo>
                  <a:lnTo>
                    <a:pt x="10683311" y="9782138"/>
                  </a:lnTo>
                  <a:lnTo>
                    <a:pt x="10769036" y="9782138"/>
                  </a:lnTo>
                  <a:lnTo>
                    <a:pt x="10769036" y="9867900"/>
                  </a:lnTo>
                  <a:close/>
                </a:path>
                <a:path w="17926050" h="9867900">
                  <a:moveTo>
                    <a:pt x="10597586" y="9867900"/>
                  </a:moveTo>
                  <a:lnTo>
                    <a:pt x="10511861" y="9867900"/>
                  </a:lnTo>
                  <a:lnTo>
                    <a:pt x="10511861" y="9782138"/>
                  </a:lnTo>
                  <a:lnTo>
                    <a:pt x="10597586" y="9782138"/>
                  </a:lnTo>
                  <a:lnTo>
                    <a:pt x="10597586" y="9867900"/>
                  </a:lnTo>
                  <a:close/>
                </a:path>
                <a:path w="17926050" h="9867900">
                  <a:moveTo>
                    <a:pt x="10426136" y="9867900"/>
                  </a:moveTo>
                  <a:lnTo>
                    <a:pt x="10340411" y="9867900"/>
                  </a:lnTo>
                  <a:lnTo>
                    <a:pt x="10340411" y="9782138"/>
                  </a:lnTo>
                  <a:lnTo>
                    <a:pt x="10426136" y="9782138"/>
                  </a:lnTo>
                  <a:lnTo>
                    <a:pt x="10426136" y="9867900"/>
                  </a:lnTo>
                  <a:close/>
                </a:path>
                <a:path w="17926050" h="9867900">
                  <a:moveTo>
                    <a:pt x="10254686" y="9867900"/>
                  </a:moveTo>
                  <a:lnTo>
                    <a:pt x="10168961" y="9867900"/>
                  </a:lnTo>
                  <a:lnTo>
                    <a:pt x="10168961" y="9782138"/>
                  </a:lnTo>
                  <a:lnTo>
                    <a:pt x="10254686" y="9782138"/>
                  </a:lnTo>
                  <a:lnTo>
                    <a:pt x="10254686" y="9867900"/>
                  </a:lnTo>
                  <a:close/>
                </a:path>
                <a:path w="17926050" h="9867900">
                  <a:moveTo>
                    <a:pt x="10083236" y="9867900"/>
                  </a:moveTo>
                  <a:lnTo>
                    <a:pt x="9997511" y="9867900"/>
                  </a:lnTo>
                  <a:lnTo>
                    <a:pt x="9997511" y="9782138"/>
                  </a:lnTo>
                  <a:lnTo>
                    <a:pt x="10083236" y="9782138"/>
                  </a:lnTo>
                  <a:lnTo>
                    <a:pt x="10083236" y="9867900"/>
                  </a:lnTo>
                  <a:close/>
                </a:path>
                <a:path w="17926050" h="9867900">
                  <a:moveTo>
                    <a:pt x="9911786" y="9867900"/>
                  </a:moveTo>
                  <a:lnTo>
                    <a:pt x="9826061" y="9867900"/>
                  </a:lnTo>
                  <a:lnTo>
                    <a:pt x="9826061" y="9782138"/>
                  </a:lnTo>
                  <a:lnTo>
                    <a:pt x="9911786" y="9782138"/>
                  </a:lnTo>
                  <a:lnTo>
                    <a:pt x="9911786" y="9867900"/>
                  </a:lnTo>
                  <a:close/>
                </a:path>
                <a:path w="17926050" h="9867900">
                  <a:moveTo>
                    <a:pt x="9740336" y="9867900"/>
                  </a:moveTo>
                  <a:lnTo>
                    <a:pt x="9654611" y="9867900"/>
                  </a:lnTo>
                  <a:lnTo>
                    <a:pt x="9654611" y="9782138"/>
                  </a:lnTo>
                  <a:lnTo>
                    <a:pt x="9740336" y="9782138"/>
                  </a:lnTo>
                  <a:lnTo>
                    <a:pt x="9740336" y="9867900"/>
                  </a:lnTo>
                  <a:close/>
                </a:path>
                <a:path w="17926050" h="9867900">
                  <a:moveTo>
                    <a:pt x="9568886" y="9867900"/>
                  </a:moveTo>
                  <a:lnTo>
                    <a:pt x="9483161" y="9867900"/>
                  </a:lnTo>
                  <a:lnTo>
                    <a:pt x="9483161" y="9782138"/>
                  </a:lnTo>
                  <a:lnTo>
                    <a:pt x="9568886" y="9782138"/>
                  </a:lnTo>
                  <a:lnTo>
                    <a:pt x="9568886" y="9867900"/>
                  </a:lnTo>
                  <a:close/>
                </a:path>
                <a:path w="17926050" h="9867900">
                  <a:moveTo>
                    <a:pt x="9397436" y="9867900"/>
                  </a:moveTo>
                  <a:lnTo>
                    <a:pt x="9311711" y="9867900"/>
                  </a:lnTo>
                  <a:lnTo>
                    <a:pt x="9311711" y="9782138"/>
                  </a:lnTo>
                  <a:lnTo>
                    <a:pt x="9397436" y="9782138"/>
                  </a:lnTo>
                  <a:lnTo>
                    <a:pt x="9397436" y="9867900"/>
                  </a:lnTo>
                  <a:close/>
                </a:path>
                <a:path w="17926050" h="9867900">
                  <a:moveTo>
                    <a:pt x="9225986" y="9867900"/>
                  </a:moveTo>
                  <a:lnTo>
                    <a:pt x="9140261" y="9867900"/>
                  </a:lnTo>
                  <a:lnTo>
                    <a:pt x="9140261" y="9782138"/>
                  </a:lnTo>
                  <a:lnTo>
                    <a:pt x="9225986" y="9782138"/>
                  </a:lnTo>
                  <a:lnTo>
                    <a:pt x="9225986" y="9867900"/>
                  </a:lnTo>
                  <a:close/>
                </a:path>
                <a:path w="17926050" h="9867900">
                  <a:moveTo>
                    <a:pt x="9054536" y="9867900"/>
                  </a:moveTo>
                  <a:lnTo>
                    <a:pt x="8968811" y="9867900"/>
                  </a:lnTo>
                  <a:lnTo>
                    <a:pt x="8968811" y="9782138"/>
                  </a:lnTo>
                  <a:lnTo>
                    <a:pt x="9054536" y="9782138"/>
                  </a:lnTo>
                  <a:lnTo>
                    <a:pt x="9054536" y="9867900"/>
                  </a:lnTo>
                  <a:close/>
                </a:path>
                <a:path w="17926050" h="9867900">
                  <a:moveTo>
                    <a:pt x="8883086" y="9867900"/>
                  </a:moveTo>
                  <a:lnTo>
                    <a:pt x="8797360" y="9867900"/>
                  </a:lnTo>
                  <a:lnTo>
                    <a:pt x="8797360" y="9782138"/>
                  </a:lnTo>
                  <a:lnTo>
                    <a:pt x="8883086" y="9782138"/>
                  </a:lnTo>
                  <a:lnTo>
                    <a:pt x="8883086" y="9867900"/>
                  </a:lnTo>
                  <a:close/>
                </a:path>
                <a:path w="17926050" h="9867900">
                  <a:moveTo>
                    <a:pt x="8711636" y="9867900"/>
                  </a:moveTo>
                  <a:lnTo>
                    <a:pt x="8625912" y="9867900"/>
                  </a:lnTo>
                  <a:lnTo>
                    <a:pt x="8625912" y="9782138"/>
                  </a:lnTo>
                  <a:lnTo>
                    <a:pt x="8711636" y="9782138"/>
                  </a:lnTo>
                  <a:lnTo>
                    <a:pt x="8711636" y="9867900"/>
                  </a:lnTo>
                  <a:close/>
                </a:path>
                <a:path w="17926050" h="9867900">
                  <a:moveTo>
                    <a:pt x="8540186" y="9867900"/>
                  </a:moveTo>
                  <a:lnTo>
                    <a:pt x="8454461" y="9867900"/>
                  </a:lnTo>
                  <a:lnTo>
                    <a:pt x="8454461" y="9782138"/>
                  </a:lnTo>
                  <a:lnTo>
                    <a:pt x="8540186" y="9782138"/>
                  </a:lnTo>
                  <a:lnTo>
                    <a:pt x="8540186" y="9867900"/>
                  </a:lnTo>
                  <a:close/>
                </a:path>
                <a:path w="17926050" h="9867900">
                  <a:moveTo>
                    <a:pt x="8368735" y="9867900"/>
                  </a:moveTo>
                  <a:lnTo>
                    <a:pt x="8283011" y="9867900"/>
                  </a:lnTo>
                  <a:lnTo>
                    <a:pt x="8283011" y="9782138"/>
                  </a:lnTo>
                  <a:lnTo>
                    <a:pt x="8368735" y="9782138"/>
                  </a:lnTo>
                  <a:lnTo>
                    <a:pt x="8368735" y="9867900"/>
                  </a:lnTo>
                  <a:close/>
                </a:path>
                <a:path w="17926050" h="9867900">
                  <a:moveTo>
                    <a:pt x="8197285" y="9867900"/>
                  </a:moveTo>
                  <a:lnTo>
                    <a:pt x="8111561" y="9867900"/>
                  </a:lnTo>
                  <a:lnTo>
                    <a:pt x="8111561" y="9782138"/>
                  </a:lnTo>
                  <a:lnTo>
                    <a:pt x="8197285" y="9782138"/>
                  </a:lnTo>
                  <a:lnTo>
                    <a:pt x="8197285" y="9867900"/>
                  </a:lnTo>
                  <a:close/>
                </a:path>
                <a:path w="17926050" h="9867900">
                  <a:moveTo>
                    <a:pt x="8025837" y="9867900"/>
                  </a:moveTo>
                  <a:lnTo>
                    <a:pt x="7940111" y="9867900"/>
                  </a:lnTo>
                  <a:lnTo>
                    <a:pt x="7940111" y="9782138"/>
                  </a:lnTo>
                  <a:lnTo>
                    <a:pt x="8025837" y="9782138"/>
                  </a:lnTo>
                  <a:lnTo>
                    <a:pt x="8025837" y="9867900"/>
                  </a:lnTo>
                  <a:close/>
                </a:path>
                <a:path w="17926050" h="9867900">
                  <a:moveTo>
                    <a:pt x="7854387" y="9867900"/>
                  </a:moveTo>
                  <a:lnTo>
                    <a:pt x="7768661" y="9867900"/>
                  </a:lnTo>
                  <a:lnTo>
                    <a:pt x="7768661" y="9782138"/>
                  </a:lnTo>
                  <a:lnTo>
                    <a:pt x="7854387" y="9782138"/>
                  </a:lnTo>
                  <a:lnTo>
                    <a:pt x="7854387" y="9867900"/>
                  </a:lnTo>
                  <a:close/>
                </a:path>
                <a:path w="17926050" h="9867900">
                  <a:moveTo>
                    <a:pt x="7682936" y="9867900"/>
                  </a:moveTo>
                  <a:lnTo>
                    <a:pt x="7597211" y="9867900"/>
                  </a:lnTo>
                  <a:lnTo>
                    <a:pt x="7597211" y="9782138"/>
                  </a:lnTo>
                  <a:lnTo>
                    <a:pt x="7682936" y="9782138"/>
                  </a:lnTo>
                  <a:lnTo>
                    <a:pt x="7682936" y="9867900"/>
                  </a:lnTo>
                  <a:close/>
                </a:path>
                <a:path w="17926050" h="9867900">
                  <a:moveTo>
                    <a:pt x="7511486" y="9867900"/>
                  </a:moveTo>
                  <a:lnTo>
                    <a:pt x="7425761" y="9867900"/>
                  </a:lnTo>
                  <a:lnTo>
                    <a:pt x="7425761" y="9782138"/>
                  </a:lnTo>
                  <a:lnTo>
                    <a:pt x="7511486" y="9782138"/>
                  </a:lnTo>
                  <a:lnTo>
                    <a:pt x="7511486" y="9867900"/>
                  </a:lnTo>
                  <a:close/>
                </a:path>
                <a:path w="17926050" h="9867900">
                  <a:moveTo>
                    <a:pt x="7340036" y="9867900"/>
                  </a:moveTo>
                  <a:lnTo>
                    <a:pt x="7254311" y="9867900"/>
                  </a:lnTo>
                  <a:lnTo>
                    <a:pt x="7254311" y="9782138"/>
                  </a:lnTo>
                  <a:lnTo>
                    <a:pt x="7340036" y="9782138"/>
                  </a:lnTo>
                  <a:lnTo>
                    <a:pt x="7340036" y="9867900"/>
                  </a:lnTo>
                  <a:close/>
                </a:path>
                <a:path w="17926050" h="9867900">
                  <a:moveTo>
                    <a:pt x="7168586" y="9867900"/>
                  </a:moveTo>
                  <a:lnTo>
                    <a:pt x="7082861" y="9867900"/>
                  </a:lnTo>
                  <a:lnTo>
                    <a:pt x="7082861" y="9782138"/>
                  </a:lnTo>
                  <a:lnTo>
                    <a:pt x="7168586" y="9782138"/>
                  </a:lnTo>
                  <a:lnTo>
                    <a:pt x="7168586" y="9867900"/>
                  </a:lnTo>
                  <a:close/>
                </a:path>
                <a:path w="17926050" h="9867900">
                  <a:moveTo>
                    <a:pt x="6997136" y="9867900"/>
                  </a:moveTo>
                  <a:lnTo>
                    <a:pt x="6911411" y="9867900"/>
                  </a:lnTo>
                  <a:lnTo>
                    <a:pt x="6911411" y="9782138"/>
                  </a:lnTo>
                  <a:lnTo>
                    <a:pt x="6997136" y="9782138"/>
                  </a:lnTo>
                  <a:lnTo>
                    <a:pt x="6997136" y="9867900"/>
                  </a:lnTo>
                  <a:close/>
                </a:path>
                <a:path w="17926050" h="9867900">
                  <a:moveTo>
                    <a:pt x="6825686" y="9867900"/>
                  </a:moveTo>
                  <a:lnTo>
                    <a:pt x="6739961" y="9867900"/>
                  </a:lnTo>
                  <a:lnTo>
                    <a:pt x="6739961" y="9782138"/>
                  </a:lnTo>
                  <a:lnTo>
                    <a:pt x="6825686" y="9782138"/>
                  </a:lnTo>
                  <a:lnTo>
                    <a:pt x="6825686" y="9867900"/>
                  </a:lnTo>
                  <a:close/>
                </a:path>
                <a:path w="17926050" h="9867900">
                  <a:moveTo>
                    <a:pt x="6654236" y="9867900"/>
                  </a:moveTo>
                  <a:lnTo>
                    <a:pt x="6568511" y="9867900"/>
                  </a:lnTo>
                  <a:lnTo>
                    <a:pt x="6568511" y="9782138"/>
                  </a:lnTo>
                  <a:lnTo>
                    <a:pt x="6654236" y="9782138"/>
                  </a:lnTo>
                  <a:lnTo>
                    <a:pt x="6654236" y="9867900"/>
                  </a:lnTo>
                  <a:close/>
                </a:path>
                <a:path w="17926050" h="9867900">
                  <a:moveTo>
                    <a:pt x="6482786" y="9867900"/>
                  </a:moveTo>
                  <a:lnTo>
                    <a:pt x="6397061" y="9867900"/>
                  </a:lnTo>
                  <a:lnTo>
                    <a:pt x="6397061" y="9782138"/>
                  </a:lnTo>
                  <a:lnTo>
                    <a:pt x="6482786" y="9782138"/>
                  </a:lnTo>
                  <a:lnTo>
                    <a:pt x="6482786" y="9867900"/>
                  </a:lnTo>
                  <a:close/>
                </a:path>
                <a:path w="17926050" h="9867900">
                  <a:moveTo>
                    <a:pt x="6311336" y="9867900"/>
                  </a:moveTo>
                  <a:lnTo>
                    <a:pt x="6225611" y="9867900"/>
                  </a:lnTo>
                  <a:lnTo>
                    <a:pt x="6225611" y="9782138"/>
                  </a:lnTo>
                  <a:lnTo>
                    <a:pt x="6311336" y="9782138"/>
                  </a:lnTo>
                  <a:lnTo>
                    <a:pt x="6311336" y="9867900"/>
                  </a:lnTo>
                  <a:close/>
                </a:path>
                <a:path w="17926050" h="9867900">
                  <a:moveTo>
                    <a:pt x="6139886" y="9867900"/>
                  </a:moveTo>
                  <a:lnTo>
                    <a:pt x="6054161" y="9867900"/>
                  </a:lnTo>
                  <a:lnTo>
                    <a:pt x="6054161" y="9782138"/>
                  </a:lnTo>
                  <a:lnTo>
                    <a:pt x="6139886" y="9782138"/>
                  </a:lnTo>
                  <a:lnTo>
                    <a:pt x="6139886" y="9867900"/>
                  </a:lnTo>
                  <a:close/>
                </a:path>
                <a:path w="17926050" h="9867900">
                  <a:moveTo>
                    <a:pt x="5968436" y="9867900"/>
                  </a:moveTo>
                  <a:lnTo>
                    <a:pt x="5882711" y="9867900"/>
                  </a:lnTo>
                  <a:lnTo>
                    <a:pt x="5882711" y="9782138"/>
                  </a:lnTo>
                  <a:lnTo>
                    <a:pt x="5968436" y="9782138"/>
                  </a:lnTo>
                  <a:lnTo>
                    <a:pt x="5968436" y="9867900"/>
                  </a:lnTo>
                  <a:close/>
                </a:path>
                <a:path w="17926050" h="9867900">
                  <a:moveTo>
                    <a:pt x="5796986" y="9867900"/>
                  </a:moveTo>
                  <a:lnTo>
                    <a:pt x="5711261" y="9867900"/>
                  </a:lnTo>
                  <a:lnTo>
                    <a:pt x="5711261" y="9782138"/>
                  </a:lnTo>
                  <a:lnTo>
                    <a:pt x="5796986" y="9782138"/>
                  </a:lnTo>
                  <a:lnTo>
                    <a:pt x="5796986" y="9867900"/>
                  </a:lnTo>
                  <a:close/>
                </a:path>
                <a:path w="17926050" h="9867900">
                  <a:moveTo>
                    <a:pt x="5625536" y="9867900"/>
                  </a:moveTo>
                  <a:lnTo>
                    <a:pt x="5539811" y="9867900"/>
                  </a:lnTo>
                  <a:lnTo>
                    <a:pt x="5539811" y="9782138"/>
                  </a:lnTo>
                  <a:lnTo>
                    <a:pt x="5625536" y="9782138"/>
                  </a:lnTo>
                  <a:lnTo>
                    <a:pt x="5625536" y="9867900"/>
                  </a:lnTo>
                  <a:close/>
                </a:path>
                <a:path w="17926050" h="9867900">
                  <a:moveTo>
                    <a:pt x="5454086" y="9867900"/>
                  </a:moveTo>
                  <a:lnTo>
                    <a:pt x="5368361" y="9867900"/>
                  </a:lnTo>
                  <a:lnTo>
                    <a:pt x="5368361" y="9782138"/>
                  </a:lnTo>
                  <a:lnTo>
                    <a:pt x="5454086" y="9782138"/>
                  </a:lnTo>
                  <a:lnTo>
                    <a:pt x="5454086" y="9867900"/>
                  </a:lnTo>
                  <a:close/>
                </a:path>
                <a:path w="17926050" h="9867900">
                  <a:moveTo>
                    <a:pt x="5282636" y="9867900"/>
                  </a:moveTo>
                  <a:lnTo>
                    <a:pt x="5196911" y="9867900"/>
                  </a:lnTo>
                  <a:lnTo>
                    <a:pt x="5196911" y="9782138"/>
                  </a:lnTo>
                  <a:lnTo>
                    <a:pt x="5282636" y="9782138"/>
                  </a:lnTo>
                  <a:lnTo>
                    <a:pt x="5282636" y="9867900"/>
                  </a:lnTo>
                  <a:close/>
                </a:path>
                <a:path w="17926050" h="9867900">
                  <a:moveTo>
                    <a:pt x="5111186" y="9867900"/>
                  </a:moveTo>
                  <a:lnTo>
                    <a:pt x="5025461" y="9867900"/>
                  </a:lnTo>
                  <a:lnTo>
                    <a:pt x="5025461" y="9782138"/>
                  </a:lnTo>
                  <a:lnTo>
                    <a:pt x="5111186" y="9782138"/>
                  </a:lnTo>
                  <a:lnTo>
                    <a:pt x="5111186" y="9867900"/>
                  </a:lnTo>
                  <a:close/>
                </a:path>
                <a:path w="17926050" h="9867900">
                  <a:moveTo>
                    <a:pt x="4939736" y="9867900"/>
                  </a:moveTo>
                  <a:lnTo>
                    <a:pt x="4854011" y="9867900"/>
                  </a:lnTo>
                  <a:lnTo>
                    <a:pt x="4854011" y="9782138"/>
                  </a:lnTo>
                  <a:lnTo>
                    <a:pt x="4939736" y="9782138"/>
                  </a:lnTo>
                  <a:lnTo>
                    <a:pt x="4939736" y="9867900"/>
                  </a:lnTo>
                  <a:close/>
                </a:path>
                <a:path w="17926050" h="9867900">
                  <a:moveTo>
                    <a:pt x="4768286" y="9867900"/>
                  </a:moveTo>
                  <a:lnTo>
                    <a:pt x="4682561" y="9867900"/>
                  </a:lnTo>
                  <a:lnTo>
                    <a:pt x="4682561" y="9782138"/>
                  </a:lnTo>
                  <a:lnTo>
                    <a:pt x="4768286" y="9782138"/>
                  </a:lnTo>
                  <a:lnTo>
                    <a:pt x="4768286" y="9867900"/>
                  </a:lnTo>
                  <a:close/>
                </a:path>
                <a:path w="17926050" h="9867900">
                  <a:moveTo>
                    <a:pt x="4596836" y="9867900"/>
                  </a:moveTo>
                  <a:lnTo>
                    <a:pt x="4511111" y="9867900"/>
                  </a:lnTo>
                  <a:lnTo>
                    <a:pt x="4511111" y="9782138"/>
                  </a:lnTo>
                  <a:lnTo>
                    <a:pt x="4596836" y="9782138"/>
                  </a:lnTo>
                  <a:lnTo>
                    <a:pt x="4596836" y="9867900"/>
                  </a:lnTo>
                  <a:close/>
                </a:path>
                <a:path w="17926050" h="9867900">
                  <a:moveTo>
                    <a:pt x="4425386" y="9867900"/>
                  </a:moveTo>
                  <a:lnTo>
                    <a:pt x="4339661" y="9867900"/>
                  </a:lnTo>
                  <a:lnTo>
                    <a:pt x="4339661" y="9782138"/>
                  </a:lnTo>
                  <a:lnTo>
                    <a:pt x="4425386" y="9782138"/>
                  </a:lnTo>
                  <a:lnTo>
                    <a:pt x="4425386" y="9867900"/>
                  </a:lnTo>
                  <a:close/>
                </a:path>
                <a:path w="17926050" h="9867900">
                  <a:moveTo>
                    <a:pt x="4253936" y="9867900"/>
                  </a:moveTo>
                  <a:lnTo>
                    <a:pt x="4168211" y="9867900"/>
                  </a:lnTo>
                  <a:lnTo>
                    <a:pt x="4168211" y="9782138"/>
                  </a:lnTo>
                  <a:lnTo>
                    <a:pt x="4253936" y="9782138"/>
                  </a:lnTo>
                  <a:lnTo>
                    <a:pt x="4253936" y="9867900"/>
                  </a:lnTo>
                  <a:close/>
                </a:path>
                <a:path w="17926050" h="9867900">
                  <a:moveTo>
                    <a:pt x="4082486" y="9867900"/>
                  </a:moveTo>
                  <a:lnTo>
                    <a:pt x="3996761" y="9867900"/>
                  </a:lnTo>
                  <a:lnTo>
                    <a:pt x="3996761" y="9782138"/>
                  </a:lnTo>
                  <a:lnTo>
                    <a:pt x="4082486" y="9782138"/>
                  </a:lnTo>
                  <a:lnTo>
                    <a:pt x="4082486" y="9867900"/>
                  </a:lnTo>
                  <a:close/>
                </a:path>
                <a:path w="17926050" h="9867900">
                  <a:moveTo>
                    <a:pt x="3911036" y="9867900"/>
                  </a:moveTo>
                  <a:lnTo>
                    <a:pt x="3825311" y="9867900"/>
                  </a:lnTo>
                  <a:lnTo>
                    <a:pt x="3825311" y="9782138"/>
                  </a:lnTo>
                  <a:lnTo>
                    <a:pt x="3911036" y="9782138"/>
                  </a:lnTo>
                  <a:lnTo>
                    <a:pt x="3911036" y="9867900"/>
                  </a:lnTo>
                  <a:close/>
                </a:path>
                <a:path w="17926050" h="9867900">
                  <a:moveTo>
                    <a:pt x="3739586" y="9867900"/>
                  </a:moveTo>
                  <a:lnTo>
                    <a:pt x="3653861" y="9867900"/>
                  </a:lnTo>
                  <a:lnTo>
                    <a:pt x="3653861" y="9782138"/>
                  </a:lnTo>
                  <a:lnTo>
                    <a:pt x="3739586" y="9782138"/>
                  </a:lnTo>
                  <a:lnTo>
                    <a:pt x="3739586" y="9867900"/>
                  </a:lnTo>
                  <a:close/>
                </a:path>
                <a:path w="17926050" h="9867900">
                  <a:moveTo>
                    <a:pt x="3568136" y="9867900"/>
                  </a:moveTo>
                  <a:lnTo>
                    <a:pt x="3482411" y="9867900"/>
                  </a:lnTo>
                  <a:lnTo>
                    <a:pt x="3482411" y="9782138"/>
                  </a:lnTo>
                  <a:lnTo>
                    <a:pt x="3568136" y="9782138"/>
                  </a:lnTo>
                  <a:lnTo>
                    <a:pt x="3568136" y="9867900"/>
                  </a:lnTo>
                  <a:close/>
                </a:path>
                <a:path w="17926050" h="9867900">
                  <a:moveTo>
                    <a:pt x="3396686" y="9867900"/>
                  </a:moveTo>
                  <a:lnTo>
                    <a:pt x="3310961" y="9867900"/>
                  </a:lnTo>
                  <a:lnTo>
                    <a:pt x="3310961" y="9782138"/>
                  </a:lnTo>
                  <a:lnTo>
                    <a:pt x="3396686" y="9782138"/>
                  </a:lnTo>
                  <a:lnTo>
                    <a:pt x="3396686" y="9867900"/>
                  </a:lnTo>
                  <a:close/>
                </a:path>
                <a:path w="17926050" h="9867900">
                  <a:moveTo>
                    <a:pt x="3225236" y="9867900"/>
                  </a:moveTo>
                  <a:lnTo>
                    <a:pt x="3139511" y="9867900"/>
                  </a:lnTo>
                  <a:lnTo>
                    <a:pt x="3139511" y="9782138"/>
                  </a:lnTo>
                  <a:lnTo>
                    <a:pt x="3225236" y="9782138"/>
                  </a:lnTo>
                  <a:lnTo>
                    <a:pt x="3225236" y="9867900"/>
                  </a:lnTo>
                  <a:close/>
                </a:path>
                <a:path w="17926050" h="9867900">
                  <a:moveTo>
                    <a:pt x="3053786" y="9867900"/>
                  </a:moveTo>
                  <a:lnTo>
                    <a:pt x="2968061" y="9867900"/>
                  </a:lnTo>
                  <a:lnTo>
                    <a:pt x="2968061" y="9782138"/>
                  </a:lnTo>
                  <a:lnTo>
                    <a:pt x="3053786" y="9782138"/>
                  </a:lnTo>
                  <a:lnTo>
                    <a:pt x="3053786" y="9867900"/>
                  </a:lnTo>
                  <a:close/>
                </a:path>
                <a:path w="17926050" h="9867900">
                  <a:moveTo>
                    <a:pt x="2882336" y="9867900"/>
                  </a:moveTo>
                  <a:lnTo>
                    <a:pt x="2796611" y="9867900"/>
                  </a:lnTo>
                  <a:lnTo>
                    <a:pt x="2796611" y="9782138"/>
                  </a:lnTo>
                  <a:lnTo>
                    <a:pt x="2882336" y="9782138"/>
                  </a:lnTo>
                  <a:lnTo>
                    <a:pt x="2882336" y="9867900"/>
                  </a:lnTo>
                  <a:close/>
                </a:path>
                <a:path w="17926050" h="9867900">
                  <a:moveTo>
                    <a:pt x="2710886" y="9867900"/>
                  </a:moveTo>
                  <a:lnTo>
                    <a:pt x="2625161" y="9867900"/>
                  </a:lnTo>
                  <a:lnTo>
                    <a:pt x="2625161" y="9782138"/>
                  </a:lnTo>
                  <a:lnTo>
                    <a:pt x="2710886" y="9782138"/>
                  </a:lnTo>
                  <a:lnTo>
                    <a:pt x="2710886" y="9867900"/>
                  </a:lnTo>
                  <a:close/>
                </a:path>
                <a:path w="17926050" h="9867900">
                  <a:moveTo>
                    <a:pt x="2539436" y="9867900"/>
                  </a:moveTo>
                  <a:lnTo>
                    <a:pt x="2453711" y="9867900"/>
                  </a:lnTo>
                  <a:lnTo>
                    <a:pt x="2453711" y="9782138"/>
                  </a:lnTo>
                  <a:lnTo>
                    <a:pt x="2539436" y="9782138"/>
                  </a:lnTo>
                  <a:lnTo>
                    <a:pt x="2539436" y="9867900"/>
                  </a:lnTo>
                  <a:close/>
                </a:path>
                <a:path w="17926050" h="9867900">
                  <a:moveTo>
                    <a:pt x="2367986" y="9867900"/>
                  </a:moveTo>
                  <a:lnTo>
                    <a:pt x="2282261" y="9867900"/>
                  </a:lnTo>
                  <a:lnTo>
                    <a:pt x="2282261" y="9782138"/>
                  </a:lnTo>
                  <a:lnTo>
                    <a:pt x="2367986" y="9782138"/>
                  </a:lnTo>
                  <a:lnTo>
                    <a:pt x="2367986" y="9867900"/>
                  </a:lnTo>
                  <a:close/>
                </a:path>
                <a:path w="17926050" h="9867900">
                  <a:moveTo>
                    <a:pt x="2196536" y="9867900"/>
                  </a:moveTo>
                  <a:lnTo>
                    <a:pt x="2110811" y="9867900"/>
                  </a:lnTo>
                  <a:lnTo>
                    <a:pt x="2110811" y="9782138"/>
                  </a:lnTo>
                  <a:lnTo>
                    <a:pt x="2196536" y="9782138"/>
                  </a:lnTo>
                  <a:lnTo>
                    <a:pt x="2196536" y="9867900"/>
                  </a:lnTo>
                  <a:close/>
                </a:path>
                <a:path w="17926050" h="9867900">
                  <a:moveTo>
                    <a:pt x="2025086" y="9867900"/>
                  </a:moveTo>
                  <a:lnTo>
                    <a:pt x="1939361" y="9867900"/>
                  </a:lnTo>
                  <a:lnTo>
                    <a:pt x="1939361" y="9782138"/>
                  </a:lnTo>
                  <a:lnTo>
                    <a:pt x="2025086" y="9782138"/>
                  </a:lnTo>
                  <a:lnTo>
                    <a:pt x="2025086" y="9867900"/>
                  </a:lnTo>
                  <a:close/>
                </a:path>
                <a:path w="17926050" h="9867900">
                  <a:moveTo>
                    <a:pt x="1853636" y="9867900"/>
                  </a:moveTo>
                  <a:lnTo>
                    <a:pt x="1767911" y="9867900"/>
                  </a:lnTo>
                  <a:lnTo>
                    <a:pt x="1767911" y="9782138"/>
                  </a:lnTo>
                  <a:lnTo>
                    <a:pt x="1853636" y="9782138"/>
                  </a:lnTo>
                  <a:lnTo>
                    <a:pt x="1853636" y="9867900"/>
                  </a:lnTo>
                  <a:close/>
                </a:path>
                <a:path w="17926050" h="9867900">
                  <a:moveTo>
                    <a:pt x="1682186" y="9867900"/>
                  </a:moveTo>
                  <a:lnTo>
                    <a:pt x="1596461" y="9867900"/>
                  </a:lnTo>
                  <a:lnTo>
                    <a:pt x="1596461" y="9782138"/>
                  </a:lnTo>
                  <a:lnTo>
                    <a:pt x="1682186" y="9782138"/>
                  </a:lnTo>
                  <a:lnTo>
                    <a:pt x="1682186" y="9867900"/>
                  </a:lnTo>
                  <a:close/>
                </a:path>
                <a:path w="17926050" h="9867900">
                  <a:moveTo>
                    <a:pt x="1510736" y="9867900"/>
                  </a:moveTo>
                  <a:lnTo>
                    <a:pt x="1425011" y="9867900"/>
                  </a:lnTo>
                  <a:lnTo>
                    <a:pt x="1425011" y="9782138"/>
                  </a:lnTo>
                  <a:lnTo>
                    <a:pt x="1510736" y="9782138"/>
                  </a:lnTo>
                  <a:lnTo>
                    <a:pt x="1510736" y="9867900"/>
                  </a:lnTo>
                  <a:close/>
                </a:path>
                <a:path w="17926050" h="9867900">
                  <a:moveTo>
                    <a:pt x="1339286" y="9867900"/>
                  </a:moveTo>
                  <a:lnTo>
                    <a:pt x="1253561" y="9867900"/>
                  </a:lnTo>
                  <a:lnTo>
                    <a:pt x="1253561" y="9782138"/>
                  </a:lnTo>
                  <a:lnTo>
                    <a:pt x="1339286" y="9782138"/>
                  </a:lnTo>
                  <a:lnTo>
                    <a:pt x="1339286" y="9867900"/>
                  </a:lnTo>
                  <a:close/>
                </a:path>
                <a:path w="17926050" h="9867900">
                  <a:moveTo>
                    <a:pt x="1167836" y="9867900"/>
                  </a:moveTo>
                  <a:lnTo>
                    <a:pt x="1082111" y="9867900"/>
                  </a:lnTo>
                  <a:lnTo>
                    <a:pt x="1082111" y="9782138"/>
                  </a:lnTo>
                  <a:lnTo>
                    <a:pt x="1167836" y="9782138"/>
                  </a:lnTo>
                  <a:lnTo>
                    <a:pt x="1167836" y="9867900"/>
                  </a:lnTo>
                  <a:close/>
                </a:path>
                <a:path w="17926050" h="9867900">
                  <a:moveTo>
                    <a:pt x="996386" y="9867900"/>
                  </a:moveTo>
                  <a:lnTo>
                    <a:pt x="910661" y="9867900"/>
                  </a:lnTo>
                  <a:lnTo>
                    <a:pt x="910661" y="9782138"/>
                  </a:lnTo>
                  <a:lnTo>
                    <a:pt x="996386" y="9782138"/>
                  </a:lnTo>
                  <a:lnTo>
                    <a:pt x="996386" y="9867900"/>
                  </a:lnTo>
                  <a:close/>
                </a:path>
                <a:path w="17926050" h="9867900">
                  <a:moveTo>
                    <a:pt x="824936" y="9867900"/>
                  </a:moveTo>
                  <a:lnTo>
                    <a:pt x="739211" y="9867900"/>
                  </a:lnTo>
                  <a:lnTo>
                    <a:pt x="739211" y="9782138"/>
                  </a:lnTo>
                  <a:lnTo>
                    <a:pt x="824936" y="9782138"/>
                  </a:lnTo>
                  <a:lnTo>
                    <a:pt x="824936" y="9867900"/>
                  </a:lnTo>
                  <a:close/>
                </a:path>
                <a:path w="17926050" h="9867900">
                  <a:moveTo>
                    <a:pt x="653486" y="9867900"/>
                  </a:moveTo>
                  <a:lnTo>
                    <a:pt x="567761" y="9867900"/>
                  </a:lnTo>
                  <a:lnTo>
                    <a:pt x="567761" y="9782138"/>
                  </a:lnTo>
                  <a:lnTo>
                    <a:pt x="653486" y="9782138"/>
                  </a:lnTo>
                  <a:lnTo>
                    <a:pt x="653486" y="9867900"/>
                  </a:lnTo>
                  <a:close/>
                </a:path>
                <a:path w="17926050" h="9867900">
                  <a:moveTo>
                    <a:pt x="482036" y="9867900"/>
                  </a:moveTo>
                  <a:lnTo>
                    <a:pt x="396311" y="9867900"/>
                  </a:lnTo>
                  <a:lnTo>
                    <a:pt x="396311" y="9782138"/>
                  </a:lnTo>
                  <a:lnTo>
                    <a:pt x="482036" y="9782138"/>
                  </a:lnTo>
                  <a:lnTo>
                    <a:pt x="482036" y="9867900"/>
                  </a:lnTo>
                  <a:close/>
                </a:path>
                <a:path w="17926050" h="9867900">
                  <a:moveTo>
                    <a:pt x="310329" y="9865067"/>
                  </a:moveTo>
                  <a:lnTo>
                    <a:pt x="304600" y="9864681"/>
                  </a:lnTo>
                  <a:lnTo>
                    <a:pt x="258734" y="9855305"/>
                  </a:lnTo>
                  <a:lnTo>
                    <a:pt x="227526" y="9844461"/>
                  </a:lnTo>
                  <a:lnTo>
                    <a:pt x="257746" y="9764862"/>
                  </a:lnTo>
                  <a:lnTo>
                    <a:pt x="273043" y="9770147"/>
                  </a:lnTo>
                  <a:lnTo>
                    <a:pt x="288589" y="9774473"/>
                  </a:lnTo>
                  <a:lnTo>
                    <a:pt x="304385" y="9777840"/>
                  </a:lnTo>
                  <a:lnTo>
                    <a:pt x="320430" y="9780247"/>
                  </a:lnTo>
                  <a:lnTo>
                    <a:pt x="310329" y="9865067"/>
                  </a:lnTo>
                  <a:close/>
                </a:path>
                <a:path w="17926050" h="9867900">
                  <a:moveTo>
                    <a:pt x="152032" y="9804550"/>
                  </a:moveTo>
                  <a:lnTo>
                    <a:pt x="137067" y="9794437"/>
                  </a:lnTo>
                  <a:lnTo>
                    <a:pt x="103222" y="9764634"/>
                  </a:lnTo>
                  <a:lnTo>
                    <a:pt x="88274" y="9747645"/>
                  </a:lnTo>
                  <a:lnTo>
                    <a:pt x="152098" y="9691471"/>
                  </a:lnTo>
                  <a:lnTo>
                    <a:pt x="163227" y="9703384"/>
                  </a:lnTo>
                  <a:lnTo>
                    <a:pt x="175010" y="9714557"/>
                  </a:lnTo>
                  <a:lnTo>
                    <a:pt x="187445" y="9724989"/>
                  </a:lnTo>
                  <a:lnTo>
                    <a:pt x="200534" y="9734680"/>
                  </a:lnTo>
                  <a:lnTo>
                    <a:pt x="152032" y="9804550"/>
                  </a:lnTo>
                  <a:close/>
                </a:path>
                <a:path w="17926050" h="9867900">
                  <a:moveTo>
                    <a:pt x="40026" y="9677150"/>
                  </a:moveTo>
                  <a:lnTo>
                    <a:pt x="27695" y="9652566"/>
                  </a:lnTo>
                  <a:lnTo>
                    <a:pt x="12588" y="9609056"/>
                  </a:lnTo>
                  <a:lnTo>
                    <a:pt x="10134" y="9597038"/>
                  </a:lnTo>
                  <a:lnTo>
                    <a:pt x="92946" y="9577343"/>
                  </a:lnTo>
                  <a:lnTo>
                    <a:pt x="97178" y="9593012"/>
                  </a:lnTo>
                  <a:lnTo>
                    <a:pt x="102346" y="9608342"/>
                  </a:lnTo>
                  <a:lnTo>
                    <a:pt x="108451" y="9623330"/>
                  </a:lnTo>
                  <a:lnTo>
                    <a:pt x="115491" y="9637979"/>
                  </a:lnTo>
                  <a:lnTo>
                    <a:pt x="40026" y="9677150"/>
                  </a:lnTo>
                  <a:close/>
                </a:path>
                <a:path w="17926050" h="9867900">
                  <a:moveTo>
                    <a:pt x="85724" y="9511909"/>
                  </a:moveTo>
                  <a:lnTo>
                    <a:pt x="0" y="9511909"/>
                  </a:lnTo>
                  <a:lnTo>
                    <a:pt x="0" y="9426147"/>
                  </a:lnTo>
                  <a:lnTo>
                    <a:pt x="85724" y="9426147"/>
                  </a:lnTo>
                  <a:lnTo>
                    <a:pt x="85724" y="9511909"/>
                  </a:lnTo>
                  <a:close/>
                </a:path>
                <a:path w="17926050" h="9867900">
                  <a:moveTo>
                    <a:pt x="85724" y="9340386"/>
                  </a:moveTo>
                  <a:lnTo>
                    <a:pt x="0" y="9340386"/>
                  </a:lnTo>
                  <a:lnTo>
                    <a:pt x="0" y="9254625"/>
                  </a:lnTo>
                  <a:lnTo>
                    <a:pt x="85724" y="9254625"/>
                  </a:lnTo>
                  <a:lnTo>
                    <a:pt x="85724" y="9340386"/>
                  </a:lnTo>
                  <a:close/>
                </a:path>
                <a:path w="17926050" h="9867900">
                  <a:moveTo>
                    <a:pt x="85724" y="9168864"/>
                  </a:moveTo>
                  <a:lnTo>
                    <a:pt x="0" y="9168864"/>
                  </a:lnTo>
                  <a:lnTo>
                    <a:pt x="0" y="9083103"/>
                  </a:lnTo>
                  <a:lnTo>
                    <a:pt x="85724" y="9083103"/>
                  </a:lnTo>
                  <a:lnTo>
                    <a:pt x="85724" y="9168864"/>
                  </a:lnTo>
                  <a:close/>
                </a:path>
                <a:path w="17926050" h="9867900">
                  <a:moveTo>
                    <a:pt x="85724" y="8997341"/>
                  </a:moveTo>
                  <a:lnTo>
                    <a:pt x="0" y="8997341"/>
                  </a:lnTo>
                  <a:lnTo>
                    <a:pt x="0" y="8911580"/>
                  </a:lnTo>
                  <a:lnTo>
                    <a:pt x="85724" y="8911580"/>
                  </a:lnTo>
                  <a:lnTo>
                    <a:pt x="85724" y="8997341"/>
                  </a:lnTo>
                  <a:close/>
                </a:path>
                <a:path w="17926050" h="9867900">
                  <a:moveTo>
                    <a:pt x="85724" y="8825819"/>
                  </a:moveTo>
                  <a:lnTo>
                    <a:pt x="0" y="8825819"/>
                  </a:lnTo>
                  <a:lnTo>
                    <a:pt x="0" y="8740058"/>
                  </a:lnTo>
                  <a:lnTo>
                    <a:pt x="85724" y="8740058"/>
                  </a:lnTo>
                  <a:lnTo>
                    <a:pt x="85724" y="8825819"/>
                  </a:lnTo>
                  <a:close/>
                </a:path>
                <a:path w="17926050" h="9867900">
                  <a:moveTo>
                    <a:pt x="85724" y="8654296"/>
                  </a:moveTo>
                  <a:lnTo>
                    <a:pt x="0" y="8654296"/>
                  </a:lnTo>
                  <a:lnTo>
                    <a:pt x="0" y="8568535"/>
                  </a:lnTo>
                  <a:lnTo>
                    <a:pt x="85724" y="8568535"/>
                  </a:lnTo>
                  <a:lnTo>
                    <a:pt x="85724" y="8654296"/>
                  </a:lnTo>
                  <a:close/>
                </a:path>
                <a:path w="17926050" h="9867900">
                  <a:moveTo>
                    <a:pt x="85724" y="8482774"/>
                  </a:moveTo>
                  <a:lnTo>
                    <a:pt x="0" y="8482774"/>
                  </a:lnTo>
                  <a:lnTo>
                    <a:pt x="0" y="8397013"/>
                  </a:lnTo>
                  <a:lnTo>
                    <a:pt x="85724" y="8397013"/>
                  </a:lnTo>
                  <a:lnTo>
                    <a:pt x="85724" y="8482774"/>
                  </a:lnTo>
                  <a:close/>
                </a:path>
                <a:path w="17926050" h="9867900">
                  <a:moveTo>
                    <a:pt x="85724" y="8311252"/>
                  </a:moveTo>
                  <a:lnTo>
                    <a:pt x="0" y="8311252"/>
                  </a:lnTo>
                  <a:lnTo>
                    <a:pt x="0" y="8225490"/>
                  </a:lnTo>
                  <a:lnTo>
                    <a:pt x="85724" y="8225490"/>
                  </a:lnTo>
                  <a:lnTo>
                    <a:pt x="85724" y="8311252"/>
                  </a:lnTo>
                  <a:close/>
                </a:path>
                <a:path w="17926050" h="9867900">
                  <a:moveTo>
                    <a:pt x="85724" y="8139729"/>
                  </a:moveTo>
                  <a:lnTo>
                    <a:pt x="0" y="8139729"/>
                  </a:lnTo>
                  <a:lnTo>
                    <a:pt x="0" y="8053968"/>
                  </a:lnTo>
                  <a:lnTo>
                    <a:pt x="85724" y="8053968"/>
                  </a:lnTo>
                  <a:lnTo>
                    <a:pt x="85724" y="8139729"/>
                  </a:lnTo>
                  <a:close/>
                </a:path>
                <a:path w="17926050" h="9867900">
                  <a:moveTo>
                    <a:pt x="85724" y="7968207"/>
                  </a:moveTo>
                  <a:lnTo>
                    <a:pt x="0" y="7968207"/>
                  </a:lnTo>
                  <a:lnTo>
                    <a:pt x="0" y="7882446"/>
                  </a:lnTo>
                  <a:lnTo>
                    <a:pt x="85724" y="7882446"/>
                  </a:lnTo>
                  <a:lnTo>
                    <a:pt x="85724" y="7968207"/>
                  </a:lnTo>
                  <a:close/>
                </a:path>
                <a:path w="17926050" h="9867900">
                  <a:moveTo>
                    <a:pt x="85724" y="7796684"/>
                  </a:moveTo>
                  <a:lnTo>
                    <a:pt x="0" y="7796684"/>
                  </a:lnTo>
                  <a:lnTo>
                    <a:pt x="0" y="7710923"/>
                  </a:lnTo>
                  <a:lnTo>
                    <a:pt x="85724" y="7710923"/>
                  </a:lnTo>
                  <a:lnTo>
                    <a:pt x="85724" y="7796684"/>
                  </a:lnTo>
                  <a:close/>
                </a:path>
                <a:path w="17926050" h="9867900">
                  <a:moveTo>
                    <a:pt x="85724" y="7625161"/>
                  </a:moveTo>
                  <a:lnTo>
                    <a:pt x="0" y="7625161"/>
                  </a:lnTo>
                  <a:lnTo>
                    <a:pt x="0" y="7539400"/>
                  </a:lnTo>
                  <a:lnTo>
                    <a:pt x="85724" y="7539400"/>
                  </a:lnTo>
                  <a:lnTo>
                    <a:pt x="85724" y="7625161"/>
                  </a:lnTo>
                  <a:close/>
                </a:path>
                <a:path w="17926050" h="9867900">
                  <a:moveTo>
                    <a:pt x="85724" y="7453639"/>
                  </a:moveTo>
                  <a:lnTo>
                    <a:pt x="0" y="7453639"/>
                  </a:lnTo>
                  <a:lnTo>
                    <a:pt x="0" y="7367878"/>
                  </a:lnTo>
                  <a:lnTo>
                    <a:pt x="85724" y="7367878"/>
                  </a:lnTo>
                  <a:lnTo>
                    <a:pt x="85724" y="7453639"/>
                  </a:lnTo>
                  <a:close/>
                </a:path>
                <a:path w="17926050" h="9867900">
                  <a:moveTo>
                    <a:pt x="85724" y="7282116"/>
                  </a:moveTo>
                  <a:lnTo>
                    <a:pt x="0" y="7282116"/>
                  </a:lnTo>
                  <a:lnTo>
                    <a:pt x="0" y="7196356"/>
                  </a:lnTo>
                  <a:lnTo>
                    <a:pt x="85724" y="7196356"/>
                  </a:lnTo>
                  <a:lnTo>
                    <a:pt x="85724" y="7282116"/>
                  </a:lnTo>
                  <a:close/>
                </a:path>
                <a:path w="17926050" h="9867900">
                  <a:moveTo>
                    <a:pt x="85724" y="7110594"/>
                  </a:moveTo>
                  <a:lnTo>
                    <a:pt x="0" y="7110594"/>
                  </a:lnTo>
                  <a:lnTo>
                    <a:pt x="0" y="7024833"/>
                  </a:lnTo>
                  <a:lnTo>
                    <a:pt x="85724" y="7024833"/>
                  </a:lnTo>
                  <a:lnTo>
                    <a:pt x="85724" y="7110594"/>
                  </a:lnTo>
                  <a:close/>
                </a:path>
                <a:path w="17926050" h="9867900">
                  <a:moveTo>
                    <a:pt x="85724" y="6939072"/>
                  </a:moveTo>
                  <a:lnTo>
                    <a:pt x="0" y="6939072"/>
                  </a:lnTo>
                  <a:lnTo>
                    <a:pt x="0" y="6853310"/>
                  </a:lnTo>
                  <a:lnTo>
                    <a:pt x="85724" y="6853310"/>
                  </a:lnTo>
                  <a:lnTo>
                    <a:pt x="85724" y="6939072"/>
                  </a:lnTo>
                  <a:close/>
                </a:path>
                <a:path w="17926050" h="9867900">
                  <a:moveTo>
                    <a:pt x="85724" y="6767549"/>
                  </a:moveTo>
                  <a:lnTo>
                    <a:pt x="0" y="6767549"/>
                  </a:lnTo>
                  <a:lnTo>
                    <a:pt x="0" y="6681788"/>
                  </a:lnTo>
                  <a:lnTo>
                    <a:pt x="85724" y="6681788"/>
                  </a:lnTo>
                  <a:lnTo>
                    <a:pt x="85724" y="6767549"/>
                  </a:lnTo>
                  <a:close/>
                </a:path>
                <a:path w="17926050" h="9867900">
                  <a:moveTo>
                    <a:pt x="85724" y="6596027"/>
                  </a:moveTo>
                  <a:lnTo>
                    <a:pt x="0" y="6596027"/>
                  </a:lnTo>
                  <a:lnTo>
                    <a:pt x="0" y="6510266"/>
                  </a:lnTo>
                  <a:lnTo>
                    <a:pt x="85724" y="6510266"/>
                  </a:lnTo>
                  <a:lnTo>
                    <a:pt x="85724" y="6596027"/>
                  </a:lnTo>
                  <a:close/>
                </a:path>
                <a:path w="17926050" h="9867900">
                  <a:moveTo>
                    <a:pt x="85724" y="6424504"/>
                  </a:moveTo>
                  <a:lnTo>
                    <a:pt x="0" y="6424504"/>
                  </a:lnTo>
                  <a:lnTo>
                    <a:pt x="0" y="6338743"/>
                  </a:lnTo>
                  <a:lnTo>
                    <a:pt x="85724" y="6338743"/>
                  </a:lnTo>
                  <a:lnTo>
                    <a:pt x="85724" y="6424504"/>
                  </a:lnTo>
                  <a:close/>
                </a:path>
                <a:path w="17926050" h="9867900">
                  <a:moveTo>
                    <a:pt x="85724" y="6252982"/>
                  </a:moveTo>
                  <a:lnTo>
                    <a:pt x="0" y="6252982"/>
                  </a:lnTo>
                  <a:lnTo>
                    <a:pt x="0" y="6167221"/>
                  </a:lnTo>
                  <a:lnTo>
                    <a:pt x="85724" y="6167221"/>
                  </a:lnTo>
                  <a:lnTo>
                    <a:pt x="85724" y="6252982"/>
                  </a:lnTo>
                  <a:close/>
                </a:path>
                <a:path w="17926050" h="9867900">
                  <a:moveTo>
                    <a:pt x="85724" y="6081459"/>
                  </a:moveTo>
                  <a:lnTo>
                    <a:pt x="0" y="6081459"/>
                  </a:lnTo>
                  <a:lnTo>
                    <a:pt x="0" y="5995698"/>
                  </a:lnTo>
                  <a:lnTo>
                    <a:pt x="85724" y="5995698"/>
                  </a:lnTo>
                  <a:lnTo>
                    <a:pt x="85724" y="6081459"/>
                  </a:lnTo>
                  <a:close/>
                </a:path>
                <a:path w="17926050" h="9867900">
                  <a:moveTo>
                    <a:pt x="85724" y="5909937"/>
                  </a:moveTo>
                  <a:lnTo>
                    <a:pt x="0" y="5909937"/>
                  </a:lnTo>
                  <a:lnTo>
                    <a:pt x="0" y="5824176"/>
                  </a:lnTo>
                  <a:lnTo>
                    <a:pt x="85724" y="5824176"/>
                  </a:lnTo>
                  <a:lnTo>
                    <a:pt x="85724" y="5909937"/>
                  </a:lnTo>
                  <a:close/>
                </a:path>
                <a:path w="17926050" h="9867900">
                  <a:moveTo>
                    <a:pt x="85724" y="5738415"/>
                  </a:moveTo>
                  <a:lnTo>
                    <a:pt x="0" y="5738415"/>
                  </a:lnTo>
                  <a:lnTo>
                    <a:pt x="0" y="5652653"/>
                  </a:lnTo>
                  <a:lnTo>
                    <a:pt x="85724" y="5652653"/>
                  </a:lnTo>
                  <a:lnTo>
                    <a:pt x="85724" y="5738415"/>
                  </a:lnTo>
                  <a:close/>
                </a:path>
                <a:path w="17926050" h="9867900">
                  <a:moveTo>
                    <a:pt x="85724" y="5566892"/>
                  </a:moveTo>
                  <a:lnTo>
                    <a:pt x="0" y="5566892"/>
                  </a:lnTo>
                  <a:lnTo>
                    <a:pt x="0" y="5481131"/>
                  </a:lnTo>
                  <a:lnTo>
                    <a:pt x="85724" y="5481131"/>
                  </a:lnTo>
                  <a:lnTo>
                    <a:pt x="85724" y="5566892"/>
                  </a:lnTo>
                  <a:close/>
                </a:path>
                <a:path w="17926050" h="9867900">
                  <a:moveTo>
                    <a:pt x="85724" y="5395370"/>
                  </a:moveTo>
                  <a:lnTo>
                    <a:pt x="0" y="5395370"/>
                  </a:lnTo>
                  <a:lnTo>
                    <a:pt x="0" y="5309609"/>
                  </a:lnTo>
                  <a:lnTo>
                    <a:pt x="85724" y="5309609"/>
                  </a:lnTo>
                  <a:lnTo>
                    <a:pt x="85724" y="5395370"/>
                  </a:lnTo>
                  <a:close/>
                </a:path>
                <a:path w="17926050" h="9867900">
                  <a:moveTo>
                    <a:pt x="85724" y="5223847"/>
                  </a:moveTo>
                  <a:lnTo>
                    <a:pt x="0" y="5223847"/>
                  </a:lnTo>
                  <a:lnTo>
                    <a:pt x="0" y="5138086"/>
                  </a:lnTo>
                  <a:lnTo>
                    <a:pt x="85724" y="5138086"/>
                  </a:lnTo>
                  <a:lnTo>
                    <a:pt x="85724" y="5223847"/>
                  </a:lnTo>
                  <a:close/>
                </a:path>
                <a:path w="17926050" h="9867900">
                  <a:moveTo>
                    <a:pt x="85724" y="5052325"/>
                  </a:moveTo>
                  <a:lnTo>
                    <a:pt x="0" y="5052325"/>
                  </a:lnTo>
                  <a:lnTo>
                    <a:pt x="0" y="4966564"/>
                  </a:lnTo>
                  <a:lnTo>
                    <a:pt x="85724" y="4966564"/>
                  </a:lnTo>
                  <a:lnTo>
                    <a:pt x="85724" y="5052325"/>
                  </a:lnTo>
                  <a:close/>
                </a:path>
                <a:path w="17926050" h="9867900">
                  <a:moveTo>
                    <a:pt x="85724" y="4880802"/>
                  </a:moveTo>
                  <a:lnTo>
                    <a:pt x="0" y="4880802"/>
                  </a:lnTo>
                  <a:lnTo>
                    <a:pt x="0" y="4795042"/>
                  </a:lnTo>
                  <a:lnTo>
                    <a:pt x="85724" y="4795042"/>
                  </a:lnTo>
                  <a:lnTo>
                    <a:pt x="85724" y="4880802"/>
                  </a:lnTo>
                  <a:close/>
                </a:path>
                <a:path w="17926050" h="9867900">
                  <a:moveTo>
                    <a:pt x="85724" y="4709280"/>
                  </a:moveTo>
                  <a:lnTo>
                    <a:pt x="0" y="4709280"/>
                  </a:lnTo>
                  <a:lnTo>
                    <a:pt x="0" y="4623519"/>
                  </a:lnTo>
                  <a:lnTo>
                    <a:pt x="85724" y="4623519"/>
                  </a:lnTo>
                  <a:lnTo>
                    <a:pt x="85724" y="4709280"/>
                  </a:lnTo>
                  <a:close/>
                </a:path>
                <a:path w="17926050" h="9867900">
                  <a:moveTo>
                    <a:pt x="85724" y="4537757"/>
                  </a:moveTo>
                  <a:lnTo>
                    <a:pt x="0" y="4537757"/>
                  </a:lnTo>
                  <a:lnTo>
                    <a:pt x="0" y="4451996"/>
                  </a:lnTo>
                  <a:lnTo>
                    <a:pt x="85724" y="4451996"/>
                  </a:lnTo>
                  <a:lnTo>
                    <a:pt x="85724" y="4537757"/>
                  </a:lnTo>
                  <a:close/>
                </a:path>
                <a:path w="17926050" h="9867900">
                  <a:moveTo>
                    <a:pt x="85724" y="4366235"/>
                  </a:moveTo>
                  <a:lnTo>
                    <a:pt x="0" y="4366235"/>
                  </a:lnTo>
                  <a:lnTo>
                    <a:pt x="0" y="4280474"/>
                  </a:lnTo>
                  <a:lnTo>
                    <a:pt x="85724" y="4280474"/>
                  </a:lnTo>
                  <a:lnTo>
                    <a:pt x="85724" y="4366235"/>
                  </a:lnTo>
                  <a:close/>
                </a:path>
                <a:path w="17926050" h="9867900">
                  <a:moveTo>
                    <a:pt x="85724" y="4194713"/>
                  </a:moveTo>
                  <a:lnTo>
                    <a:pt x="0" y="4194713"/>
                  </a:lnTo>
                  <a:lnTo>
                    <a:pt x="0" y="4108952"/>
                  </a:lnTo>
                  <a:lnTo>
                    <a:pt x="85724" y="4108952"/>
                  </a:lnTo>
                  <a:lnTo>
                    <a:pt x="85724" y="4194713"/>
                  </a:lnTo>
                  <a:close/>
                </a:path>
                <a:path w="17926050" h="9867900">
                  <a:moveTo>
                    <a:pt x="85724" y="4023190"/>
                  </a:moveTo>
                  <a:lnTo>
                    <a:pt x="0" y="4023190"/>
                  </a:lnTo>
                  <a:lnTo>
                    <a:pt x="0" y="3937429"/>
                  </a:lnTo>
                  <a:lnTo>
                    <a:pt x="85724" y="3937429"/>
                  </a:lnTo>
                  <a:lnTo>
                    <a:pt x="85724" y="4023190"/>
                  </a:lnTo>
                  <a:close/>
                </a:path>
                <a:path w="17926050" h="9867900">
                  <a:moveTo>
                    <a:pt x="85724" y="3851668"/>
                  </a:moveTo>
                  <a:lnTo>
                    <a:pt x="0" y="3851668"/>
                  </a:lnTo>
                  <a:lnTo>
                    <a:pt x="0" y="3765907"/>
                  </a:lnTo>
                  <a:lnTo>
                    <a:pt x="85724" y="3765907"/>
                  </a:lnTo>
                  <a:lnTo>
                    <a:pt x="85724" y="3851668"/>
                  </a:lnTo>
                  <a:close/>
                </a:path>
                <a:path w="17926050" h="9867900">
                  <a:moveTo>
                    <a:pt x="85724" y="3680145"/>
                  </a:moveTo>
                  <a:lnTo>
                    <a:pt x="0" y="3680145"/>
                  </a:lnTo>
                  <a:lnTo>
                    <a:pt x="0" y="3594384"/>
                  </a:lnTo>
                  <a:lnTo>
                    <a:pt x="85724" y="3594384"/>
                  </a:lnTo>
                  <a:lnTo>
                    <a:pt x="85724" y="3680145"/>
                  </a:lnTo>
                  <a:close/>
                </a:path>
                <a:path w="17926050" h="9867900">
                  <a:moveTo>
                    <a:pt x="85724" y="3508623"/>
                  </a:moveTo>
                  <a:lnTo>
                    <a:pt x="0" y="3508623"/>
                  </a:lnTo>
                  <a:lnTo>
                    <a:pt x="0" y="3422862"/>
                  </a:lnTo>
                  <a:lnTo>
                    <a:pt x="85724" y="3422862"/>
                  </a:lnTo>
                  <a:lnTo>
                    <a:pt x="85724" y="3508623"/>
                  </a:lnTo>
                  <a:close/>
                </a:path>
                <a:path w="17926050" h="9867900">
                  <a:moveTo>
                    <a:pt x="85724" y="3337100"/>
                  </a:moveTo>
                  <a:lnTo>
                    <a:pt x="0" y="3337100"/>
                  </a:lnTo>
                  <a:lnTo>
                    <a:pt x="0" y="3251339"/>
                  </a:lnTo>
                  <a:lnTo>
                    <a:pt x="85724" y="3251339"/>
                  </a:lnTo>
                  <a:lnTo>
                    <a:pt x="85724" y="3337100"/>
                  </a:lnTo>
                  <a:close/>
                </a:path>
                <a:path w="17926050" h="9867900">
                  <a:moveTo>
                    <a:pt x="85724" y="3165578"/>
                  </a:moveTo>
                  <a:lnTo>
                    <a:pt x="0" y="3165578"/>
                  </a:lnTo>
                  <a:lnTo>
                    <a:pt x="0" y="3079817"/>
                  </a:lnTo>
                  <a:lnTo>
                    <a:pt x="85724" y="3079817"/>
                  </a:lnTo>
                  <a:lnTo>
                    <a:pt x="85724" y="3165578"/>
                  </a:lnTo>
                  <a:close/>
                </a:path>
                <a:path w="17926050" h="9867900">
                  <a:moveTo>
                    <a:pt x="85724" y="2994055"/>
                  </a:moveTo>
                  <a:lnTo>
                    <a:pt x="0" y="2994055"/>
                  </a:lnTo>
                  <a:lnTo>
                    <a:pt x="0" y="2908295"/>
                  </a:lnTo>
                  <a:lnTo>
                    <a:pt x="85724" y="2908295"/>
                  </a:lnTo>
                  <a:lnTo>
                    <a:pt x="85724" y="2994055"/>
                  </a:lnTo>
                  <a:close/>
                </a:path>
                <a:path w="17926050" h="9867900">
                  <a:moveTo>
                    <a:pt x="85724" y="2822533"/>
                  </a:moveTo>
                  <a:lnTo>
                    <a:pt x="0" y="2822533"/>
                  </a:lnTo>
                  <a:lnTo>
                    <a:pt x="0" y="2736772"/>
                  </a:lnTo>
                  <a:lnTo>
                    <a:pt x="85724" y="2736772"/>
                  </a:lnTo>
                  <a:lnTo>
                    <a:pt x="85724" y="2822533"/>
                  </a:lnTo>
                  <a:close/>
                </a:path>
                <a:path w="17926050" h="9867900">
                  <a:moveTo>
                    <a:pt x="85724" y="2651010"/>
                  </a:moveTo>
                  <a:lnTo>
                    <a:pt x="0" y="2651010"/>
                  </a:lnTo>
                  <a:lnTo>
                    <a:pt x="0" y="2565250"/>
                  </a:lnTo>
                  <a:lnTo>
                    <a:pt x="85724" y="2565250"/>
                  </a:lnTo>
                  <a:lnTo>
                    <a:pt x="85724" y="2651010"/>
                  </a:lnTo>
                  <a:close/>
                </a:path>
                <a:path w="17926050" h="9867900">
                  <a:moveTo>
                    <a:pt x="85724" y="2479488"/>
                  </a:moveTo>
                  <a:lnTo>
                    <a:pt x="0" y="2479488"/>
                  </a:lnTo>
                  <a:lnTo>
                    <a:pt x="0" y="2393727"/>
                  </a:lnTo>
                  <a:lnTo>
                    <a:pt x="85724" y="2393727"/>
                  </a:lnTo>
                  <a:lnTo>
                    <a:pt x="85724" y="2479488"/>
                  </a:lnTo>
                  <a:close/>
                </a:path>
                <a:path w="17926050" h="9867900">
                  <a:moveTo>
                    <a:pt x="85724" y="2307965"/>
                  </a:moveTo>
                  <a:lnTo>
                    <a:pt x="0" y="2307965"/>
                  </a:lnTo>
                  <a:lnTo>
                    <a:pt x="0" y="2222205"/>
                  </a:lnTo>
                  <a:lnTo>
                    <a:pt x="85724" y="2222205"/>
                  </a:lnTo>
                  <a:lnTo>
                    <a:pt x="85724" y="2307965"/>
                  </a:lnTo>
                  <a:close/>
                </a:path>
                <a:path w="17926050" h="9867900">
                  <a:moveTo>
                    <a:pt x="85724" y="2136444"/>
                  </a:moveTo>
                  <a:lnTo>
                    <a:pt x="0" y="2136444"/>
                  </a:lnTo>
                  <a:lnTo>
                    <a:pt x="0" y="2050682"/>
                  </a:lnTo>
                  <a:lnTo>
                    <a:pt x="85724" y="2050682"/>
                  </a:lnTo>
                  <a:lnTo>
                    <a:pt x="85724" y="2136444"/>
                  </a:lnTo>
                  <a:close/>
                </a:path>
                <a:path w="17926050" h="9867900">
                  <a:moveTo>
                    <a:pt x="85724" y="1964921"/>
                  </a:moveTo>
                  <a:lnTo>
                    <a:pt x="0" y="1964921"/>
                  </a:lnTo>
                  <a:lnTo>
                    <a:pt x="0" y="1879160"/>
                  </a:lnTo>
                  <a:lnTo>
                    <a:pt x="85724" y="1879160"/>
                  </a:lnTo>
                  <a:lnTo>
                    <a:pt x="85724" y="1964921"/>
                  </a:lnTo>
                  <a:close/>
                </a:path>
                <a:path w="17926050" h="9867900">
                  <a:moveTo>
                    <a:pt x="85724" y="1793398"/>
                  </a:moveTo>
                  <a:lnTo>
                    <a:pt x="0" y="1793398"/>
                  </a:lnTo>
                  <a:lnTo>
                    <a:pt x="0" y="1707637"/>
                  </a:lnTo>
                  <a:lnTo>
                    <a:pt x="85724" y="1707637"/>
                  </a:lnTo>
                  <a:lnTo>
                    <a:pt x="85724" y="1793398"/>
                  </a:lnTo>
                  <a:close/>
                </a:path>
                <a:path w="17926050" h="9867900">
                  <a:moveTo>
                    <a:pt x="85724" y="1621876"/>
                  </a:moveTo>
                  <a:lnTo>
                    <a:pt x="0" y="1621876"/>
                  </a:lnTo>
                  <a:lnTo>
                    <a:pt x="0" y="1536115"/>
                  </a:lnTo>
                  <a:lnTo>
                    <a:pt x="85724" y="1536115"/>
                  </a:lnTo>
                  <a:lnTo>
                    <a:pt x="85724" y="1621876"/>
                  </a:lnTo>
                  <a:close/>
                </a:path>
                <a:path w="17926050" h="9867900">
                  <a:moveTo>
                    <a:pt x="85724" y="1450353"/>
                  </a:moveTo>
                  <a:lnTo>
                    <a:pt x="0" y="1450353"/>
                  </a:lnTo>
                  <a:lnTo>
                    <a:pt x="0" y="1364592"/>
                  </a:lnTo>
                  <a:lnTo>
                    <a:pt x="85724" y="1364592"/>
                  </a:lnTo>
                  <a:lnTo>
                    <a:pt x="85724" y="1450353"/>
                  </a:lnTo>
                  <a:close/>
                </a:path>
                <a:path w="17926050" h="9867900">
                  <a:moveTo>
                    <a:pt x="85724" y="1278831"/>
                  </a:moveTo>
                  <a:lnTo>
                    <a:pt x="0" y="1278831"/>
                  </a:lnTo>
                  <a:lnTo>
                    <a:pt x="0" y="1193070"/>
                  </a:lnTo>
                  <a:lnTo>
                    <a:pt x="85724" y="1193070"/>
                  </a:lnTo>
                  <a:lnTo>
                    <a:pt x="85724" y="1278831"/>
                  </a:lnTo>
                  <a:close/>
                </a:path>
                <a:path w="17926050" h="9867900">
                  <a:moveTo>
                    <a:pt x="85724" y="1107308"/>
                  </a:moveTo>
                  <a:lnTo>
                    <a:pt x="0" y="1107308"/>
                  </a:lnTo>
                  <a:lnTo>
                    <a:pt x="0" y="1021547"/>
                  </a:lnTo>
                  <a:lnTo>
                    <a:pt x="85724" y="1021547"/>
                  </a:lnTo>
                  <a:lnTo>
                    <a:pt x="85724" y="1107308"/>
                  </a:lnTo>
                  <a:close/>
                </a:path>
                <a:path w="17926050" h="9867900">
                  <a:moveTo>
                    <a:pt x="85724" y="935787"/>
                  </a:moveTo>
                  <a:lnTo>
                    <a:pt x="0" y="935787"/>
                  </a:lnTo>
                  <a:lnTo>
                    <a:pt x="0" y="850025"/>
                  </a:lnTo>
                  <a:lnTo>
                    <a:pt x="85724" y="850025"/>
                  </a:lnTo>
                  <a:lnTo>
                    <a:pt x="85724" y="935787"/>
                  </a:lnTo>
                  <a:close/>
                </a:path>
                <a:path w="17926050" h="9867900">
                  <a:moveTo>
                    <a:pt x="85724" y="764264"/>
                  </a:moveTo>
                  <a:lnTo>
                    <a:pt x="0" y="764264"/>
                  </a:lnTo>
                  <a:lnTo>
                    <a:pt x="0" y="678502"/>
                  </a:lnTo>
                  <a:lnTo>
                    <a:pt x="85724" y="678502"/>
                  </a:lnTo>
                  <a:lnTo>
                    <a:pt x="85724" y="764264"/>
                  </a:lnTo>
                  <a:close/>
                </a:path>
                <a:path w="17926050" h="9867900">
                  <a:moveTo>
                    <a:pt x="85724" y="592741"/>
                  </a:moveTo>
                  <a:lnTo>
                    <a:pt x="0" y="592741"/>
                  </a:lnTo>
                  <a:lnTo>
                    <a:pt x="0" y="506980"/>
                  </a:lnTo>
                  <a:lnTo>
                    <a:pt x="85724" y="506980"/>
                  </a:lnTo>
                  <a:lnTo>
                    <a:pt x="85724" y="592741"/>
                  </a:lnTo>
                  <a:close/>
                </a:path>
                <a:path w="17926050" h="9867900">
                  <a:moveTo>
                    <a:pt x="85724" y="421219"/>
                  </a:moveTo>
                  <a:lnTo>
                    <a:pt x="0" y="421219"/>
                  </a:lnTo>
                  <a:lnTo>
                    <a:pt x="0" y="352570"/>
                  </a:lnTo>
                  <a:lnTo>
                    <a:pt x="1167" y="335212"/>
                  </a:lnTo>
                  <a:lnTo>
                    <a:pt x="86045" y="339337"/>
                  </a:lnTo>
                  <a:lnTo>
                    <a:pt x="85831" y="343736"/>
                  </a:lnTo>
                  <a:lnTo>
                    <a:pt x="85724" y="421219"/>
                  </a:lnTo>
                  <a:close/>
                </a:path>
                <a:path w="17926050" h="9867900">
                  <a:moveTo>
                    <a:pt x="96995" y="275503"/>
                  </a:moveTo>
                  <a:lnTo>
                    <a:pt x="15342" y="250912"/>
                  </a:lnTo>
                  <a:lnTo>
                    <a:pt x="27695" y="215334"/>
                  </a:lnTo>
                  <a:lnTo>
                    <a:pt x="48115" y="174621"/>
                  </a:lnTo>
                  <a:lnTo>
                    <a:pt x="49514" y="172550"/>
                  </a:lnTo>
                  <a:lnTo>
                    <a:pt x="123043" y="216344"/>
                  </a:lnTo>
                  <a:lnTo>
                    <a:pt x="115160" y="230553"/>
                  </a:lnTo>
                  <a:lnTo>
                    <a:pt x="108191" y="245149"/>
                  </a:lnTo>
                  <a:lnTo>
                    <a:pt x="102136" y="260133"/>
                  </a:lnTo>
                  <a:lnTo>
                    <a:pt x="96995" y="275503"/>
                  </a:lnTo>
                  <a:close/>
                </a:path>
                <a:path w="17926050" h="9867900">
                  <a:moveTo>
                    <a:pt x="162714" y="165039"/>
                  </a:moveTo>
                  <a:lnTo>
                    <a:pt x="101830" y="104847"/>
                  </a:lnTo>
                  <a:lnTo>
                    <a:pt x="103222" y="103265"/>
                  </a:lnTo>
                  <a:lnTo>
                    <a:pt x="137067" y="73462"/>
                  </a:lnTo>
                  <a:lnTo>
                    <a:pt x="168995" y="51887"/>
                  </a:lnTo>
                  <a:lnTo>
                    <a:pt x="213532" y="124738"/>
                  </a:lnTo>
                  <a:lnTo>
                    <a:pt x="199921" y="133641"/>
                  </a:lnTo>
                  <a:lnTo>
                    <a:pt x="186914" y="143326"/>
                  </a:lnTo>
                  <a:lnTo>
                    <a:pt x="174512" y="153792"/>
                  </a:lnTo>
                  <a:lnTo>
                    <a:pt x="162714" y="165039"/>
                  </a:lnTo>
                  <a:close/>
                </a:path>
                <a:path w="17926050" h="9867900">
                  <a:moveTo>
                    <a:pt x="272349" y="97971"/>
                  </a:moveTo>
                  <a:lnTo>
                    <a:pt x="246832" y="16729"/>
                  </a:lnTo>
                  <a:lnTo>
                    <a:pt x="258734" y="12594"/>
                  </a:lnTo>
                  <a:lnTo>
                    <a:pt x="304600" y="3218"/>
                  </a:lnTo>
                  <a:lnTo>
                    <a:pt x="330841" y="1452"/>
                  </a:lnTo>
                  <a:lnTo>
                    <a:pt x="335974" y="86257"/>
                  </a:lnTo>
                  <a:lnTo>
                    <a:pt x="319753" y="87731"/>
                  </a:lnTo>
                  <a:lnTo>
                    <a:pt x="303741" y="90175"/>
                  </a:lnTo>
                  <a:lnTo>
                    <a:pt x="287940" y="93588"/>
                  </a:lnTo>
                  <a:lnTo>
                    <a:pt x="272349" y="97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3870" y="1913562"/>
              <a:ext cx="1657349" cy="21621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580" y="4164316"/>
              <a:ext cx="3962399" cy="19621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8601302" y="1896970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6525" y="3642696"/>
            <a:ext cx="3724274" cy="18859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7030" y="3546142"/>
            <a:ext cx="4019549" cy="18859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9745" y="2340843"/>
            <a:ext cx="1104899" cy="1447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601302" y="1896968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18207" y="2340843"/>
            <a:ext cx="962024" cy="124777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6525" y="3642702"/>
            <a:ext cx="3724274" cy="18859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7030" y="3546148"/>
            <a:ext cx="4019549" cy="18859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9745" y="2340846"/>
            <a:ext cx="1104899" cy="1447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601302" y="1896974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18207" y="2340846"/>
            <a:ext cx="962024" cy="124777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056509" y="5884393"/>
            <a:ext cx="149606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125" b="1">
                <a:latin typeface="한컴산뜻돋움"/>
                <a:cs typeface="한컴산뜻돋움"/>
              </a:rPr>
              <a:t>#include&lt;stdio.h&gt;</a:t>
            </a:r>
            <a:endParaRPr sz="1150">
              <a:latin typeface="한컴산뜻돋움"/>
              <a:cs typeface="한컴산뜻돋움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056509" y="6273681"/>
            <a:ext cx="2102485" cy="2540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0340" marR="1008380" indent="-168275">
              <a:lnSpc>
                <a:spcPct val="119600"/>
              </a:lnSpc>
              <a:spcBef>
                <a:spcPts val="90"/>
              </a:spcBef>
            </a:pPr>
            <a:r>
              <a:rPr dirty="0" sz="1150" spc="80" b="1">
                <a:latin typeface="한컴산뜻돋움"/>
                <a:cs typeface="한컴산뜻돋움"/>
              </a:rPr>
              <a:t>int</a:t>
            </a:r>
            <a:r>
              <a:rPr dirty="0" sz="1150" spc="155" b="1">
                <a:latin typeface="한컴산뜻돋움"/>
                <a:cs typeface="한컴산뜻돋움"/>
              </a:rPr>
              <a:t> </a:t>
            </a:r>
            <a:r>
              <a:rPr dirty="0" sz="1150" b="1">
                <a:latin typeface="한컴산뜻돋움"/>
                <a:cs typeface="한컴산뜻돋움"/>
              </a:rPr>
              <a:t>main()</a:t>
            </a:r>
            <a:r>
              <a:rPr dirty="0" sz="1150" spc="160" b="1">
                <a:latin typeface="한컴산뜻돋움"/>
                <a:cs typeface="한컴산뜻돋움"/>
              </a:rPr>
              <a:t> </a:t>
            </a:r>
            <a:r>
              <a:rPr dirty="0" sz="1150" spc="10" b="1">
                <a:latin typeface="한컴산뜻돋움"/>
                <a:cs typeface="한컴산뜻돋움"/>
              </a:rPr>
              <a:t>{</a:t>
            </a:r>
            <a:r>
              <a:rPr dirty="0" sz="1150" spc="80" b="1">
                <a:latin typeface="한컴산뜻돋움"/>
                <a:cs typeface="한컴산뜻돋움"/>
              </a:rPr>
              <a:t> int</a:t>
            </a:r>
            <a:r>
              <a:rPr dirty="0" sz="1150" spc="20" b="1">
                <a:latin typeface="한컴산뜻돋움"/>
                <a:cs typeface="한컴산뜻돋움"/>
              </a:rPr>
              <a:t> </a:t>
            </a:r>
            <a:r>
              <a:rPr dirty="0" sz="1150" spc="75" b="1">
                <a:latin typeface="한컴산뜻돋움"/>
                <a:cs typeface="한컴산뜻돋움"/>
              </a:rPr>
              <a:t>num</a:t>
            </a:r>
            <a:r>
              <a:rPr dirty="0" sz="1150" spc="25" b="1">
                <a:latin typeface="한컴산뜻돋움"/>
                <a:cs typeface="한컴산뜻돋움"/>
              </a:rPr>
              <a:t> </a:t>
            </a:r>
            <a:r>
              <a:rPr dirty="0" sz="1150" b="1">
                <a:latin typeface="한컴산뜻돋움"/>
                <a:cs typeface="한컴산뜻돋움"/>
              </a:rPr>
              <a:t>=</a:t>
            </a:r>
            <a:r>
              <a:rPr dirty="0" sz="1150" spc="25" b="1">
                <a:latin typeface="한컴산뜻돋움"/>
                <a:cs typeface="한컴산뜻돋움"/>
              </a:rPr>
              <a:t> </a:t>
            </a:r>
            <a:r>
              <a:rPr dirty="0" sz="1150" spc="75" b="1">
                <a:latin typeface="한컴산뜻돋움"/>
                <a:cs typeface="한컴산뜻돋움"/>
              </a:rPr>
              <a:t>0;</a:t>
            </a:r>
            <a:endParaRPr sz="1150">
              <a:latin typeface="한컴산뜻돋움"/>
              <a:cs typeface="한컴산뜻돋움"/>
            </a:endParaRPr>
          </a:p>
          <a:p>
            <a:pPr marL="180340" marR="172720">
              <a:lnSpc>
                <a:spcPct val="119600"/>
              </a:lnSpc>
            </a:pPr>
            <a:r>
              <a:rPr dirty="0" sz="1150" spc="85" b="1">
                <a:latin typeface="한컴산뜻돋움"/>
                <a:cs typeface="한컴산뜻돋움"/>
              </a:rPr>
              <a:t>scanf("%d",&amp;num); </a:t>
            </a:r>
            <a:r>
              <a:rPr dirty="0" sz="1150" spc="80" b="1">
                <a:latin typeface="한컴산뜻돋움"/>
                <a:cs typeface="한컴산뜻돋움"/>
              </a:rPr>
              <a:t>for(int</a:t>
            </a:r>
            <a:r>
              <a:rPr dirty="0" sz="1150" spc="50" b="1">
                <a:latin typeface="한컴산뜻돋움"/>
                <a:cs typeface="한컴산뜻돋움"/>
              </a:rPr>
              <a:t> </a:t>
            </a:r>
            <a:r>
              <a:rPr dirty="0" sz="1150" spc="-10" b="1">
                <a:latin typeface="한컴산뜻돋움"/>
                <a:cs typeface="한컴산뜻돋움"/>
              </a:rPr>
              <a:t>i=1;i&lt;=num;i++){</a:t>
            </a:r>
            <a:endParaRPr sz="1150">
              <a:latin typeface="한컴산뜻돋움"/>
              <a:cs typeface="한컴산뜻돋움"/>
            </a:endParaRPr>
          </a:p>
          <a:p>
            <a:pPr marL="515620" marR="5080" indent="-168275">
              <a:lnSpc>
                <a:spcPct val="119600"/>
              </a:lnSpc>
            </a:pPr>
            <a:r>
              <a:rPr dirty="0" sz="1150" spc="80" b="1">
                <a:latin typeface="한컴산뜻돋움"/>
                <a:cs typeface="한컴산뜻돋움"/>
              </a:rPr>
              <a:t>for(int</a:t>
            </a:r>
            <a:r>
              <a:rPr dirty="0" sz="1150" spc="50" b="1">
                <a:latin typeface="한컴산뜻돋움"/>
                <a:cs typeface="한컴산뜻돋움"/>
              </a:rPr>
              <a:t> </a:t>
            </a:r>
            <a:r>
              <a:rPr dirty="0" sz="1150" spc="-10" b="1">
                <a:latin typeface="한컴산뜻돋움"/>
                <a:cs typeface="한컴산뜻돋움"/>
              </a:rPr>
              <a:t>j=1;j&lt;=num;j++){ </a:t>
            </a:r>
            <a:r>
              <a:rPr dirty="0" sz="1150" b="1">
                <a:latin typeface="한컴산뜻돋움"/>
                <a:cs typeface="한컴산뜻돋움"/>
              </a:rPr>
              <a:t>if(i+j</a:t>
            </a:r>
            <a:r>
              <a:rPr dirty="0" sz="1150" spc="75" b="1">
                <a:latin typeface="한컴산뜻돋움"/>
                <a:cs typeface="한컴산뜻돋움"/>
              </a:rPr>
              <a:t> </a:t>
            </a:r>
            <a:r>
              <a:rPr dirty="0" sz="1150" spc="100" b="1">
                <a:latin typeface="한컴산뜻돋움"/>
                <a:cs typeface="한컴산뜻돋움"/>
              </a:rPr>
              <a:t>&gt;=</a:t>
            </a:r>
            <a:r>
              <a:rPr dirty="0" sz="1150" spc="75" b="1">
                <a:latin typeface="한컴산뜻돋움"/>
                <a:cs typeface="한컴산뜻돋움"/>
              </a:rPr>
              <a:t> 6)</a:t>
            </a:r>
            <a:endParaRPr sz="1150">
              <a:latin typeface="한컴산뜻돋움"/>
              <a:cs typeface="한컴산뜻돋움"/>
            </a:endParaRPr>
          </a:p>
          <a:p>
            <a:pPr algn="ctr" marL="117475">
              <a:lnSpc>
                <a:spcPct val="100000"/>
              </a:lnSpc>
              <a:spcBef>
                <a:spcPts val="270"/>
              </a:spcBef>
            </a:pPr>
            <a:r>
              <a:rPr dirty="0" sz="1150" spc="90" b="1">
                <a:latin typeface="한컴산뜻돋움"/>
                <a:cs typeface="한컴산뜻돋움"/>
              </a:rPr>
              <a:t>printf("*");</a:t>
            </a:r>
            <a:endParaRPr sz="1150">
              <a:latin typeface="한컴산뜻돋움"/>
              <a:cs typeface="한컴산뜻돋움"/>
            </a:endParaRPr>
          </a:p>
          <a:p>
            <a:pPr algn="ctr" marL="128270">
              <a:lnSpc>
                <a:spcPct val="100000"/>
              </a:lnSpc>
              <a:spcBef>
                <a:spcPts val="270"/>
              </a:spcBef>
            </a:pPr>
            <a:r>
              <a:rPr dirty="0" sz="1150" spc="165" b="1">
                <a:latin typeface="한컴산뜻돋움"/>
                <a:cs typeface="한컴산뜻돋움"/>
              </a:rPr>
              <a:t>else</a:t>
            </a:r>
            <a:r>
              <a:rPr dirty="0" sz="1150" spc="45" b="1">
                <a:latin typeface="한컴산뜻돋움"/>
                <a:cs typeface="한컴산뜻돋움"/>
              </a:rPr>
              <a:t> </a:t>
            </a:r>
            <a:r>
              <a:rPr dirty="0" sz="1150" spc="95" b="1">
                <a:latin typeface="한컴산뜻돋움"/>
                <a:cs typeface="한컴산뜻돋움"/>
              </a:rPr>
              <a:t>printf("</a:t>
            </a:r>
            <a:r>
              <a:rPr dirty="0" sz="1150" spc="45" b="1">
                <a:latin typeface="한컴산뜻돋움"/>
                <a:cs typeface="한컴산뜻돋움"/>
              </a:rPr>
              <a:t> </a:t>
            </a:r>
            <a:r>
              <a:rPr dirty="0" sz="1150" spc="35" b="1">
                <a:latin typeface="한컴산뜻돋움"/>
                <a:cs typeface="한컴산뜻돋움"/>
              </a:rPr>
              <a:t>");</a:t>
            </a:r>
            <a:endParaRPr sz="1150">
              <a:latin typeface="한컴산뜻돋움"/>
              <a:cs typeface="한컴산뜻돋움"/>
            </a:endParaRPr>
          </a:p>
          <a:p>
            <a:pPr marL="347980">
              <a:lnSpc>
                <a:spcPct val="100000"/>
              </a:lnSpc>
              <a:spcBef>
                <a:spcPts val="270"/>
              </a:spcBef>
            </a:pPr>
            <a:r>
              <a:rPr dirty="0" sz="1150" spc="60" b="1">
                <a:latin typeface="한컴산뜻돋움"/>
                <a:cs typeface="한컴산뜻돋움"/>
              </a:rPr>
              <a:t>}</a:t>
            </a:r>
            <a:endParaRPr sz="1150">
              <a:latin typeface="한컴산뜻돋움"/>
              <a:cs typeface="한컴산뜻돋움"/>
            </a:endParaRPr>
          </a:p>
          <a:p>
            <a:pPr marL="347980">
              <a:lnSpc>
                <a:spcPct val="100000"/>
              </a:lnSpc>
              <a:spcBef>
                <a:spcPts val="270"/>
              </a:spcBef>
            </a:pPr>
            <a:r>
              <a:rPr dirty="0" sz="1150" spc="95" b="1">
                <a:latin typeface="한컴산뜻돋움"/>
                <a:cs typeface="한컴산뜻돋움"/>
              </a:rPr>
              <a:t>printf("\n");</a:t>
            </a:r>
            <a:endParaRPr sz="1150">
              <a:latin typeface="한컴산뜻돋움"/>
              <a:cs typeface="한컴산뜻돋움"/>
            </a:endParaRPr>
          </a:p>
          <a:p>
            <a:pPr marL="180340">
              <a:lnSpc>
                <a:spcPct val="100000"/>
              </a:lnSpc>
              <a:spcBef>
                <a:spcPts val="270"/>
              </a:spcBef>
            </a:pPr>
            <a:r>
              <a:rPr dirty="0" sz="1150" spc="60" b="1">
                <a:latin typeface="한컴산뜻돋움"/>
                <a:cs typeface="한컴산뜻돋움"/>
              </a:rPr>
              <a:t>}</a:t>
            </a:r>
            <a:endParaRPr sz="11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150" spc="60" b="1">
                <a:latin typeface="한컴산뜻돋움"/>
                <a:cs typeface="한컴산뜻돋움"/>
              </a:rPr>
              <a:t>}</a:t>
            </a:r>
            <a:endParaRPr sz="1150">
              <a:latin typeface="한컴산뜻돋움"/>
              <a:cs typeface="한컴산뜻돋움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31848" y="5977261"/>
            <a:ext cx="174371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145" b="1">
                <a:latin typeface="한컴산뜻돋움"/>
                <a:cs typeface="한컴산뜻돋움"/>
              </a:rPr>
              <a:t>#include&lt;stdio.h&gt;</a:t>
            </a:r>
            <a:endParaRPr sz="1350">
              <a:latin typeface="한컴산뜻돋움"/>
              <a:cs typeface="한컴산뜻돋움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431848" y="6432212"/>
            <a:ext cx="2294255" cy="2474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8279" marR="1017905" indent="-196215">
              <a:lnSpc>
                <a:spcPct val="119000"/>
              </a:lnSpc>
              <a:spcBef>
                <a:spcPts val="95"/>
              </a:spcBef>
            </a:pPr>
            <a:r>
              <a:rPr dirty="0" sz="1350" spc="90" b="1">
                <a:latin typeface="한컴산뜻돋움"/>
                <a:cs typeface="한컴산뜻돋움"/>
              </a:rPr>
              <a:t>int</a:t>
            </a:r>
            <a:r>
              <a:rPr dirty="0" sz="1350" spc="165" b="1">
                <a:latin typeface="한컴산뜻돋움"/>
                <a:cs typeface="한컴산뜻돋움"/>
              </a:rPr>
              <a:t> </a:t>
            </a:r>
            <a:r>
              <a:rPr dirty="0" sz="1350" b="1">
                <a:latin typeface="한컴산뜻돋움"/>
                <a:cs typeface="한컴산뜻돋움"/>
              </a:rPr>
              <a:t>main()</a:t>
            </a:r>
            <a:r>
              <a:rPr dirty="0" sz="1350" spc="165" b="1">
                <a:latin typeface="한컴산뜻돋움"/>
                <a:cs typeface="한컴산뜻돋움"/>
              </a:rPr>
              <a:t> </a:t>
            </a:r>
            <a:r>
              <a:rPr dirty="0" sz="1350" spc="15" b="1">
                <a:latin typeface="한컴산뜻돋움"/>
                <a:cs typeface="한컴산뜻돋움"/>
              </a:rPr>
              <a:t>{</a:t>
            </a:r>
            <a:r>
              <a:rPr dirty="0" sz="1350" spc="90" b="1">
                <a:latin typeface="한컴산뜻돋움"/>
                <a:cs typeface="한컴산뜻돋움"/>
              </a:rPr>
              <a:t> int</a:t>
            </a:r>
            <a:r>
              <a:rPr dirty="0" sz="1350" spc="20" b="1">
                <a:latin typeface="한컴산뜻돋움"/>
                <a:cs typeface="한컴산뜻돋움"/>
              </a:rPr>
              <a:t> </a:t>
            </a:r>
            <a:r>
              <a:rPr dirty="0" sz="1350" spc="80" b="1">
                <a:latin typeface="한컴산뜻돋움"/>
                <a:cs typeface="한컴산뜻돋움"/>
              </a:rPr>
              <a:t>num</a:t>
            </a:r>
            <a:r>
              <a:rPr dirty="0" sz="1350" spc="20" b="1">
                <a:latin typeface="한컴산뜻돋움"/>
                <a:cs typeface="한컴산뜻돋움"/>
              </a:rPr>
              <a:t> </a:t>
            </a:r>
            <a:r>
              <a:rPr dirty="0" sz="1350" b="1">
                <a:latin typeface="한컴산뜻돋움"/>
                <a:cs typeface="한컴산뜻돋움"/>
              </a:rPr>
              <a:t>=</a:t>
            </a:r>
            <a:r>
              <a:rPr dirty="0" sz="1350" spc="20" b="1">
                <a:latin typeface="한컴산뜻돋움"/>
                <a:cs typeface="한컴산뜻돋움"/>
              </a:rPr>
              <a:t> </a:t>
            </a:r>
            <a:r>
              <a:rPr dirty="0" sz="1350" spc="95" b="1">
                <a:latin typeface="한컴산뜻돋움"/>
                <a:cs typeface="한컴산뜻돋움"/>
              </a:rPr>
              <a:t>0;</a:t>
            </a:r>
            <a:endParaRPr sz="1350">
              <a:latin typeface="한컴산뜻돋움"/>
              <a:cs typeface="한컴산뜻돋움"/>
            </a:endParaRPr>
          </a:p>
          <a:p>
            <a:pPr marL="208279">
              <a:lnSpc>
                <a:spcPct val="100000"/>
              </a:lnSpc>
              <a:spcBef>
                <a:spcPts val="305"/>
              </a:spcBef>
            </a:pPr>
            <a:r>
              <a:rPr dirty="0" sz="1350" spc="95" b="1">
                <a:latin typeface="한컴산뜻돋움"/>
                <a:cs typeface="한컴산뜻돋움"/>
              </a:rPr>
              <a:t>scanf("%d",&amp;num);</a:t>
            </a:r>
            <a:endParaRPr sz="1350">
              <a:latin typeface="한컴산뜻돋움"/>
              <a:cs typeface="한컴산뜻돋움"/>
            </a:endParaRPr>
          </a:p>
          <a:p>
            <a:pPr marL="208279">
              <a:lnSpc>
                <a:spcPct val="100000"/>
              </a:lnSpc>
              <a:spcBef>
                <a:spcPts val="310"/>
              </a:spcBef>
            </a:pPr>
            <a:r>
              <a:rPr dirty="0" sz="1350" spc="95" b="1">
                <a:latin typeface="한컴산뜻돋움"/>
                <a:cs typeface="한컴산뜻돋움"/>
              </a:rPr>
              <a:t>for(int</a:t>
            </a:r>
            <a:r>
              <a:rPr dirty="0" sz="1350" spc="85" b="1">
                <a:latin typeface="한컴산뜻돋움"/>
                <a:cs typeface="한컴산뜻돋움"/>
              </a:rPr>
              <a:t> </a:t>
            </a:r>
            <a:r>
              <a:rPr dirty="0" sz="1350" spc="55" b="1">
                <a:latin typeface="한컴산뜻돋움"/>
                <a:cs typeface="한컴산뜻돋움"/>
              </a:rPr>
              <a:t>i=num;i&gt;=0;i-</a:t>
            </a:r>
            <a:r>
              <a:rPr dirty="0" sz="1350" spc="-35" b="1">
                <a:latin typeface="한컴산뜻돋움"/>
                <a:cs typeface="한컴산뜻돋움"/>
              </a:rPr>
              <a:t>-</a:t>
            </a:r>
            <a:r>
              <a:rPr dirty="0" sz="1350" spc="-25" b="1">
                <a:latin typeface="한컴산뜻돋움"/>
                <a:cs typeface="한컴산뜻돋움"/>
              </a:rPr>
              <a:t>){</a:t>
            </a:r>
            <a:endParaRPr sz="1350">
              <a:latin typeface="한컴산뜻돋움"/>
              <a:cs typeface="한컴산뜻돋움"/>
            </a:endParaRPr>
          </a:p>
          <a:p>
            <a:pPr marL="404495">
              <a:lnSpc>
                <a:spcPct val="100000"/>
              </a:lnSpc>
              <a:spcBef>
                <a:spcPts val="309"/>
              </a:spcBef>
            </a:pPr>
            <a:r>
              <a:rPr dirty="0" sz="1350" spc="95" b="1">
                <a:latin typeface="한컴산뜻돋움"/>
                <a:cs typeface="한컴산뜻돋움"/>
              </a:rPr>
              <a:t>for(int</a:t>
            </a:r>
            <a:r>
              <a:rPr dirty="0" sz="1350" spc="370" b="1">
                <a:latin typeface="한컴산뜻돋움"/>
                <a:cs typeface="한컴산뜻돋움"/>
              </a:rPr>
              <a:t> </a:t>
            </a:r>
            <a:r>
              <a:rPr dirty="0" sz="1350" b="1">
                <a:latin typeface="한컴산뜻돋움"/>
                <a:cs typeface="한컴산뜻돋움"/>
              </a:rPr>
              <a:t>j=i;j&gt;=0;j-</a:t>
            </a:r>
            <a:r>
              <a:rPr dirty="0" sz="1350" spc="-35" b="1">
                <a:latin typeface="한컴산뜻돋움"/>
                <a:cs typeface="한컴산뜻돋움"/>
              </a:rPr>
              <a:t>-</a:t>
            </a:r>
            <a:r>
              <a:rPr dirty="0" sz="1350" spc="-25" b="1">
                <a:latin typeface="한컴산뜻돋움"/>
                <a:cs typeface="한컴산뜻돋움"/>
              </a:rPr>
              <a:t>){</a:t>
            </a:r>
            <a:endParaRPr sz="1350">
              <a:latin typeface="한컴산뜻돋움"/>
              <a:cs typeface="한컴산뜻돋움"/>
            </a:endParaRPr>
          </a:p>
          <a:p>
            <a:pPr marL="600075">
              <a:lnSpc>
                <a:spcPct val="100000"/>
              </a:lnSpc>
              <a:spcBef>
                <a:spcPts val="305"/>
              </a:spcBef>
            </a:pPr>
            <a:r>
              <a:rPr dirty="0" sz="1350" spc="105" b="1">
                <a:latin typeface="한컴산뜻돋움"/>
                <a:cs typeface="한컴산뜻돋움"/>
              </a:rPr>
              <a:t>printf("*");</a:t>
            </a:r>
            <a:endParaRPr sz="1350">
              <a:latin typeface="한컴산뜻돋움"/>
              <a:cs typeface="한컴산뜻돋움"/>
            </a:endParaRPr>
          </a:p>
          <a:p>
            <a:pPr marL="404495">
              <a:lnSpc>
                <a:spcPct val="100000"/>
              </a:lnSpc>
              <a:spcBef>
                <a:spcPts val="310"/>
              </a:spcBef>
            </a:pPr>
            <a:r>
              <a:rPr dirty="0" sz="1350" spc="70" b="1">
                <a:latin typeface="한컴산뜻돋움"/>
                <a:cs typeface="한컴산뜻돋움"/>
              </a:rPr>
              <a:t>}</a:t>
            </a:r>
            <a:endParaRPr sz="1350">
              <a:latin typeface="한컴산뜻돋움"/>
              <a:cs typeface="한컴산뜻돋움"/>
            </a:endParaRPr>
          </a:p>
          <a:p>
            <a:pPr marL="404495">
              <a:lnSpc>
                <a:spcPct val="100000"/>
              </a:lnSpc>
              <a:spcBef>
                <a:spcPts val="309"/>
              </a:spcBef>
            </a:pPr>
            <a:r>
              <a:rPr dirty="0" sz="1350" spc="110" b="1">
                <a:latin typeface="한컴산뜻돋움"/>
                <a:cs typeface="한컴산뜻돋움"/>
              </a:rPr>
              <a:t>printf("\n");</a:t>
            </a:r>
            <a:endParaRPr sz="1350">
              <a:latin typeface="한컴산뜻돋움"/>
              <a:cs typeface="한컴산뜻돋움"/>
            </a:endParaRPr>
          </a:p>
          <a:p>
            <a:pPr marL="208279">
              <a:lnSpc>
                <a:spcPct val="100000"/>
              </a:lnSpc>
              <a:spcBef>
                <a:spcPts val="305"/>
              </a:spcBef>
            </a:pPr>
            <a:r>
              <a:rPr dirty="0" sz="1350" spc="70" b="1">
                <a:latin typeface="한컴산뜻돋움"/>
                <a:cs typeface="한컴산뜻돋움"/>
              </a:rPr>
              <a:t>}</a:t>
            </a:r>
            <a:endParaRPr sz="13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350" spc="70" b="1">
                <a:latin typeface="한컴산뜻돋움"/>
                <a:cs typeface="한컴산뜻돋움"/>
              </a:rPr>
              <a:t>}</a:t>
            </a:r>
            <a:endParaRPr sz="1350">
              <a:latin typeface="한컴산뜻돋움"/>
              <a:cs typeface="한컴산뜻돋움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740557" y="5091326"/>
            <a:ext cx="2894330" cy="3053715"/>
          </a:xfrm>
          <a:prstGeom prst="rect">
            <a:avLst/>
          </a:prstGeom>
        </p:spPr>
        <p:txBody>
          <a:bodyPr wrap="square" lIns="0" tIns="257810" rIns="0" bIns="0" rtlCol="0" vert="horz">
            <a:spAutoFit/>
          </a:bodyPr>
          <a:lstStyle/>
          <a:p>
            <a:pPr algn="ctr" marR="79375">
              <a:lnSpc>
                <a:spcPct val="100000"/>
              </a:lnSpc>
              <a:spcBef>
                <a:spcPts val="2030"/>
              </a:spcBef>
            </a:pPr>
            <a:r>
              <a:rPr dirty="0" sz="3400" spc="210">
                <a:latin typeface="함초롬바탕"/>
                <a:cs typeface="함초롬바탕"/>
              </a:rPr>
              <a:t>i</a:t>
            </a:r>
            <a:r>
              <a:rPr dirty="0" sz="3400" spc="-70">
                <a:latin typeface="함초롬바탕"/>
                <a:cs typeface="함초롬바탕"/>
              </a:rPr>
              <a:t> </a:t>
            </a:r>
            <a:r>
              <a:rPr dirty="0" sz="3400" spc="-190">
                <a:latin typeface="함초롬바탕"/>
                <a:cs typeface="함초롬바탕"/>
              </a:rPr>
              <a:t>-</a:t>
            </a:r>
            <a:r>
              <a:rPr dirty="0" sz="3400" spc="-65">
                <a:latin typeface="함초롬바탕"/>
                <a:cs typeface="함초롬바탕"/>
              </a:rPr>
              <a:t> </a:t>
            </a:r>
            <a:r>
              <a:rPr dirty="0" sz="3400" spc="220">
                <a:latin typeface="함초롬바탕"/>
                <a:cs typeface="함초롬바탕"/>
              </a:rPr>
              <a:t>j</a:t>
            </a:r>
            <a:endParaRPr sz="3400">
              <a:latin typeface="함초롬바탕"/>
              <a:cs typeface="함초롬바탕"/>
            </a:endParaRPr>
          </a:p>
          <a:p>
            <a:pPr marL="127000">
              <a:lnSpc>
                <a:spcPct val="100000"/>
              </a:lnSpc>
              <a:spcBef>
                <a:spcPts val="1390"/>
              </a:spcBef>
            </a:pPr>
            <a:r>
              <a:rPr dirty="0" sz="2450" spc="-210">
                <a:solidFill>
                  <a:srgbClr val="9A0000"/>
                </a:solidFill>
                <a:latin typeface="함초롬바탕"/>
                <a:cs typeface="함초롬바탕"/>
              </a:rPr>
              <a:t>1-</a:t>
            </a:r>
            <a:r>
              <a:rPr dirty="0" sz="2450" spc="-260">
                <a:solidFill>
                  <a:srgbClr val="9A0000"/>
                </a:solidFill>
                <a:latin typeface="함초롬바탕"/>
                <a:cs typeface="함초롬바탕"/>
              </a:rPr>
              <a:t>1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210">
                <a:solidFill>
                  <a:srgbClr val="9A0000"/>
                </a:solidFill>
                <a:latin typeface="함초롬바탕"/>
                <a:cs typeface="함초롬바탕"/>
              </a:rPr>
              <a:t>1-</a:t>
            </a:r>
            <a:r>
              <a:rPr dirty="0" sz="2450">
                <a:solidFill>
                  <a:srgbClr val="9A0000"/>
                </a:solidFill>
                <a:latin typeface="함초롬바탕"/>
                <a:cs typeface="함초롬바탕"/>
              </a:rPr>
              <a:t>2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210">
                <a:solidFill>
                  <a:srgbClr val="9A0000"/>
                </a:solidFill>
                <a:latin typeface="함초롬바탕"/>
                <a:cs typeface="함초롬바탕"/>
              </a:rPr>
              <a:t>1-</a:t>
            </a:r>
            <a:r>
              <a:rPr dirty="0" sz="2450" spc="50">
                <a:solidFill>
                  <a:srgbClr val="9A0000"/>
                </a:solidFill>
                <a:latin typeface="함초롬바탕"/>
                <a:cs typeface="함초롬바탕"/>
              </a:rPr>
              <a:t>3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210">
                <a:solidFill>
                  <a:srgbClr val="9A0000"/>
                </a:solidFill>
                <a:latin typeface="함초롬바탕"/>
                <a:cs typeface="함초롬바탕"/>
              </a:rPr>
              <a:t>1-</a:t>
            </a:r>
            <a:r>
              <a:rPr dirty="0" sz="2450" spc="90">
                <a:solidFill>
                  <a:srgbClr val="9A0000"/>
                </a:solidFill>
                <a:latin typeface="함초롬바탕"/>
                <a:cs typeface="함초롬바탕"/>
              </a:rPr>
              <a:t>4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210">
                <a:solidFill>
                  <a:srgbClr val="9A0000"/>
                </a:solidFill>
                <a:latin typeface="함초롬바탕"/>
                <a:cs typeface="함초롬바탕"/>
              </a:rPr>
              <a:t>1-</a:t>
            </a:r>
            <a:r>
              <a:rPr dirty="0" sz="2450" spc="-50">
                <a:solidFill>
                  <a:srgbClr val="9A0000"/>
                </a:solidFill>
                <a:latin typeface="함초롬바탕"/>
                <a:cs typeface="함초롬바탕"/>
              </a:rPr>
              <a:t>5</a:t>
            </a:r>
            <a:endParaRPr sz="2450">
              <a:latin typeface="함초롬바탕"/>
              <a:cs typeface="함초롬바탕"/>
            </a:endParaRPr>
          </a:p>
          <a:p>
            <a:pPr marL="40005">
              <a:lnSpc>
                <a:spcPct val="100000"/>
              </a:lnSpc>
              <a:spcBef>
                <a:spcPts val="434"/>
              </a:spcBef>
            </a:pPr>
            <a:r>
              <a:rPr dirty="0" sz="2450" spc="-75">
                <a:solidFill>
                  <a:srgbClr val="9A0000"/>
                </a:solidFill>
                <a:latin typeface="함초롬바탕"/>
                <a:cs typeface="함초롬바탕"/>
              </a:rPr>
              <a:t>2-</a:t>
            </a:r>
            <a:r>
              <a:rPr dirty="0" sz="2450" spc="-260">
                <a:solidFill>
                  <a:srgbClr val="9A0000"/>
                </a:solidFill>
                <a:latin typeface="함초롬바탕"/>
                <a:cs typeface="함초롬바탕"/>
              </a:rPr>
              <a:t>1</a:t>
            </a:r>
            <a:r>
              <a:rPr dirty="0" sz="2450" spc="-30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75">
                <a:solidFill>
                  <a:srgbClr val="9A0000"/>
                </a:solidFill>
                <a:latin typeface="함초롬바탕"/>
                <a:cs typeface="함초롬바탕"/>
              </a:rPr>
              <a:t>2-</a:t>
            </a:r>
            <a:r>
              <a:rPr dirty="0" sz="2450">
                <a:solidFill>
                  <a:srgbClr val="9A0000"/>
                </a:solidFill>
                <a:latin typeface="함초롬바탕"/>
                <a:cs typeface="함초롬바탕"/>
              </a:rPr>
              <a:t>2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75">
                <a:solidFill>
                  <a:srgbClr val="9A0000"/>
                </a:solidFill>
                <a:latin typeface="함초롬바탕"/>
                <a:cs typeface="함초롬바탕"/>
              </a:rPr>
              <a:t>2-</a:t>
            </a:r>
            <a:r>
              <a:rPr dirty="0" sz="2450" spc="50">
                <a:solidFill>
                  <a:srgbClr val="9A0000"/>
                </a:solidFill>
                <a:latin typeface="함초롬바탕"/>
                <a:cs typeface="함초롬바탕"/>
              </a:rPr>
              <a:t>3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75">
                <a:solidFill>
                  <a:srgbClr val="9A0000"/>
                </a:solidFill>
                <a:latin typeface="함초롬바탕"/>
                <a:cs typeface="함초롬바탕"/>
              </a:rPr>
              <a:t>2-</a:t>
            </a:r>
            <a:r>
              <a:rPr dirty="0" sz="2450" spc="90">
                <a:solidFill>
                  <a:srgbClr val="9A0000"/>
                </a:solidFill>
                <a:latin typeface="함초롬바탕"/>
                <a:cs typeface="함초롬바탕"/>
              </a:rPr>
              <a:t>4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75">
                <a:latin typeface="함초롬바탕"/>
                <a:cs typeface="함초롬바탕"/>
              </a:rPr>
              <a:t>2-</a:t>
            </a:r>
            <a:r>
              <a:rPr dirty="0" sz="2450" spc="-50">
                <a:latin typeface="함초롬바탕"/>
                <a:cs typeface="함초롬바탕"/>
              </a:rPr>
              <a:t>5</a:t>
            </a:r>
            <a:endParaRPr sz="2450">
              <a:latin typeface="함초롬바탕"/>
              <a:cs typeface="함초롬바탕"/>
            </a:endParaRPr>
          </a:p>
          <a:p>
            <a:pPr marL="26034">
              <a:lnSpc>
                <a:spcPct val="100000"/>
              </a:lnSpc>
              <a:spcBef>
                <a:spcPts val="434"/>
              </a:spcBef>
            </a:pPr>
            <a:r>
              <a:rPr dirty="0" sz="2450" spc="-55">
                <a:solidFill>
                  <a:srgbClr val="9A0000"/>
                </a:solidFill>
                <a:latin typeface="함초롬바탕"/>
                <a:cs typeface="함초롬바탕"/>
              </a:rPr>
              <a:t>3-</a:t>
            </a:r>
            <a:r>
              <a:rPr dirty="0" sz="2450" spc="-260">
                <a:solidFill>
                  <a:srgbClr val="9A0000"/>
                </a:solidFill>
                <a:latin typeface="함초롬바탕"/>
                <a:cs typeface="함초롬바탕"/>
              </a:rPr>
              <a:t>1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55">
                <a:solidFill>
                  <a:srgbClr val="9A0000"/>
                </a:solidFill>
                <a:latin typeface="함초롬바탕"/>
                <a:cs typeface="함초롬바탕"/>
              </a:rPr>
              <a:t>3-</a:t>
            </a:r>
            <a:r>
              <a:rPr dirty="0" sz="2450">
                <a:solidFill>
                  <a:srgbClr val="9A0000"/>
                </a:solidFill>
                <a:latin typeface="함초롬바탕"/>
                <a:cs typeface="함초롬바탕"/>
              </a:rPr>
              <a:t>2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55">
                <a:solidFill>
                  <a:srgbClr val="9A0000"/>
                </a:solidFill>
                <a:latin typeface="함초롬바탕"/>
                <a:cs typeface="함초롬바탕"/>
              </a:rPr>
              <a:t>3-</a:t>
            </a:r>
            <a:r>
              <a:rPr dirty="0" sz="2450" spc="50">
                <a:solidFill>
                  <a:srgbClr val="9A0000"/>
                </a:solidFill>
                <a:latin typeface="함초롬바탕"/>
                <a:cs typeface="함초롬바탕"/>
              </a:rPr>
              <a:t>3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55">
                <a:latin typeface="함초롬바탕"/>
                <a:cs typeface="함초롬바탕"/>
              </a:rPr>
              <a:t>3-</a:t>
            </a:r>
            <a:r>
              <a:rPr dirty="0" sz="2450" spc="90">
                <a:latin typeface="함초롬바탕"/>
                <a:cs typeface="함초롬바탕"/>
              </a:rPr>
              <a:t>4</a:t>
            </a:r>
            <a:r>
              <a:rPr dirty="0" sz="2450" spc="-25">
                <a:latin typeface="함초롬바탕"/>
                <a:cs typeface="함초롬바탕"/>
              </a:rPr>
              <a:t> </a:t>
            </a:r>
            <a:r>
              <a:rPr dirty="0" sz="2450" spc="-55">
                <a:latin typeface="함초롬바탕"/>
                <a:cs typeface="함초롬바탕"/>
              </a:rPr>
              <a:t>3-</a:t>
            </a:r>
            <a:r>
              <a:rPr dirty="0" sz="2450" spc="-50">
                <a:latin typeface="함초롬바탕"/>
                <a:cs typeface="함초롬바탕"/>
              </a:rPr>
              <a:t>5</a:t>
            </a:r>
            <a:endParaRPr sz="24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450" spc="-35">
                <a:solidFill>
                  <a:srgbClr val="9A0000"/>
                </a:solidFill>
                <a:latin typeface="함초롬바탕"/>
                <a:cs typeface="함초롬바탕"/>
              </a:rPr>
              <a:t>4-</a:t>
            </a:r>
            <a:r>
              <a:rPr dirty="0" sz="2450" spc="-260">
                <a:solidFill>
                  <a:srgbClr val="9A0000"/>
                </a:solidFill>
                <a:latin typeface="함초롬바탕"/>
                <a:cs typeface="함초롬바탕"/>
              </a:rPr>
              <a:t>1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35">
                <a:solidFill>
                  <a:srgbClr val="9A0000"/>
                </a:solidFill>
                <a:latin typeface="함초롬바탕"/>
                <a:cs typeface="함초롬바탕"/>
              </a:rPr>
              <a:t>4-</a:t>
            </a:r>
            <a:r>
              <a:rPr dirty="0" sz="2450">
                <a:solidFill>
                  <a:srgbClr val="9A0000"/>
                </a:solidFill>
                <a:latin typeface="함초롬바탕"/>
                <a:cs typeface="함초롬바탕"/>
              </a:rPr>
              <a:t>2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35">
                <a:latin typeface="함초롬바탕"/>
                <a:cs typeface="함초롬바탕"/>
              </a:rPr>
              <a:t>4-</a:t>
            </a:r>
            <a:r>
              <a:rPr dirty="0" sz="2450" spc="50">
                <a:latin typeface="함초롬바탕"/>
                <a:cs typeface="함초롬바탕"/>
              </a:rPr>
              <a:t>3</a:t>
            </a:r>
            <a:r>
              <a:rPr dirty="0" sz="2450" spc="-25">
                <a:latin typeface="함초롬바탕"/>
                <a:cs typeface="함초롬바탕"/>
              </a:rPr>
              <a:t> </a:t>
            </a:r>
            <a:r>
              <a:rPr dirty="0" sz="2450" spc="-35">
                <a:latin typeface="함초롬바탕"/>
                <a:cs typeface="함초롬바탕"/>
              </a:rPr>
              <a:t>4-</a:t>
            </a:r>
            <a:r>
              <a:rPr dirty="0" sz="2450" spc="90">
                <a:latin typeface="함초롬바탕"/>
                <a:cs typeface="함초롬바탕"/>
              </a:rPr>
              <a:t>4</a:t>
            </a:r>
            <a:r>
              <a:rPr dirty="0" sz="2450" spc="-25">
                <a:latin typeface="함초롬바탕"/>
                <a:cs typeface="함초롬바탕"/>
              </a:rPr>
              <a:t> </a:t>
            </a:r>
            <a:r>
              <a:rPr dirty="0" sz="2450" spc="-35">
                <a:latin typeface="함초롬바탕"/>
                <a:cs typeface="함초롬바탕"/>
              </a:rPr>
              <a:t>4-</a:t>
            </a:r>
            <a:r>
              <a:rPr dirty="0" sz="2450" spc="-50">
                <a:latin typeface="함초롬바탕"/>
                <a:cs typeface="함초롬바탕"/>
              </a:rPr>
              <a:t>5</a:t>
            </a:r>
            <a:endParaRPr sz="2450">
              <a:latin typeface="함초롬바탕"/>
              <a:cs typeface="함초롬바탕"/>
            </a:endParaRPr>
          </a:p>
          <a:p>
            <a:pPr marL="107314">
              <a:lnSpc>
                <a:spcPct val="100000"/>
              </a:lnSpc>
              <a:spcBef>
                <a:spcPts val="434"/>
              </a:spcBef>
            </a:pPr>
            <a:r>
              <a:rPr dirty="0" sz="2450" spc="-180">
                <a:solidFill>
                  <a:srgbClr val="9A0000"/>
                </a:solidFill>
                <a:latin typeface="함초롬바탕"/>
                <a:cs typeface="함초롬바탕"/>
              </a:rPr>
              <a:t>5-</a:t>
            </a:r>
            <a:r>
              <a:rPr dirty="0" sz="2450" spc="-260">
                <a:solidFill>
                  <a:srgbClr val="9A0000"/>
                </a:solidFill>
                <a:latin typeface="함초롬바탕"/>
                <a:cs typeface="함초롬바탕"/>
              </a:rPr>
              <a:t>1</a:t>
            </a:r>
            <a:r>
              <a:rPr dirty="0" sz="2450" spc="-3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180">
                <a:latin typeface="함초롬바탕"/>
                <a:cs typeface="함초롬바탕"/>
              </a:rPr>
              <a:t>5-</a:t>
            </a:r>
            <a:r>
              <a:rPr dirty="0" sz="2450">
                <a:latin typeface="함초롬바탕"/>
                <a:cs typeface="함초롬바탕"/>
              </a:rPr>
              <a:t>2</a:t>
            </a:r>
            <a:r>
              <a:rPr dirty="0" sz="2450" spc="-30">
                <a:latin typeface="함초롬바탕"/>
                <a:cs typeface="함초롬바탕"/>
              </a:rPr>
              <a:t> </a:t>
            </a:r>
            <a:r>
              <a:rPr dirty="0" sz="2450" spc="-180">
                <a:latin typeface="함초롬바탕"/>
                <a:cs typeface="함초롬바탕"/>
              </a:rPr>
              <a:t>5-</a:t>
            </a:r>
            <a:r>
              <a:rPr dirty="0" sz="2450" spc="50">
                <a:latin typeface="함초롬바탕"/>
                <a:cs typeface="함초롬바탕"/>
              </a:rPr>
              <a:t>3</a:t>
            </a:r>
            <a:r>
              <a:rPr dirty="0" sz="2450" spc="-35">
                <a:latin typeface="함초롬바탕"/>
                <a:cs typeface="함초롬바탕"/>
              </a:rPr>
              <a:t> </a:t>
            </a:r>
            <a:r>
              <a:rPr dirty="0" sz="2450" spc="-180">
                <a:latin typeface="함초롬바탕"/>
                <a:cs typeface="함초롬바탕"/>
              </a:rPr>
              <a:t>5-</a:t>
            </a:r>
            <a:r>
              <a:rPr dirty="0" sz="2450" spc="90">
                <a:latin typeface="함초롬바탕"/>
                <a:cs typeface="함초롬바탕"/>
              </a:rPr>
              <a:t>4</a:t>
            </a:r>
            <a:r>
              <a:rPr dirty="0" sz="2450" spc="-30">
                <a:latin typeface="함초롬바탕"/>
                <a:cs typeface="함초롬바탕"/>
              </a:rPr>
              <a:t> </a:t>
            </a:r>
            <a:r>
              <a:rPr dirty="0" sz="2450" spc="-180">
                <a:latin typeface="함초롬바탕"/>
                <a:cs typeface="함초롬바탕"/>
              </a:rPr>
              <a:t>5-</a:t>
            </a:r>
            <a:r>
              <a:rPr dirty="0" sz="2450" spc="-50">
                <a:latin typeface="함초롬바탕"/>
                <a:cs typeface="함초롬바탕"/>
              </a:rPr>
              <a:t>5</a:t>
            </a:r>
            <a:endParaRPr sz="245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6525" y="3642696"/>
            <a:ext cx="3724274" cy="18859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7030" y="3546144"/>
            <a:ext cx="4019549" cy="18859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9745" y="2340842"/>
            <a:ext cx="1104899" cy="1447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601302" y="1896967"/>
            <a:ext cx="108585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75" b="1">
                <a:latin typeface="한컴산뜻돋움"/>
                <a:cs typeface="한컴산뜻돋움"/>
              </a:rPr>
              <a:t>반복문</a:t>
            </a:r>
            <a:endParaRPr sz="2750">
              <a:latin typeface="한컴산뜻돋움"/>
              <a:cs typeface="한컴산뜻돋움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18207" y="2340842"/>
            <a:ext cx="962024" cy="124777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056509" y="5884393"/>
            <a:ext cx="149606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125" b="1">
                <a:latin typeface="한컴산뜻돋움"/>
                <a:cs typeface="한컴산뜻돋움"/>
              </a:rPr>
              <a:t>#include&lt;stdio.h&gt;</a:t>
            </a:r>
            <a:endParaRPr sz="1150">
              <a:latin typeface="한컴산뜻돋움"/>
              <a:cs typeface="한컴산뜻돋움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056509" y="6273680"/>
            <a:ext cx="2102485" cy="2540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0340" marR="1008380" indent="-168275">
              <a:lnSpc>
                <a:spcPct val="119600"/>
              </a:lnSpc>
              <a:spcBef>
                <a:spcPts val="90"/>
              </a:spcBef>
            </a:pPr>
            <a:r>
              <a:rPr dirty="0" sz="1150" spc="80" b="1">
                <a:latin typeface="한컴산뜻돋움"/>
                <a:cs typeface="한컴산뜻돋움"/>
              </a:rPr>
              <a:t>int</a:t>
            </a:r>
            <a:r>
              <a:rPr dirty="0" sz="1150" spc="155" b="1">
                <a:latin typeface="한컴산뜻돋움"/>
                <a:cs typeface="한컴산뜻돋움"/>
              </a:rPr>
              <a:t> </a:t>
            </a:r>
            <a:r>
              <a:rPr dirty="0" sz="1150" b="1">
                <a:latin typeface="한컴산뜻돋움"/>
                <a:cs typeface="한컴산뜻돋움"/>
              </a:rPr>
              <a:t>main()</a:t>
            </a:r>
            <a:r>
              <a:rPr dirty="0" sz="1150" spc="160" b="1">
                <a:latin typeface="한컴산뜻돋움"/>
                <a:cs typeface="한컴산뜻돋움"/>
              </a:rPr>
              <a:t> </a:t>
            </a:r>
            <a:r>
              <a:rPr dirty="0" sz="1150" spc="10" b="1">
                <a:latin typeface="한컴산뜻돋움"/>
                <a:cs typeface="한컴산뜻돋움"/>
              </a:rPr>
              <a:t>{</a:t>
            </a:r>
            <a:r>
              <a:rPr dirty="0" sz="1150" spc="80" b="1">
                <a:latin typeface="한컴산뜻돋움"/>
                <a:cs typeface="한컴산뜻돋움"/>
              </a:rPr>
              <a:t> int</a:t>
            </a:r>
            <a:r>
              <a:rPr dirty="0" sz="1150" spc="20" b="1">
                <a:latin typeface="한컴산뜻돋움"/>
                <a:cs typeface="한컴산뜻돋움"/>
              </a:rPr>
              <a:t> </a:t>
            </a:r>
            <a:r>
              <a:rPr dirty="0" sz="1150" spc="75" b="1">
                <a:latin typeface="한컴산뜻돋움"/>
                <a:cs typeface="한컴산뜻돋움"/>
              </a:rPr>
              <a:t>num</a:t>
            </a:r>
            <a:r>
              <a:rPr dirty="0" sz="1150" spc="25" b="1">
                <a:latin typeface="한컴산뜻돋움"/>
                <a:cs typeface="한컴산뜻돋움"/>
              </a:rPr>
              <a:t> </a:t>
            </a:r>
            <a:r>
              <a:rPr dirty="0" sz="1150" b="1">
                <a:latin typeface="한컴산뜻돋움"/>
                <a:cs typeface="한컴산뜻돋움"/>
              </a:rPr>
              <a:t>=</a:t>
            </a:r>
            <a:r>
              <a:rPr dirty="0" sz="1150" spc="25" b="1">
                <a:latin typeface="한컴산뜻돋움"/>
                <a:cs typeface="한컴산뜻돋움"/>
              </a:rPr>
              <a:t> </a:t>
            </a:r>
            <a:r>
              <a:rPr dirty="0" sz="1150" spc="75" b="1">
                <a:latin typeface="한컴산뜻돋움"/>
                <a:cs typeface="한컴산뜻돋움"/>
              </a:rPr>
              <a:t>0;</a:t>
            </a:r>
            <a:endParaRPr sz="1150">
              <a:latin typeface="한컴산뜻돋움"/>
              <a:cs typeface="한컴산뜻돋움"/>
            </a:endParaRPr>
          </a:p>
          <a:p>
            <a:pPr marL="180340" marR="172720">
              <a:lnSpc>
                <a:spcPct val="119600"/>
              </a:lnSpc>
            </a:pPr>
            <a:r>
              <a:rPr dirty="0" sz="1150" spc="85" b="1">
                <a:latin typeface="한컴산뜻돋움"/>
                <a:cs typeface="한컴산뜻돋움"/>
              </a:rPr>
              <a:t>scanf("%d",&amp;num); </a:t>
            </a:r>
            <a:r>
              <a:rPr dirty="0" sz="1150" spc="80" b="1">
                <a:latin typeface="한컴산뜻돋움"/>
                <a:cs typeface="한컴산뜻돋움"/>
              </a:rPr>
              <a:t>for(int</a:t>
            </a:r>
            <a:r>
              <a:rPr dirty="0" sz="1150" spc="50" b="1">
                <a:latin typeface="한컴산뜻돋움"/>
                <a:cs typeface="한컴산뜻돋움"/>
              </a:rPr>
              <a:t> </a:t>
            </a:r>
            <a:r>
              <a:rPr dirty="0" sz="1150" spc="-10" b="1">
                <a:latin typeface="한컴산뜻돋움"/>
                <a:cs typeface="한컴산뜻돋움"/>
              </a:rPr>
              <a:t>i=1;i&lt;=num;i++){</a:t>
            </a:r>
            <a:endParaRPr sz="1150">
              <a:latin typeface="한컴산뜻돋움"/>
              <a:cs typeface="한컴산뜻돋움"/>
            </a:endParaRPr>
          </a:p>
          <a:p>
            <a:pPr marL="515620" marR="5080" indent="-168275">
              <a:lnSpc>
                <a:spcPct val="119600"/>
              </a:lnSpc>
            </a:pPr>
            <a:r>
              <a:rPr dirty="0" sz="1150" spc="80" b="1">
                <a:latin typeface="한컴산뜻돋움"/>
                <a:cs typeface="한컴산뜻돋움"/>
              </a:rPr>
              <a:t>for(int</a:t>
            </a:r>
            <a:r>
              <a:rPr dirty="0" sz="1150" spc="50" b="1">
                <a:latin typeface="한컴산뜻돋움"/>
                <a:cs typeface="한컴산뜻돋움"/>
              </a:rPr>
              <a:t> </a:t>
            </a:r>
            <a:r>
              <a:rPr dirty="0" sz="1150" spc="-10" b="1">
                <a:latin typeface="한컴산뜻돋움"/>
                <a:cs typeface="한컴산뜻돋움"/>
              </a:rPr>
              <a:t>j=1;j&lt;=num;j++){ </a:t>
            </a:r>
            <a:r>
              <a:rPr dirty="0" sz="1150" b="1">
                <a:latin typeface="한컴산뜻돋움"/>
                <a:cs typeface="한컴산뜻돋움"/>
              </a:rPr>
              <a:t>if(i+j</a:t>
            </a:r>
            <a:r>
              <a:rPr dirty="0" sz="1150" spc="75" b="1">
                <a:latin typeface="한컴산뜻돋움"/>
                <a:cs typeface="한컴산뜻돋움"/>
              </a:rPr>
              <a:t> </a:t>
            </a:r>
            <a:r>
              <a:rPr dirty="0" sz="1150" spc="100" b="1">
                <a:latin typeface="한컴산뜻돋움"/>
                <a:cs typeface="한컴산뜻돋움"/>
              </a:rPr>
              <a:t>&gt;=</a:t>
            </a:r>
            <a:r>
              <a:rPr dirty="0" sz="1150" spc="75" b="1">
                <a:latin typeface="한컴산뜻돋움"/>
                <a:cs typeface="한컴산뜻돋움"/>
              </a:rPr>
              <a:t> 6)</a:t>
            </a:r>
            <a:endParaRPr sz="1150">
              <a:latin typeface="한컴산뜻돋움"/>
              <a:cs typeface="한컴산뜻돋움"/>
            </a:endParaRPr>
          </a:p>
          <a:p>
            <a:pPr algn="ctr" marL="117475">
              <a:lnSpc>
                <a:spcPct val="100000"/>
              </a:lnSpc>
              <a:spcBef>
                <a:spcPts val="270"/>
              </a:spcBef>
            </a:pPr>
            <a:r>
              <a:rPr dirty="0" sz="1150" spc="90" b="1">
                <a:latin typeface="한컴산뜻돋움"/>
                <a:cs typeface="한컴산뜻돋움"/>
              </a:rPr>
              <a:t>printf("*");</a:t>
            </a:r>
            <a:endParaRPr sz="1150">
              <a:latin typeface="한컴산뜻돋움"/>
              <a:cs typeface="한컴산뜻돋움"/>
            </a:endParaRPr>
          </a:p>
          <a:p>
            <a:pPr algn="ctr" marL="128270">
              <a:lnSpc>
                <a:spcPct val="100000"/>
              </a:lnSpc>
              <a:spcBef>
                <a:spcPts val="270"/>
              </a:spcBef>
            </a:pPr>
            <a:r>
              <a:rPr dirty="0" sz="1150" spc="165" b="1">
                <a:latin typeface="한컴산뜻돋움"/>
                <a:cs typeface="한컴산뜻돋움"/>
              </a:rPr>
              <a:t>else</a:t>
            </a:r>
            <a:r>
              <a:rPr dirty="0" sz="1150" spc="45" b="1">
                <a:latin typeface="한컴산뜻돋움"/>
                <a:cs typeface="한컴산뜻돋움"/>
              </a:rPr>
              <a:t> </a:t>
            </a:r>
            <a:r>
              <a:rPr dirty="0" sz="1150" spc="95" b="1">
                <a:latin typeface="한컴산뜻돋움"/>
                <a:cs typeface="한컴산뜻돋움"/>
              </a:rPr>
              <a:t>printf("</a:t>
            </a:r>
            <a:r>
              <a:rPr dirty="0" sz="1150" spc="45" b="1">
                <a:latin typeface="한컴산뜻돋움"/>
                <a:cs typeface="한컴산뜻돋움"/>
              </a:rPr>
              <a:t> </a:t>
            </a:r>
            <a:r>
              <a:rPr dirty="0" sz="1150" spc="35" b="1">
                <a:latin typeface="한컴산뜻돋움"/>
                <a:cs typeface="한컴산뜻돋움"/>
              </a:rPr>
              <a:t>");</a:t>
            </a:r>
            <a:endParaRPr sz="1150">
              <a:latin typeface="한컴산뜻돋움"/>
              <a:cs typeface="한컴산뜻돋움"/>
            </a:endParaRPr>
          </a:p>
          <a:p>
            <a:pPr marL="347980">
              <a:lnSpc>
                <a:spcPct val="100000"/>
              </a:lnSpc>
              <a:spcBef>
                <a:spcPts val="270"/>
              </a:spcBef>
            </a:pPr>
            <a:r>
              <a:rPr dirty="0" sz="1150" spc="60" b="1">
                <a:latin typeface="한컴산뜻돋움"/>
                <a:cs typeface="한컴산뜻돋움"/>
              </a:rPr>
              <a:t>}</a:t>
            </a:r>
            <a:endParaRPr sz="1150">
              <a:latin typeface="한컴산뜻돋움"/>
              <a:cs typeface="한컴산뜻돋움"/>
            </a:endParaRPr>
          </a:p>
          <a:p>
            <a:pPr marL="347980">
              <a:lnSpc>
                <a:spcPct val="100000"/>
              </a:lnSpc>
              <a:spcBef>
                <a:spcPts val="270"/>
              </a:spcBef>
            </a:pPr>
            <a:r>
              <a:rPr dirty="0" sz="1150" spc="95" b="1">
                <a:latin typeface="한컴산뜻돋움"/>
                <a:cs typeface="한컴산뜻돋움"/>
              </a:rPr>
              <a:t>printf("\n");</a:t>
            </a:r>
            <a:endParaRPr sz="1150">
              <a:latin typeface="한컴산뜻돋움"/>
              <a:cs typeface="한컴산뜻돋움"/>
            </a:endParaRPr>
          </a:p>
          <a:p>
            <a:pPr marL="180340">
              <a:lnSpc>
                <a:spcPct val="100000"/>
              </a:lnSpc>
              <a:spcBef>
                <a:spcPts val="270"/>
              </a:spcBef>
            </a:pPr>
            <a:r>
              <a:rPr dirty="0" sz="1150" spc="60" b="1">
                <a:latin typeface="한컴산뜻돋움"/>
                <a:cs typeface="한컴산뜻돋움"/>
              </a:rPr>
              <a:t>}</a:t>
            </a:r>
            <a:endParaRPr sz="11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150" spc="60" b="1">
                <a:latin typeface="한컴산뜻돋움"/>
                <a:cs typeface="한컴산뜻돋움"/>
              </a:rPr>
              <a:t>}</a:t>
            </a:r>
            <a:endParaRPr sz="1150">
              <a:latin typeface="한컴산뜻돋움"/>
              <a:cs typeface="한컴산뜻돋움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31848" y="5977254"/>
            <a:ext cx="174371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145" b="1">
                <a:latin typeface="한컴산뜻돋움"/>
                <a:cs typeface="한컴산뜻돋움"/>
              </a:rPr>
              <a:t>#include&lt;stdio.h&gt;</a:t>
            </a:r>
            <a:endParaRPr sz="1350">
              <a:latin typeface="한컴산뜻돋움"/>
              <a:cs typeface="한컴산뜻돋움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431848" y="6432205"/>
            <a:ext cx="2294255" cy="2474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8279" marR="1017905" indent="-196215">
              <a:lnSpc>
                <a:spcPct val="119000"/>
              </a:lnSpc>
              <a:spcBef>
                <a:spcPts val="95"/>
              </a:spcBef>
            </a:pPr>
            <a:r>
              <a:rPr dirty="0" sz="1350" spc="90" b="1">
                <a:latin typeface="한컴산뜻돋움"/>
                <a:cs typeface="한컴산뜻돋움"/>
              </a:rPr>
              <a:t>int</a:t>
            </a:r>
            <a:r>
              <a:rPr dirty="0" sz="1350" spc="165" b="1">
                <a:latin typeface="한컴산뜻돋움"/>
                <a:cs typeface="한컴산뜻돋움"/>
              </a:rPr>
              <a:t> </a:t>
            </a:r>
            <a:r>
              <a:rPr dirty="0" sz="1350" b="1">
                <a:latin typeface="한컴산뜻돋움"/>
                <a:cs typeface="한컴산뜻돋움"/>
              </a:rPr>
              <a:t>main()</a:t>
            </a:r>
            <a:r>
              <a:rPr dirty="0" sz="1350" spc="165" b="1">
                <a:latin typeface="한컴산뜻돋움"/>
                <a:cs typeface="한컴산뜻돋움"/>
              </a:rPr>
              <a:t> </a:t>
            </a:r>
            <a:r>
              <a:rPr dirty="0" sz="1350" spc="15" b="1">
                <a:latin typeface="한컴산뜻돋움"/>
                <a:cs typeface="한컴산뜻돋움"/>
              </a:rPr>
              <a:t>{</a:t>
            </a:r>
            <a:r>
              <a:rPr dirty="0" sz="1350" spc="90" b="1">
                <a:latin typeface="한컴산뜻돋움"/>
                <a:cs typeface="한컴산뜻돋움"/>
              </a:rPr>
              <a:t> int</a:t>
            </a:r>
            <a:r>
              <a:rPr dirty="0" sz="1350" spc="20" b="1">
                <a:latin typeface="한컴산뜻돋움"/>
                <a:cs typeface="한컴산뜻돋움"/>
              </a:rPr>
              <a:t> </a:t>
            </a:r>
            <a:r>
              <a:rPr dirty="0" sz="1350" spc="80" b="1">
                <a:latin typeface="한컴산뜻돋움"/>
                <a:cs typeface="한컴산뜻돋움"/>
              </a:rPr>
              <a:t>num</a:t>
            </a:r>
            <a:r>
              <a:rPr dirty="0" sz="1350" spc="20" b="1">
                <a:latin typeface="한컴산뜻돋움"/>
                <a:cs typeface="한컴산뜻돋움"/>
              </a:rPr>
              <a:t> </a:t>
            </a:r>
            <a:r>
              <a:rPr dirty="0" sz="1350" b="1">
                <a:latin typeface="한컴산뜻돋움"/>
                <a:cs typeface="한컴산뜻돋움"/>
              </a:rPr>
              <a:t>=</a:t>
            </a:r>
            <a:r>
              <a:rPr dirty="0" sz="1350" spc="20" b="1">
                <a:latin typeface="한컴산뜻돋움"/>
                <a:cs typeface="한컴산뜻돋움"/>
              </a:rPr>
              <a:t> </a:t>
            </a:r>
            <a:r>
              <a:rPr dirty="0" sz="1350" spc="95" b="1">
                <a:latin typeface="한컴산뜻돋움"/>
                <a:cs typeface="한컴산뜻돋움"/>
              </a:rPr>
              <a:t>0;</a:t>
            </a:r>
            <a:endParaRPr sz="1350">
              <a:latin typeface="한컴산뜻돋움"/>
              <a:cs typeface="한컴산뜻돋움"/>
            </a:endParaRPr>
          </a:p>
          <a:p>
            <a:pPr marL="208279">
              <a:lnSpc>
                <a:spcPct val="100000"/>
              </a:lnSpc>
              <a:spcBef>
                <a:spcPts val="305"/>
              </a:spcBef>
            </a:pPr>
            <a:r>
              <a:rPr dirty="0" sz="1350" spc="95" b="1">
                <a:latin typeface="한컴산뜻돋움"/>
                <a:cs typeface="한컴산뜻돋움"/>
              </a:rPr>
              <a:t>scanf("%d",&amp;num);</a:t>
            </a:r>
            <a:endParaRPr sz="1350">
              <a:latin typeface="한컴산뜻돋움"/>
              <a:cs typeface="한컴산뜻돋움"/>
            </a:endParaRPr>
          </a:p>
          <a:p>
            <a:pPr marL="208279">
              <a:lnSpc>
                <a:spcPct val="100000"/>
              </a:lnSpc>
              <a:spcBef>
                <a:spcPts val="310"/>
              </a:spcBef>
            </a:pPr>
            <a:r>
              <a:rPr dirty="0" sz="1350" spc="95" b="1">
                <a:latin typeface="한컴산뜻돋움"/>
                <a:cs typeface="한컴산뜻돋움"/>
              </a:rPr>
              <a:t>for(int</a:t>
            </a:r>
            <a:r>
              <a:rPr dirty="0" sz="1350" spc="85" b="1">
                <a:latin typeface="한컴산뜻돋움"/>
                <a:cs typeface="한컴산뜻돋움"/>
              </a:rPr>
              <a:t> </a:t>
            </a:r>
            <a:r>
              <a:rPr dirty="0" sz="1350" spc="55" b="1">
                <a:latin typeface="한컴산뜻돋움"/>
                <a:cs typeface="한컴산뜻돋움"/>
              </a:rPr>
              <a:t>i=num;i&gt;=0;i-</a:t>
            </a:r>
            <a:r>
              <a:rPr dirty="0" sz="1350" spc="-35" b="1">
                <a:latin typeface="한컴산뜻돋움"/>
                <a:cs typeface="한컴산뜻돋움"/>
              </a:rPr>
              <a:t>-</a:t>
            </a:r>
            <a:r>
              <a:rPr dirty="0" sz="1350" spc="-25" b="1">
                <a:latin typeface="한컴산뜻돋움"/>
                <a:cs typeface="한컴산뜻돋움"/>
              </a:rPr>
              <a:t>){</a:t>
            </a:r>
            <a:endParaRPr sz="1350">
              <a:latin typeface="한컴산뜻돋움"/>
              <a:cs typeface="한컴산뜻돋움"/>
            </a:endParaRPr>
          </a:p>
          <a:p>
            <a:pPr marL="404495">
              <a:lnSpc>
                <a:spcPct val="100000"/>
              </a:lnSpc>
              <a:spcBef>
                <a:spcPts val="309"/>
              </a:spcBef>
            </a:pPr>
            <a:r>
              <a:rPr dirty="0" sz="1350" spc="95" b="1">
                <a:latin typeface="한컴산뜻돋움"/>
                <a:cs typeface="한컴산뜻돋움"/>
              </a:rPr>
              <a:t>for(int</a:t>
            </a:r>
            <a:r>
              <a:rPr dirty="0" sz="1350" spc="370" b="1">
                <a:latin typeface="한컴산뜻돋움"/>
                <a:cs typeface="한컴산뜻돋움"/>
              </a:rPr>
              <a:t> </a:t>
            </a:r>
            <a:r>
              <a:rPr dirty="0" sz="1350" b="1">
                <a:latin typeface="한컴산뜻돋움"/>
                <a:cs typeface="한컴산뜻돋움"/>
              </a:rPr>
              <a:t>j=i;j&gt;=0;j-</a:t>
            </a:r>
            <a:r>
              <a:rPr dirty="0" sz="1350" spc="-35" b="1">
                <a:latin typeface="한컴산뜻돋움"/>
                <a:cs typeface="한컴산뜻돋움"/>
              </a:rPr>
              <a:t>-</a:t>
            </a:r>
            <a:r>
              <a:rPr dirty="0" sz="1350" spc="-25" b="1">
                <a:latin typeface="한컴산뜻돋움"/>
                <a:cs typeface="한컴산뜻돋움"/>
              </a:rPr>
              <a:t>){</a:t>
            </a:r>
            <a:endParaRPr sz="1350">
              <a:latin typeface="한컴산뜻돋움"/>
              <a:cs typeface="한컴산뜻돋움"/>
            </a:endParaRPr>
          </a:p>
          <a:p>
            <a:pPr marL="600075">
              <a:lnSpc>
                <a:spcPct val="100000"/>
              </a:lnSpc>
              <a:spcBef>
                <a:spcPts val="305"/>
              </a:spcBef>
            </a:pPr>
            <a:r>
              <a:rPr dirty="0" sz="1350" spc="105" b="1">
                <a:latin typeface="한컴산뜻돋움"/>
                <a:cs typeface="한컴산뜻돋움"/>
              </a:rPr>
              <a:t>printf("*");</a:t>
            </a:r>
            <a:endParaRPr sz="1350">
              <a:latin typeface="한컴산뜻돋움"/>
              <a:cs typeface="한컴산뜻돋움"/>
            </a:endParaRPr>
          </a:p>
          <a:p>
            <a:pPr marL="404495">
              <a:lnSpc>
                <a:spcPct val="100000"/>
              </a:lnSpc>
              <a:spcBef>
                <a:spcPts val="310"/>
              </a:spcBef>
            </a:pPr>
            <a:r>
              <a:rPr dirty="0" sz="1350" spc="70" b="1">
                <a:latin typeface="한컴산뜻돋움"/>
                <a:cs typeface="한컴산뜻돋움"/>
              </a:rPr>
              <a:t>}</a:t>
            </a:r>
            <a:endParaRPr sz="1350">
              <a:latin typeface="한컴산뜻돋움"/>
              <a:cs typeface="한컴산뜻돋움"/>
            </a:endParaRPr>
          </a:p>
          <a:p>
            <a:pPr marL="404495">
              <a:lnSpc>
                <a:spcPct val="100000"/>
              </a:lnSpc>
              <a:spcBef>
                <a:spcPts val="309"/>
              </a:spcBef>
            </a:pPr>
            <a:r>
              <a:rPr dirty="0" sz="1350" spc="110" b="1">
                <a:latin typeface="한컴산뜻돋움"/>
                <a:cs typeface="한컴산뜻돋움"/>
              </a:rPr>
              <a:t>printf("\n");</a:t>
            </a:r>
            <a:endParaRPr sz="1350">
              <a:latin typeface="한컴산뜻돋움"/>
              <a:cs typeface="한컴산뜻돋움"/>
            </a:endParaRPr>
          </a:p>
          <a:p>
            <a:pPr marL="208279">
              <a:lnSpc>
                <a:spcPct val="100000"/>
              </a:lnSpc>
              <a:spcBef>
                <a:spcPts val="305"/>
              </a:spcBef>
            </a:pPr>
            <a:r>
              <a:rPr dirty="0" sz="1350" spc="70" b="1">
                <a:latin typeface="한컴산뜻돋움"/>
                <a:cs typeface="한컴산뜻돋움"/>
              </a:rPr>
              <a:t>}</a:t>
            </a:r>
            <a:endParaRPr sz="135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350" spc="70" b="1">
                <a:latin typeface="한컴산뜻돋움"/>
                <a:cs typeface="한컴산뜻돋움"/>
              </a:rPr>
              <a:t>}</a:t>
            </a:r>
            <a:endParaRPr sz="1350">
              <a:latin typeface="한컴산뜻돋움"/>
              <a:cs typeface="한컴산뜻돋움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740408" y="5091321"/>
            <a:ext cx="2894330" cy="3053715"/>
          </a:xfrm>
          <a:prstGeom prst="rect">
            <a:avLst/>
          </a:prstGeom>
        </p:spPr>
        <p:txBody>
          <a:bodyPr wrap="square" lIns="0" tIns="257810" rIns="0" bIns="0" rtlCol="0" vert="horz">
            <a:spAutoFit/>
          </a:bodyPr>
          <a:lstStyle/>
          <a:p>
            <a:pPr algn="ctr" marR="78740">
              <a:lnSpc>
                <a:spcPct val="100000"/>
              </a:lnSpc>
              <a:spcBef>
                <a:spcPts val="2030"/>
              </a:spcBef>
            </a:pPr>
            <a:r>
              <a:rPr dirty="0" sz="3400" spc="210">
                <a:latin typeface="함초롬바탕"/>
                <a:cs typeface="함초롬바탕"/>
              </a:rPr>
              <a:t>i</a:t>
            </a:r>
            <a:r>
              <a:rPr dirty="0" sz="3400" spc="-70">
                <a:latin typeface="함초롬바탕"/>
                <a:cs typeface="함초롬바탕"/>
              </a:rPr>
              <a:t> </a:t>
            </a:r>
            <a:r>
              <a:rPr dirty="0" sz="3400" spc="-190">
                <a:latin typeface="함초롬바탕"/>
                <a:cs typeface="함초롬바탕"/>
              </a:rPr>
              <a:t>-</a:t>
            </a:r>
            <a:r>
              <a:rPr dirty="0" sz="3400" spc="-65">
                <a:latin typeface="함초롬바탕"/>
                <a:cs typeface="함초롬바탕"/>
              </a:rPr>
              <a:t> </a:t>
            </a:r>
            <a:r>
              <a:rPr dirty="0" sz="3400" spc="220">
                <a:latin typeface="함초롬바탕"/>
                <a:cs typeface="함초롬바탕"/>
              </a:rPr>
              <a:t>j</a:t>
            </a:r>
            <a:endParaRPr sz="3400">
              <a:latin typeface="함초롬바탕"/>
              <a:cs typeface="함초롬바탕"/>
            </a:endParaRPr>
          </a:p>
          <a:p>
            <a:pPr marL="127635">
              <a:lnSpc>
                <a:spcPct val="100000"/>
              </a:lnSpc>
              <a:spcBef>
                <a:spcPts val="1390"/>
              </a:spcBef>
            </a:pPr>
            <a:r>
              <a:rPr dirty="0" sz="2450" spc="-210">
                <a:latin typeface="함초롬바탕"/>
                <a:cs typeface="함초롬바탕"/>
              </a:rPr>
              <a:t>1-</a:t>
            </a:r>
            <a:r>
              <a:rPr dirty="0" sz="2450" spc="-260">
                <a:latin typeface="함초롬바탕"/>
                <a:cs typeface="함초롬바탕"/>
              </a:rPr>
              <a:t>1</a:t>
            </a:r>
            <a:r>
              <a:rPr dirty="0" sz="2450" spc="-25">
                <a:latin typeface="함초롬바탕"/>
                <a:cs typeface="함초롬바탕"/>
              </a:rPr>
              <a:t> </a:t>
            </a:r>
            <a:r>
              <a:rPr dirty="0" sz="2450" spc="-210">
                <a:latin typeface="함초롬바탕"/>
                <a:cs typeface="함초롬바탕"/>
              </a:rPr>
              <a:t>1-</a:t>
            </a:r>
            <a:r>
              <a:rPr dirty="0" sz="2450">
                <a:latin typeface="함초롬바탕"/>
                <a:cs typeface="함초롬바탕"/>
              </a:rPr>
              <a:t>2</a:t>
            </a:r>
            <a:r>
              <a:rPr dirty="0" sz="2450" spc="-25">
                <a:latin typeface="함초롬바탕"/>
                <a:cs typeface="함초롬바탕"/>
              </a:rPr>
              <a:t> </a:t>
            </a:r>
            <a:r>
              <a:rPr dirty="0" sz="2450" spc="-210">
                <a:latin typeface="함초롬바탕"/>
                <a:cs typeface="함초롬바탕"/>
              </a:rPr>
              <a:t>1-</a:t>
            </a:r>
            <a:r>
              <a:rPr dirty="0" sz="2450" spc="50">
                <a:latin typeface="함초롬바탕"/>
                <a:cs typeface="함초롬바탕"/>
              </a:rPr>
              <a:t>3</a:t>
            </a:r>
            <a:r>
              <a:rPr dirty="0" sz="2450" spc="-25">
                <a:latin typeface="함초롬바탕"/>
                <a:cs typeface="함초롬바탕"/>
              </a:rPr>
              <a:t> </a:t>
            </a:r>
            <a:r>
              <a:rPr dirty="0" sz="2450" spc="-210">
                <a:latin typeface="함초롬바탕"/>
                <a:cs typeface="함초롬바탕"/>
              </a:rPr>
              <a:t>1-</a:t>
            </a:r>
            <a:r>
              <a:rPr dirty="0" sz="2450" spc="90">
                <a:latin typeface="함초롬바탕"/>
                <a:cs typeface="함초롬바탕"/>
              </a:rPr>
              <a:t>4</a:t>
            </a:r>
            <a:r>
              <a:rPr dirty="0" sz="2450" spc="-25">
                <a:latin typeface="함초롬바탕"/>
                <a:cs typeface="함초롬바탕"/>
              </a:rPr>
              <a:t> </a:t>
            </a:r>
            <a:r>
              <a:rPr dirty="0" sz="2450" spc="-210">
                <a:solidFill>
                  <a:srgbClr val="9A0000"/>
                </a:solidFill>
                <a:latin typeface="함초롬바탕"/>
                <a:cs typeface="함초롬바탕"/>
              </a:rPr>
              <a:t>1-</a:t>
            </a:r>
            <a:r>
              <a:rPr dirty="0" sz="2450" spc="-50">
                <a:solidFill>
                  <a:srgbClr val="9A0000"/>
                </a:solidFill>
                <a:latin typeface="함초롬바탕"/>
                <a:cs typeface="함초롬바탕"/>
              </a:rPr>
              <a:t>5</a:t>
            </a:r>
            <a:endParaRPr sz="2450">
              <a:latin typeface="함초롬바탕"/>
              <a:cs typeface="함초롬바탕"/>
            </a:endParaRPr>
          </a:p>
          <a:p>
            <a:pPr marL="40640">
              <a:lnSpc>
                <a:spcPct val="100000"/>
              </a:lnSpc>
              <a:spcBef>
                <a:spcPts val="434"/>
              </a:spcBef>
            </a:pPr>
            <a:r>
              <a:rPr dirty="0" sz="2450" spc="-75">
                <a:latin typeface="함초롬바탕"/>
                <a:cs typeface="함초롬바탕"/>
              </a:rPr>
              <a:t>2-</a:t>
            </a:r>
            <a:r>
              <a:rPr dirty="0" sz="2450" spc="-260">
                <a:latin typeface="함초롬바탕"/>
                <a:cs typeface="함초롬바탕"/>
              </a:rPr>
              <a:t>1</a:t>
            </a:r>
            <a:r>
              <a:rPr dirty="0" sz="2450" spc="-30">
                <a:latin typeface="함초롬바탕"/>
                <a:cs typeface="함초롬바탕"/>
              </a:rPr>
              <a:t> </a:t>
            </a:r>
            <a:r>
              <a:rPr dirty="0" sz="2450" spc="-75">
                <a:latin typeface="함초롬바탕"/>
                <a:cs typeface="함초롬바탕"/>
              </a:rPr>
              <a:t>2-</a:t>
            </a:r>
            <a:r>
              <a:rPr dirty="0" sz="2450">
                <a:latin typeface="함초롬바탕"/>
                <a:cs typeface="함초롬바탕"/>
              </a:rPr>
              <a:t>2</a:t>
            </a:r>
            <a:r>
              <a:rPr dirty="0" sz="2450" spc="-25">
                <a:latin typeface="함초롬바탕"/>
                <a:cs typeface="함초롬바탕"/>
              </a:rPr>
              <a:t> </a:t>
            </a:r>
            <a:r>
              <a:rPr dirty="0" sz="2450" spc="-75">
                <a:latin typeface="함초롬바탕"/>
                <a:cs typeface="함초롬바탕"/>
              </a:rPr>
              <a:t>2-</a:t>
            </a:r>
            <a:r>
              <a:rPr dirty="0" sz="2450" spc="50">
                <a:latin typeface="함초롬바탕"/>
                <a:cs typeface="함초롬바탕"/>
              </a:rPr>
              <a:t>3</a:t>
            </a:r>
            <a:r>
              <a:rPr dirty="0" sz="2450" spc="-25">
                <a:latin typeface="함초롬바탕"/>
                <a:cs typeface="함초롬바탕"/>
              </a:rPr>
              <a:t> </a:t>
            </a:r>
            <a:r>
              <a:rPr dirty="0" sz="2450" spc="-75">
                <a:solidFill>
                  <a:srgbClr val="9A0000"/>
                </a:solidFill>
                <a:latin typeface="함초롬바탕"/>
                <a:cs typeface="함초롬바탕"/>
              </a:rPr>
              <a:t>2-</a:t>
            </a:r>
            <a:r>
              <a:rPr dirty="0" sz="2450" spc="90">
                <a:solidFill>
                  <a:srgbClr val="9A0000"/>
                </a:solidFill>
                <a:latin typeface="함초롬바탕"/>
                <a:cs typeface="함초롬바탕"/>
              </a:rPr>
              <a:t>4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75">
                <a:solidFill>
                  <a:srgbClr val="9A0000"/>
                </a:solidFill>
                <a:latin typeface="함초롬바탕"/>
                <a:cs typeface="함초롬바탕"/>
              </a:rPr>
              <a:t>2-</a:t>
            </a:r>
            <a:r>
              <a:rPr dirty="0" sz="2450" spc="-50">
                <a:solidFill>
                  <a:srgbClr val="9A0000"/>
                </a:solidFill>
                <a:latin typeface="함초롬바탕"/>
                <a:cs typeface="함초롬바탕"/>
              </a:rPr>
              <a:t>5</a:t>
            </a:r>
            <a:endParaRPr sz="2450">
              <a:latin typeface="함초롬바탕"/>
              <a:cs typeface="함초롬바탕"/>
            </a:endParaRPr>
          </a:p>
          <a:p>
            <a:pPr marL="26670">
              <a:lnSpc>
                <a:spcPct val="100000"/>
              </a:lnSpc>
              <a:spcBef>
                <a:spcPts val="434"/>
              </a:spcBef>
            </a:pPr>
            <a:r>
              <a:rPr dirty="0" sz="2450" spc="-55">
                <a:latin typeface="함초롬바탕"/>
                <a:cs typeface="함초롬바탕"/>
              </a:rPr>
              <a:t>3-</a:t>
            </a:r>
            <a:r>
              <a:rPr dirty="0" sz="2450" spc="-260">
                <a:latin typeface="함초롬바탕"/>
                <a:cs typeface="함초롬바탕"/>
              </a:rPr>
              <a:t>1</a:t>
            </a:r>
            <a:r>
              <a:rPr dirty="0" sz="2450" spc="-25">
                <a:latin typeface="함초롬바탕"/>
                <a:cs typeface="함초롬바탕"/>
              </a:rPr>
              <a:t> </a:t>
            </a:r>
            <a:r>
              <a:rPr dirty="0" sz="2450" spc="-55">
                <a:latin typeface="함초롬바탕"/>
                <a:cs typeface="함초롬바탕"/>
              </a:rPr>
              <a:t>3-</a:t>
            </a:r>
            <a:r>
              <a:rPr dirty="0" sz="2450">
                <a:latin typeface="함초롬바탕"/>
                <a:cs typeface="함초롬바탕"/>
              </a:rPr>
              <a:t>2</a:t>
            </a:r>
            <a:r>
              <a:rPr dirty="0" sz="2450" spc="-25">
                <a:latin typeface="함초롬바탕"/>
                <a:cs typeface="함초롬바탕"/>
              </a:rPr>
              <a:t> </a:t>
            </a:r>
            <a:r>
              <a:rPr dirty="0" sz="2450" spc="-55">
                <a:solidFill>
                  <a:srgbClr val="9A0000"/>
                </a:solidFill>
                <a:latin typeface="함초롬바탕"/>
                <a:cs typeface="함초롬바탕"/>
              </a:rPr>
              <a:t>3-</a:t>
            </a:r>
            <a:r>
              <a:rPr dirty="0" sz="2450" spc="50">
                <a:solidFill>
                  <a:srgbClr val="9A0000"/>
                </a:solidFill>
                <a:latin typeface="함초롬바탕"/>
                <a:cs typeface="함초롬바탕"/>
              </a:rPr>
              <a:t>3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55">
                <a:solidFill>
                  <a:srgbClr val="9A0000"/>
                </a:solidFill>
                <a:latin typeface="함초롬바탕"/>
                <a:cs typeface="함초롬바탕"/>
              </a:rPr>
              <a:t>3-</a:t>
            </a:r>
            <a:r>
              <a:rPr dirty="0" sz="2450" spc="90">
                <a:solidFill>
                  <a:srgbClr val="9A0000"/>
                </a:solidFill>
                <a:latin typeface="함초롬바탕"/>
                <a:cs typeface="함초롬바탕"/>
              </a:rPr>
              <a:t>4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55">
                <a:solidFill>
                  <a:srgbClr val="9A0000"/>
                </a:solidFill>
                <a:latin typeface="함초롬바탕"/>
                <a:cs typeface="함초롬바탕"/>
              </a:rPr>
              <a:t>3-</a:t>
            </a:r>
            <a:r>
              <a:rPr dirty="0" sz="2450" spc="-50">
                <a:solidFill>
                  <a:srgbClr val="9A0000"/>
                </a:solidFill>
                <a:latin typeface="함초롬바탕"/>
                <a:cs typeface="함초롬바탕"/>
              </a:rPr>
              <a:t>5</a:t>
            </a:r>
            <a:endParaRPr sz="2450">
              <a:latin typeface="함초롬바탕"/>
              <a:cs typeface="함초롬바탕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450" spc="-35">
                <a:latin typeface="함초롬바탕"/>
                <a:cs typeface="함초롬바탕"/>
              </a:rPr>
              <a:t>4-</a:t>
            </a:r>
            <a:r>
              <a:rPr dirty="0" sz="2450" spc="-260">
                <a:latin typeface="함초롬바탕"/>
                <a:cs typeface="함초롬바탕"/>
              </a:rPr>
              <a:t>1</a:t>
            </a:r>
            <a:r>
              <a:rPr dirty="0" sz="2450" spc="-25">
                <a:latin typeface="함초롬바탕"/>
                <a:cs typeface="함초롬바탕"/>
              </a:rPr>
              <a:t> </a:t>
            </a:r>
            <a:r>
              <a:rPr dirty="0" sz="2450" spc="-35">
                <a:solidFill>
                  <a:srgbClr val="9A0000"/>
                </a:solidFill>
                <a:latin typeface="함초롬바탕"/>
                <a:cs typeface="함초롬바탕"/>
              </a:rPr>
              <a:t>4-</a:t>
            </a:r>
            <a:r>
              <a:rPr dirty="0" sz="2450">
                <a:solidFill>
                  <a:srgbClr val="9A0000"/>
                </a:solidFill>
                <a:latin typeface="함초롬바탕"/>
                <a:cs typeface="함초롬바탕"/>
              </a:rPr>
              <a:t>2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35">
                <a:solidFill>
                  <a:srgbClr val="9A0000"/>
                </a:solidFill>
                <a:latin typeface="함초롬바탕"/>
                <a:cs typeface="함초롬바탕"/>
              </a:rPr>
              <a:t>4-</a:t>
            </a:r>
            <a:r>
              <a:rPr dirty="0" sz="2450" spc="50">
                <a:solidFill>
                  <a:srgbClr val="9A0000"/>
                </a:solidFill>
                <a:latin typeface="함초롬바탕"/>
                <a:cs typeface="함초롬바탕"/>
              </a:rPr>
              <a:t>3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35">
                <a:solidFill>
                  <a:srgbClr val="9A0000"/>
                </a:solidFill>
                <a:latin typeface="함초롬바탕"/>
                <a:cs typeface="함초롬바탕"/>
              </a:rPr>
              <a:t>4-</a:t>
            </a:r>
            <a:r>
              <a:rPr dirty="0" sz="2450" spc="90">
                <a:solidFill>
                  <a:srgbClr val="9A0000"/>
                </a:solidFill>
                <a:latin typeface="함초롬바탕"/>
                <a:cs typeface="함초롬바탕"/>
              </a:rPr>
              <a:t>4</a:t>
            </a:r>
            <a:r>
              <a:rPr dirty="0" sz="2450" spc="-2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35">
                <a:solidFill>
                  <a:srgbClr val="9A0000"/>
                </a:solidFill>
                <a:latin typeface="함초롬바탕"/>
                <a:cs typeface="함초롬바탕"/>
              </a:rPr>
              <a:t>4-</a:t>
            </a:r>
            <a:r>
              <a:rPr dirty="0" sz="2450" spc="-50">
                <a:solidFill>
                  <a:srgbClr val="9A0000"/>
                </a:solidFill>
                <a:latin typeface="함초롬바탕"/>
                <a:cs typeface="함초롬바탕"/>
              </a:rPr>
              <a:t>5</a:t>
            </a:r>
            <a:endParaRPr sz="2450">
              <a:latin typeface="함초롬바탕"/>
              <a:cs typeface="함초롬바탕"/>
            </a:endParaRPr>
          </a:p>
          <a:p>
            <a:pPr marL="107314">
              <a:lnSpc>
                <a:spcPct val="100000"/>
              </a:lnSpc>
              <a:spcBef>
                <a:spcPts val="434"/>
              </a:spcBef>
            </a:pPr>
            <a:r>
              <a:rPr dirty="0" sz="2450" spc="-180">
                <a:solidFill>
                  <a:srgbClr val="9A0000"/>
                </a:solidFill>
                <a:latin typeface="함초롬바탕"/>
                <a:cs typeface="함초롬바탕"/>
              </a:rPr>
              <a:t>5-</a:t>
            </a:r>
            <a:r>
              <a:rPr dirty="0" sz="2450" spc="-260">
                <a:solidFill>
                  <a:srgbClr val="9A0000"/>
                </a:solidFill>
                <a:latin typeface="함초롬바탕"/>
                <a:cs typeface="함초롬바탕"/>
              </a:rPr>
              <a:t>1</a:t>
            </a:r>
            <a:r>
              <a:rPr dirty="0" sz="2450" spc="-3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180">
                <a:solidFill>
                  <a:srgbClr val="9A0000"/>
                </a:solidFill>
                <a:latin typeface="함초롬바탕"/>
                <a:cs typeface="함초롬바탕"/>
              </a:rPr>
              <a:t>5-</a:t>
            </a:r>
            <a:r>
              <a:rPr dirty="0" sz="2450">
                <a:solidFill>
                  <a:srgbClr val="9A0000"/>
                </a:solidFill>
                <a:latin typeface="함초롬바탕"/>
                <a:cs typeface="함초롬바탕"/>
              </a:rPr>
              <a:t>2</a:t>
            </a:r>
            <a:r>
              <a:rPr dirty="0" sz="2450" spc="-30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180">
                <a:solidFill>
                  <a:srgbClr val="9A0000"/>
                </a:solidFill>
                <a:latin typeface="함초롬바탕"/>
                <a:cs typeface="함초롬바탕"/>
              </a:rPr>
              <a:t>5-</a:t>
            </a:r>
            <a:r>
              <a:rPr dirty="0" sz="2450" spc="50">
                <a:solidFill>
                  <a:srgbClr val="9A0000"/>
                </a:solidFill>
                <a:latin typeface="함초롬바탕"/>
                <a:cs typeface="함초롬바탕"/>
              </a:rPr>
              <a:t>3</a:t>
            </a:r>
            <a:r>
              <a:rPr dirty="0" sz="2450" spc="-3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180">
                <a:solidFill>
                  <a:srgbClr val="9A0000"/>
                </a:solidFill>
                <a:latin typeface="함초롬바탕"/>
                <a:cs typeface="함초롬바탕"/>
              </a:rPr>
              <a:t>5-</a:t>
            </a:r>
            <a:r>
              <a:rPr dirty="0" sz="2450" spc="90">
                <a:solidFill>
                  <a:srgbClr val="9A0000"/>
                </a:solidFill>
                <a:latin typeface="함초롬바탕"/>
                <a:cs typeface="함초롬바탕"/>
              </a:rPr>
              <a:t>4</a:t>
            </a:r>
            <a:r>
              <a:rPr dirty="0" sz="2450" spc="-30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450" spc="-180">
                <a:solidFill>
                  <a:srgbClr val="9A0000"/>
                </a:solidFill>
                <a:latin typeface="함초롬바탕"/>
                <a:cs typeface="함초롬바탕"/>
              </a:rPr>
              <a:t>5-</a:t>
            </a:r>
            <a:r>
              <a:rPr dirty="0" sz="2450" spc="-50">
                <a:solidFill>
                  <a:srgbClr val="9A0000"/>
                </a:solidFill>
                <a:latin typeface="함초롬바탕"/>
                <a:cs typeface="함초롬바탕"/>
              </a:rPr>
              <a:t>5</a:t>
            </a:r>
            <a:endParaRPr sz="2450">
              <a:latin typeface="함초롬바탕"/>
              <a:cs typeface="함초롬바탕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83637" y="4136066"/>
            <a:ext cx="1320800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595" b="1">
                <a:latin typeface="한컴산뜻돋움"/>
                <a:cs typeface="한컴산뜻돋움"/>
              </a:rPr>
              <a:t>q</a:t>
            </a:r>
            <a:r>
              <a:rPr dirty="0" sz="3400" spc="65" b="1">
                <a:latin typeface="한컴산뜻돋움"/>
                <a:cs typeface="한컴산뜻돋움"/>
              </a:rPr>
              <a:t> </a:t>
            </a:r>
            <a:r>
              <a:rPr dirty="0" sz="3400" b="1">
                <a:latin typeface="한컴산뜻돋움"/>
                <a:cs typeface="한컴산뜻돋움"/>
              </a:rPr>
              <a:t>&amp;</a:t>
            </a:r>
            <a:r>
              <a:rPr dirty="0" sz="3400" spc="70" b="1">
                <a:latin typeface="한컴산뜻돋움"/>
                <a:cs typeface="한컴산뜻돋움"/>
              </a:rPr>
              <a:t> </a:t>
            </a:r>
            <a:r>
              <a:rPr dirty="0" sz="3400" spc="365" b="1">
                <a:latin typeface="한컴산뜻돋움"/>
                <a:cs typeface="한컴산뜻돋움"/>
              </a:rPr>
              <a:t>A </a:t>
            </a:r>
            <a:r>
              <a:rPr dirty="0" sz="3400" spc="170" b="1">
                <a:latin typeface="한컴산뜻돋움"/>
                <a:cs typeface="한컴산뜻돋움"/>
              </a:rPr>
              <a:t>및 </a:t>
            </a:r>
            <a:r>
              <a:rPr dirty="0" sz="3400" spc="190" b="1">
                <a:latin typeface="한컴산뜻돋움"/>
                <a:cs typeface="한컴산뜻돋움"/>
              </a:rPr>
              <a:t>마무리</a:t>
            </a:r>
            <a:endParaRPr sz="34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775735" y="4818092"/>
            <a:ext cx="273685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65" b="1">
                <a:latin typeface="한컴산뜻돋움"/>
                <a:cs typeface="한컴산뜻돋움"/>
              </a:rPr>
              <a:t>수고했습니다.</a:t>
            </a:r>
            <a:endParaRPr sz="34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2466" y="4893798"/>
            <a:ext cx="112395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80" b="1">
                <a:latin typeface="한컴산뜻돋움"/>
                <a:cs typeface="한컴산뜻돋움"/>
              </a:rPr>
              <a:t>기계어</a:t>
            </a:r>
            <a:endParaRPr sz="2850">
              <a:latin typeface="한컴산뜻돋움"/>
              <a:cs typeface="한컴산뜻돋움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89256" y="4458321"/>
            <a:ext cx="185547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95" b="1">
                <a:latin typeface="한컴산뜻돋움"/>
                <a:cs typeface="한컴산뜻돋움"/>
              </a:rPr>
              <a:t>어셈블리어</a:t>
            </a:r>
            <a:endParaRPr sz="285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13299" y="3826823"/>
            <a:ext cx="242697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210" b="1">
                <a:latin typeface="한컴산뜻돋움"/>
                <a:cs typeface="한컴산뜻돋움"/>
              </a:rPr>
              <a:t>객체</a:t>
            </a:r>
            <a:r>
              <a:rPr dirty="0" sz="2850" spc="40" b="1">
                <a:latin typeface="한컴산뜻돋움"/>
                <a:cs typeface="한컴산뜻돋움"/>
              </a:rPr>
              <a:t> </a:t>
            </a:r>
            <a:r>
              <a:rPr dirty="0" sz="2850" spc="210" b="1">
                <a:latin typeface="한컴산뜻돋움"/>
                <a:cs typeface="한컴산뜻돋움"/>
              </a:rPr>
              <a:t>지향</a:t>
            </a:r>
            <a:r>
              <a:rPr dirty="0" sz="2850" spc="50" b="1">
                <a:latin typeface="한컴산뜻돋움"/>
                <a:cs typeface="한컴산뜻돋움"/>
              </a:rPr>
              <a:t> </a:t>
            </a:r>
            <a:r>
              <a:rPr dirty="0" sz="2850" spc="185" b="1">
                <a:latin typeface="한컴산뜻돋움"/>
                <a:cs typeface="한컴산뜻돋움"/>
              </a:rPr>
              <a:t>언어</a:t>
            </a:r>
            <a:endParaRPr sz="285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99405" y="6457489"/>
            <a:ext cx="75755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85" b="1">
                <a:latin typeface="한컴산뜻돋움"/>
                <a:cs typeface="한컴산뜻돋움"/>
              </a:rPr>
              <a:t>상속</a:t>
            </a:r>
            <a:endParaRPr sz="2850">
              <a:latin typeface="한컴산뜻돋움"/>
              <a:cs typeface="한컴산뜻돋움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80277" y="6544256"/>
            <a:ext cx="279273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204" b="1">
                <a:latin typeface="한컴산뜻돋움"/>
                <a:cs typeface="한컴산뜻돋움"/>
              </a:rPr>
              <a:t>사용자</a:t>
            </a:r>
            <a:r>
              <a:rPr dirty="0" sz="2850" spc="55" b="1">
                <a:latin typeface="한컴산뜻돋움"/>
                <a:cs typeface="한컴산뜻돋움"/>
              </a:rPr>
              <a:t> </a:t>
            </a:r>
            <a:r>
              <a:rPr dirty="0" sz="2850" spc="210" b="1">
                <a:latin typeface="한컴산뜻돋움"/>
                <a:cs typeface="한컴산뜻돋움"/>
              </a:rPr>
              <a:t>중심</a:t>
            </a:r>
            <a:r>
              <a:rPr dirty="0" sz="2850" spc="55" b="1">
                <a:latin typeface="한컴산뜻돋움"/>
                <a:cs typeface="한컴산뜻돋움"/>
              </a:rPr>
              <a:t> </a:t>
            </a:r>
            <a:r>
              <a:rPr dirty="0" sz="2850" spc="185" b="1">
                <a:latin typeface="한컴산뜻돋움"/>
                <a:cs typeface="한컴산뜻돋움"/>
              </a:rPr>
              <a:t>언어</a:t>
            </a:r>
            <a:endParaRPr sz="2850">
              <a:latin typeface="한컴산뜻돋움"/>
              <a:cs typeface="한컴산뜻돋움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21300" y="5225562"/>
            <a:ext cx="2426970" cy="90043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2850" spc="210" b="1">
                <a:latin typeface="한컴산뜻돋움"/>
                <a:cs typeface="한컴산뜻돋움"/>
              </a:rPr>
              <a:t>절차</a:t>
            </a:r>
            <a:r>
              <a:rPr dirty="0" sz="2850" spc="40" b="1">
                <a:latin typeface="한컴산뜻돋움"/>
                <a:cs typeface="한컴산뜻돋움"/>
              </a:rPr>
              <a:t> </a:t>
            </a:r>
            <a:r>
              <a:rPr dirty="0" sz="2850" spc="210" b="1">
                <a:latin typeface="한컴산뜻돋움"/>
                <a:cs typeface="한컴산뜻돋움"/>
              </a:rPr>
              <a:t>지향</a:t>
            </a:r>
            <a:r>
              <a:rPr dirty="0" sz="2850" spc="50" b="1">
                <a:latin typeface="한컴산뜻돋움"/>
                <a:cs typeface="한컴산뜻돋움"/>
              </a:rPr>
              <a:t> </a:t>
            </a:r>
            <a:r>
              <a:rPr dirty="0" sz="2850" spc="185" b="1">
                <a:latin typeface="한컴산뜻돋움"/>
                <a:cs typeface="한컴산뜻돋움"/>
              </a:rPr>
              <a:t>언어</a:t>
            </a:r>
            <a:endParaRPr sz="2850">
              <a:latin typeface="한컴산뜻돋움"/>
              <a:cs typeface="한컴산뜻돋움"/>
            </a:endParaRPr>
          </a:p>
          <a:p>
            <a:pPr marL="436245">
              <a:lnSpc>
                <a:spcPct val="100000"/>
              </a:lnSpc>
              <a:spcBef>
                <a:spcPts val="525"/>
              </a:spcBef>
            </a:pPr>
            <a:r>
              <a:rPr dirty="0" sz="1750" spc="120" b="1">
                <a:latin typeface="한컴산뜻돋움"/>
                <a:cs typeface="한컴산뜻돋움"/>
              </a:rPr>
              <a:t>C언어는</a:t>
            </a:r>
            <a:r>
              <a:rPr dirty="0" sz="1750" spc="35" b="1">
                <a:latin typeface="한컴산뜻돋움"/>
                <a:cs typeface="한컴산뜻돋움"/>
              </a:rPr>
              <a:t> </a:t>
            </a:r>
            <a:r>
              <a:rPr dirty="0" sz="1750" spc="-25" b="1">
                <a:latin typeface="한컴산뜻돋움"/>
                <a:cs typeface="한컴산뜻돋움"/>
              </a:rPr>
              <a:t>여기!</a:t>
            </a:r>
            <a:endParaRPr sz="1750">
              <a:latin typeface="한컴산뜻돋움"/>
              <a:cs typeface="한컴산뜻돋움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169581" y="4475403"/>
            <a:ext cx="4345305" cy="866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89685" marR="5080" indent="-1277620">
              <a:lnSpc>
                <a:spcPct val="117400"/>
              </a:lnSpc>
              <a:spcBef>
                <a:spcPts val="90"/>
              </a:spcBef>
            </a:pPr>
            <a:r>
              <a:rPr dirty="0" sz="2350" spc="-265">
                <a:latin typeface="함초롬바탕"/>
                <a:cs typeface="함초롬바탕"/>
              </a:rPr>
              <a:t>이론은</a:t>
            </a:r>
            <a:r>
              <a:rPr dirty="0" sz="2350" spc="-40">
                <a:latin typeface="함초롬바탕"/>
                <a:cs typeface="함초롬바탕"/>
              </a:rPr>
              <a:t> </a:t>
            </a:r>
            <a:r>
              <a:rPr dirty="0" sz="2350" spc="-25">
                <a:latin typeface="함초롬바탕"/>
                <a:cs typeface="함초롬바탕"/>
              </a:rPr>
              <a:t>이해하기</a:t>
            </a:r>
            <a:r>
              <a:rPr dirty="0" sz="2350" spc="-105">
                <a:latin typeface="함초롬바탕"/>
                <a:cs typeface="함초롬바탕"/>
              </a:rPr>
              <a:t> </a:t>
            </a:r>
            <a:r>
              <a:rPr dirty="0" sz="2350" spc="-254">
                <a:latin typeface="함초롬바탕"/>
                <a:cs typeface="함초롬바탕"/>
              </a:rPr>
              <a:t>어려우니</a:t>
            </a:r>
            <a:r>
              <a:rPr dirty="0" sz="2350" spc="-40">
                <a:latin typeface="함초롬바탕"/>
                <a:cs typeface="함초롬바탕"/>
              </a:rPr>
              <a:t> </a:t>
            </a:r>
            <a:r>
              <a:rPr dirty="0" sz="2350" spc="-65">
                <a:latin typeface="함초롬바탕"/>
                <a:cs typeface="함초롬바탕"/>
              </a:rPr>
              <a:t>생략하고 </a:t>
            </a:r>
            <a:r>
              <a:rPr dirty="0" sz="2350" spc="-265">
                <a:latin typeface="함초롬바탕"/>
                <a:cs typeface="함초롬바탕"/>
              </a:rPr>
              <a:t>꿀팁을</a:t>
            </a:r>
            <a:r>
              <a:rPr dirty="0" sz="2350" spc="-40">
                <a:latin typeface="함초롬바탕"/>
                <a:cs typeface="함초롬바탕"/>
              </a:rPr>
              <a:t> </a:t>
            </a:r>
            <a:r>
              <a:rPr dirty="0" sz="2350" spc="-20">
                <a:latin typeface="함초롬바탕"/>
                <a:cs typeface="함초롬바탕"/>
              </a:rPr>
              <a:t>주자면,</a:t>
            </a:r>
            <a:endParaRPr sz="2350">
              <a:latin typeface="함초롬바탕"/>
              <a:cs typeface="함초롬바탕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624953" y="5736954"/>
            <a:ext cx="5434330" cy="86677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dirty="0" sz="2350" spc="-204">
                <a:solidFill>
                  <a:srgbClr val="9A0000"/>
                </a:solidFill>
                <a:latin typeface="함초롬바탕"/>
                <a:cs typeface="함초롬바탕"/>
              </a:rPr>
              <a:t>교과서를</a:t>
            </a:r>
            <a:r>
              <a:rPr dirty="0" sz="2350" spc="-20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350" spc="-285">
                <a:solidFill>
                  <a:srgbClr val="9A0000"/>
                </a:solidFill>
                <a:latin typeface="함초롬바탕"/>
                <a:cs typeface="함초롬바탕"/>
              </a:rPr>
              <a:t>기준으로</a:t>
            </a:r>
            <a:r>
              <a:rPr dirty="0" sz="2350" spc="-20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350" spc="-165">
                <a:solidFill>
                  <a:srgbClr val="9A0000"/>
                </a:solidFill>
                <a:latin typeface="함초롬바탕"/>
                <a:cs typeface="함초롬바탕"/>
              </a:rPr>
              <a:t>나오기</a:t>
            </a:r>
            <a:r>
              <a:rPr dirty="0" sz="2350" spc="-1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350" spc="-25">
                <a:solidFill>
                  <a:srgbClr val="9A0000"/>
                </a:solidFill>
                <a:latin typeface="함초롬바탕"/>
                <a:cs typeface="함초롬바탕"/>
              </a:rPr>
              <a:t>때문❻</a:t>
            </a:r>
            <a:endParaRPr sz="2350">
              <a:latin typeface="함초롬바탕"/>
              <a:cs typeface="함초롬바탕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dirty="0" sz="2350" spc="-225">
                <a:solidFill>
                  <a:srgbClr val="9A0000"/>
                </a:solidFill>
                <a:latin typeface="함초롬바탕"/>
                <a:cs typeface="함초롬바탕"/>
              </a:rPr>
              <a:t>이론</a:t>
            </a:r>
            <a:r>
              <a:rPr dirty="0" sz="2350" spc="-3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350" spc="-254">
                <a:solidFill>
                  <a:srgbClr val="9A0000"/>
                </a:solidFill>
                <a:latin typeface="함초롬바탕"/>
                <a:cs typeface="함초롬바탕"/>
              </a:rPr>
              <a:t>문제는</a:t>
            </a:r>
            <a:r>
              <a:rPr dirty="0" sz="2350" spc="-3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350" spc="-120">
                <a:solidFill>
                  <a:srgbClr val="9A0000"/>
                </a:solidFill>
                <a:latin typeface="함초롬바탕"/>
                <a:cs typeface="함초롬바탕"/>
              </a:rPr>
              <a:t>교과서만</a:t>
            </a:r>
            <a:r>
              <a:rPr dirty="0" sz="2350" spc="-30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350" spc="-180">
                <a:solidFill>
                  <a:srgbClr val="9A0000"/>
                </a:solidFill>
                <a:latin typeface="함초롬바탕"/>
                <a:cs typeface="함초롬바탕"/>
              </a:rPr>
              <a:t>봐도</a:t>
            </a:r>
            <a:r>
              <a:rPr dirty="0" sz="2350" spc="-3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350">
                <a:solidFill>
                  <a:srgbClr val="9A0000"/>
                </a:solidFill>
                <a:latin typeface="함초롬바탕"/>
                <a:cs typeface="함초롬바탕"/>
              </a:rPr>
              <a:t>다</a:t>
            </a:r>
            <a:r>
              <a:rPr dirty="0" sz="2350" spc="-30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350" spc="-190">
                <a:solidFill>
                  <a:srgbClr val="9A0000"/>
                </a:solidFill>
                <a:latin typeface="함초롬바탕"/>
                <a:cs typeface="함초롬바탕"/>
              </a:rPr>
              <a:t>맞출</a:t>
            </a:r>
            <a:r>
              <a:rPr dirty="0" sz="2350" spc="-35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350" spc="-345">
                <a:solidFill>
                  <a:srgbClr val="9A0000"/>
                </a:solidFill>
                <a:latin typeface="함초롬바탕"/>
                <a:cs typeface="함초롬바탕"/>
              </a:rPr>
              <a:t>수</a:t>
            </a:r>
            <a:r>
              <a:rPr dirty="0" sz="2350" spc="-30">
                <a:solidFill>
                  <a:srgbClr val="9A0000"/>
                </a:solidFill>
                <a:latin typeface="함초롬바탕"/>
                <a:cs typeface="함초롬바탕"/>
              </a:rPr>
              <a:t> </a:t>
            </a:r>
            <a:r>
              <a:rPr dirty="0" sz="2350" spc="-20">
                <a:solidFill>
                  <a:srgbClr val="9A0000"/>
                </a:solidFill>
                <a:latin typeface="함초롬바탕"/>
                <a:cs typeface="함초롬바탕"/>
              </a:rPr>
              <a:t>있음!!</a:t>
            </a:r>
            <a:endParaRPr sz="2350">
              <a:latin typeface="함초롬바탕"/>
              <a:cs typeface="함초롬바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571245" y="567372"/>
            <a:ext cx="3159760" cy="7810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7960724" y="1913586"/>
            <a:ext cx="236728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45" b="1">
                <a:latin typeface="한컴산뜻돋움"/>
                <a:cs typeface="한컴산뜻돋움"/>
              </a:rPr>
              <a:t>프로그래밍란?</a:t>
            </a:r>
            <a:endParaRPr sz="275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7997" y="2566828"/>
            <a:ext cx="1428749" cy="18668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2695" y="3498606"/>
            <a:ext cx="876335" cy="10454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977706" y="4047278"/>
            <a:ext cx="4265930" cy="294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360" b="1">
                <a:latin typeface="한컴산뜻돋움"/>
                <a:cs typeface="한컴산뜻돋움"/>
              </a:rPr>
              <a:t>#include&lt;std</a:t>
            </a:r>
            <a:r>
              <a:rPr dirty="0" sz="3400" spc="360" b="1">
                <a:solidFill>
                  <a:srgbClr val="9A0000"/>
                </a:solidFill>
                <a:latin typeface="한컴산뜻돋움"/>
                <a:cs typeface="한컴산뜻돋움"/>
              </a:rPr>
              <a:t>io.h</a:t>
            </a:r>
            <a:r>
              <a:rPr dirty="0" sz="3400" spc="360" b="1">
                <a:latin typeface="한컴산뜻돋움"/>
                <a:cs typeface="한컴산뜻돋움"/>
              </a:rPr>
              <a:t>&gt;</a:t>
            </a:r>
            <a:endParaRPr sz="3400">
              <a:latin typeface="한컴산뜻돋움"/>
              <a:cs typeface="한컴산뜻돋움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50">
              <a:latin typeface="한컴산뜻돋움"/>
              <a:cs typeface="한컴산뜻돋움"/>
            </a:endParaRPr>
          </a:p>
          <a:p>
            <a:pPr marL="12700" marR="1049020">
              <a:lnSpc>
                <a:spcPct val="115799"/>
              </a:lnSpc>
            </a:pPr>
            <a:r>
              <a:rPr dirty="0" sz="3400" spc="204" b="1">
                <a:latin typeface="한컴산뜻돋움"/>
                <a:cs typeface="한컴산뜻돋움"/>
              </a:rPr>
              <a:t>int</a:t>
            </a:r>
            <a:r>
              <a:rPr dirty="0" sz="3400" spc="50" b="1">
                <a:latin typeface="한컴산뜻돋움"/>
                <a:cs typeface="한컴산뜻돋움"/>
              </a:rPr>
              <a:t> </a:t>
            </a:r>
            <a:r>
              <a:rPr dirty="0" sz="3400" spc="80" b="1">
                <a:latin typeface="한컴산뜻돋움"/>
                <a:cs typeface="한컴산뜻돋움"/>
              </a:rPr>
              <a:t>main(){ </a:t>
            </a:r>
            <a:r>
              <a:rPr dirty="0" sz="3400" spc="135" b="1">
                <a:latin typeface="한컴산뜻돋움"/>
                <a:cs typeface="한컴산뜻돋움"/>
              </a:rPr>
              <a:t>(처리할</a:t>
            </a:r>
            <a:r>
              <a:rPr dirty="0" sz="3400" spc="65" b="1">
                <a:latin typeface="한컴산뜻돋움"/>
                <a:cs typeface="한컴산뜻돋움"/>
              </a:rPr>
              <a:t> </a:t>
            </a:r>
            <a:r>
              <a:rPr dirty="0" sz="3400" spc="75" b="1">
                <a:latin typeface="한컴산뜻돋움"/>
                <a:cs typeface="한컴산뜻돋움"/>
              </a:rPr>
              <a:t>명령문);</a:t>
            </a:r>
            <a:endParaRPr sz="3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3400" spc="140" b="1">
                <a:latin typeface="한컴산뜻돋움"/>
                <a:cs typeface="한컴산뜻돋움"/>
              </a:rPr>
              <a:t>}</a:t>
            </a:r>
            <a:endParaRPr sz="34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7997" y="2566831"/>
            <a:ext cx="1428749" cy="18668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2695" y="3498607"/>
            <a:ext cx="876335" cy="10454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978004" y="4047277"/>
            <a:ext cx="426529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360" b="1">
                <a:latin typeface="한컴산뜻돋움"/>
                <a:cs typeface="한컴산뜻돋움"/>
              </a:rPr>
              <a:t>#include&lt;std</a:t>
            </a:r>
            <a:r>
              <a:rPr dirty="0" sz="3400" spc="360" b="1">
                <a:solidFill>
                  <a:srgbClr val="9A0000"/>
                </a:solidFill>
                <a:latin typeface="한컴산뜻돋움"/>
                <a:cs typeface="한컴산뜻돋움"/>
              </a:rPr>
              <a:t>io.h</a:t>
            </a:r>
            <a:r>
              <a:rPr dirty="0" sz="3400" spc="360" b="1">
                <a:latin typeface="한컴산뜻돋움"/>
                <a:cs typeface="한컴산뜻돋움"/>
              </a:rPr>
              <a:t>&gt;</a:t>
            </a:r>
            <a:endParaRPr sz="340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77706" y="5165474"/>
            <a:ext cx="3221355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204" b="1">
                <a:latin typeface="한컴산뜻돋움"/>
                <a:cs typeface="한컴산뜻돋움"/>
              </a:rPr>
              <a:t>int</a:t>
            </a:r>
            <a:r>
              <a:rPr dirty="0" sz="3400" spc="50" b="1">
                <a:latin typeface="한컴산뜻돋움"/>
                <a:cs typeface="한컴산뜻돋움"/>
              </a:rPr>
              <a:t> </a:t>
            </a:r>
            <a:r>
              <a:rPr dirty="0" sz="3400" spc="80" b="1">
                <a:latin typeface="한컴산뜻돋움"/>
                <a:cs typeface="한컴산뜻돋움"/>
              </a:rPr>
              <a:t>main(){ </a:t>
            </a:r>
            <a:r>
              <a:rPr dirty="0" sz="3400" spc="135" b="1">
                <a:latin typeface="한컴산뜻돋움"/>
                <a:cs typeface="한컴산뜻돋움"/>
              </a:rPr>
              <a:t>(처리할</a:t>
            </a:r>
            <a:r>
              <a:rPr dirty="0" sz="3400" spc="65" b="1">
                <a:latin typeface="한컴산뜻돋움"/>
                <a:cs typeface="한컴산뜻돋움"/>
              </a:rPr>
              <a:t> </a:t>
            </a:r>
            <a:r>
              <a:rPr dirty="0" sz="3400" spc="75" b="1">
                <a:latin typeface="한컴산뜻돋움"/>
                <a:cs typeface="한컴산뜻돋움"/>
              </a:rPr>
              <a:t>명령문);</a:t>
            </a:r>
            <a:endParaRPr sz="3400">
              <a:latin typeface="한컴산뜻돋움"/>
              <a:cs typeface="한컴산뜻돋움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3400" spc="140" b="1">
                <a:latin typeface="한컴산뜻돋움"/>
                <a:cs typeface="한컴산뜻돋움"/>
              </a:rPr>
              <a:t>}</a:t>
            </a:r>
            <a:endParaRPr sz="3400">
              <a:latin typeface="한컴산뜻돋움"/>
              <a:cs typeface="한컴산뜻돋움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31670" y="4061495"/>
            <a:ext cx="6458585" cy="456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73100" algn="l"/>
              </a:tabLst>
            </a:pPr>
            <a:r>
              <a:rPr dirty="0" sz="2800" spc="55">
                <a:latin typeface="함초롬바탕"/>
                <a:cs typeface="함초롬바탕"/>
              </a:rPr>
              <a:t>←</a:t>
            </a:r>
            <a:r>
              <a:rPr dirty="0" sz="2800">
                <a:latin typeface="함초롬바탕"/>
                <a:cs typeface="함초롬바탕"/>
              </a:rPr>
              <a:t>	</a:t>
            </a:r>
            <a:r>
              <a:rPr dirty="0" sz="2800" spc="-204">
                <a:latin typeface="함초롬바탕"/>
                <a:cs typeface="함초롬바탕"/>
              </a:rPr>
              <a:t>인풋&amp;아웃풋의</a:t>
            </a:r>
            <a:r>
              <a:rPr dirty="0" sz="2800" spc="-10">
                <a:latin typeface="함초롬바탕"/>
                <a:cs typeface="함초롬바탕"/>
              </a:rPr>
              <a:t> </a:t>
            </a:r>
            <a:r>
              <a:rPr dirty="0" sz="2800" spc="-215">
                <a:latin typeface="함초롬바탕"/>
                <a:cs typeface="함초롬바탕"/>
              </a:rPr>
              <a:t>헤더파일들을</a:t>
            </a:r>
            <a:r>
              <a:rPr dirty="0" sz="2800" spc="-5">
                <a:latin typeface="함초롬바탕"/>
                <a:cs typeface="함초롬바탕"/>
              </a:rPr>
              <a:t> </a:t>
            </a:r>
            <a:r>
              <a:rPr dirty="0" sz="2800" spc="-10">
                <a:latin typeface="함초롬바탕"/>
                <a:cs typeface="함초롬바탕"/>
              </a:rPr>
              <a:t>포함한다!</a:t>
            </a:r>
            <a:endParaRPr sz="2800">
              <a:latin typeface="함초롬바탕"/>
              <a:cs typeface="함초롬바탕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48324" y="5230486"/>
            <a:ext cx="5059680" cy="456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73100" algn="l"/>
              </a:tabLst>
            </a:pPr>
            <a:r>
              <a:rPr dirty="0" sz="2800" spc="55">
                <a:latin typeface="함초롬바탕"/>
                <a:cs typeface="함초롬바탕"/>
              </a:rPr>
              <a:t>←</a:t>
            </a:r>
            <a:r>
              <a:rPr dirty="0" sz="2800">
                <a:latin typeface="함초롬바탕"/>
                <a:cs typeface="함초롬바탕"/>
              </a:rPr>
              <a:t>	</a:t>
            </a:r>
            <a:r>
              <a:rPr dirty="0" sz="2800" spc="-114">
                <a:latin typeface="함초롬바탕"/>
                <a:cs typeface="함초롬바탕"/>
              </a:rPr>
              <a:t>main이라는</a:t>
            </a:r>
            <a:r>
              <a:rPr dirty="0" sz="2800" spc="-60">
                <a:latin typeface="함초롬바탕"/>
                <a:cs typeface="함초롬바탕"/>
              </a:rPr>
              <a:t> </a:t>
            </a:r>
            <a:r>
              <a:rPr dirty="0" sz="2800" spc="-295">
                <a:latin typeface="함초롬바탕"/>
                <a:cs typeface="함초롬바탕"/>
              </a:rPr>
              <a:t>함수를</a:t>
            </a:r>
            <a:r>
              <a:rPr dirty="0" sz="2800" spc="-50">
                <a:latin typeface="함초롬바탕"/>
                <a:cs typeface="함초롬바탕"/>
              </a:rPr>
              <a:t> </a:t>
            </a:r>
            <a:r>
              <a:rPr dirty="0" sz="2800" spc="-40">
                <a:latin typeface="함초롬바탕"/>
                <a:cs typeface="함초롬바탕"/>
              </a:rPr>
              <a:t>선언한다.</a:t>
            </a:r>
            <a:endParaRPr sz="2800">
              <a:latin typeface="함초롬바탕"/>
              <a:cs typeface="함초롬바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C언어</a:t>
            </a:r>
            <a:r>
              <a:rPr dirty="0" spc="85"/>
              <a:t> </a:t>
            </a:r>
            <a:r>
              <a:rPr dirty="0" spc="295"/>
              <a:t>입문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99781" y="2697364"/>
            <a:ext cx="368046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320" b="1">
                <a:latin typeface="한컴산뜻돋움"/>
                <a:cs typeface="한컴산뜻돋움"/>
              </a:rPr>
              <a:t>#include&lt;stdio.h&gt;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99781" y="3661338"/>
            <a:ext cx="4310380" cy="1060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dirty="0" sz="2900" spc="185" b="1">
                <a:latin typeface="한컴산뜻돋움"/>
                <a:cs typeface="한컴산뜻돋움"/>
              </a:rPr>
              <a:t>int</a:t>
            </a:r>
            <a:r>
              <a:rPr dirty="0" sz="2900" spc="60" b="1">
                <a:latin typeface="한컴산뜻돋움"/>
                <a:cs typeface="한컴산뜻돋움"/>
              </a:rPr>
              <a:t> </a:t>
            </a:r>
            <a:r>
              <a:rPr dirty="0" sz="2900" spc="85" b="1">
                <a:latin typeface="한컴산뜻돋움"/>
                <a:cs typeface="한컴산뜻돋움"/>
              </a:rPr>
              <a:t>main(){ </a:t>
            </a:r>
            <a:r>
              <a:rPr dirty="0" sz="2900" spc="235" b="1">
                <a:latin typeface="한컴산뜻돋움"/>
                <a:cs typeface="한컴산뜻돋움"/>
              </a:rPr>
              <a:t>printf("Hello</a:t>
            </a:r>
            <a:r>
              <a:rPr dirty="0" sz="2900" spc="50" b="1">
                <a:latin typeface="한컴산뜻돋움"/>
                <a:cs typeface="한컴산뜻돋움"/>
              </a:rPr>
              <a:t> </a:t>
            </a:r>
            <a:r>
              <a:rPr dirty="0" sz="2900" spc="-130" b="1">
                <a:latin typeface="한컴산뜻돋움"/>
                <a:cs typeface="한컴산뜻돋움"/>
              </a:rPr>
              <a:t>W</a:t>
            </a:r>
            <a:r>
              <a:rPr dirty="0" sz="2900" spc="315" b="1">
                <a:latin typeface="한컴산뜻돋움"/>
                <a:cs typeface="한컴산뜻돋움"/>
              </a:rPr>
              <a:t>o</a:t>
            </a:r>
            <a:r>
              <a:rPr dirty="0" sz="2900" spc="370" b="1">
                <a:latin typeface="한컴산뜻돋움"/>
                <a:cs typeface="한컴산뜻돋움"/>
              </a:rPr>
              <a:t>r</a:t>
            </a:r>
            <a:r>
              <a:rPr dirty="0" sz="2900" spc="175" b="1">
                <a:latin typeface="한컴산뜻돋움"/>
                <a:cs typeface="한컴산뜻돋움"/>
              </a:rPr>
              <a:t>l</a:t>
            </a:r>
            <a:r>
              <a:rPr dirty="0" sz="2900" spc="285" b="1">
                <a:latin typeface="한컴산뜻돋움"/>
                <a:cs typeface="한컴산뜻돋움"/>
              </a:rPr>
              <a:t>d</a:t>
            </a:r>
            <a:r>
              <a:rPr dirty="0" sz="2900" spc="-480" b="1">
                <a:latin typeface="한컴산뜻돋움"/>
                <a:cs typeface="한컴산뜻돋움"/>
              </a:rPr>
              <a:t>!</a:t>
            </a:r>
            <a:r>
              <a:rPr dirty="0" sz="2900" spc="605" b="1">
                <a:latin typeface="한컴산뜻돋움"/>
                <a:cs typeface="한컴산뜻돋움"/>
              </a:rPr>
              <a:t>"</a:t>
            </a:r>
            <a:r>
              <a:rPr dirty="0" sz="2900" spc="-65" b="1">
                <a:latin typeface="한컴산뜻돋움"/>
                <a:cs typeface="한컴산뜻돋움"/>
              </a:rPr>
              <a:t>)</a:t>
            </a:r>
            <a:r>
              <a:rPr dirty="0" sz="2900" b="1">
                <a:latin typeface="한컴산뜻돋움"/>
                <a:cs typeface="한컴산뜻돋움"/>
              </a:rPr>
              <a:t>;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99781" y="5283925"/>
            <a:ext cx="20764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135" b="1">
                <a:latin typeface="한컴산뜻돋움"/>
                <a:cs typeface="한컴산뜻돋움"/>
              </a:rPr>
              <a:t>}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19253" y="2697364"/>
            <a:ext cx="368046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320" b="1">
                <a:latin typeface="한컴산뜻돋움"/>
                <a:cs typeface="한컴산뜻돋움"/>
              </a:rPr>
              <a:t>#include&lt;stdio.h&gt;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519253" y="3661338"/>
            <a:ext cx="3879215" cy="1060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dirty="0" sz="2900" spc="185" b="1">
                <a:latin typeface="한컴산뜻돋움"/>
                <a:cs typeface="한컴산뜻돋움"/>
              </a:rPr>
              <a:t>int</a:t>
            </a:r>
            <a:r>
              <a:rPr dirty="0" sz="2900" spc="60" b="1">
                <a:latin typeface="한컴산뜻돋움"/>
                <a:cs typeface="한컴산뜻돋움"/>
              </a:rPr>
              <a:t> </a:t>
            </a:r>
            <a:r>
              <a:rPr dirty="0" sz="2900" spc="85" b="1">
                <a:latin typeface="한컴산뜻돋움"/>
                <a:cs typeface="한컴산뜻돋움"/>
              </a:rPr>
              <a:t>main(){ </a:t>
            </a:r>
            <a:r>
              <a:rPr dirty="0" sz="2900" spc="310" b="1">
                <a:latin typeface="한컴산뜻돋움"/>
                <a:cs typeface="한컴산뜻돋움"/>
              </a:rPr>
              <a:t>p</a:t>
            </a:r>
            <a:r>
              <a:rPr dirty="0" sz="2900" spc="405" b="1">
                <a:latin typeface="한컴산뜻돋움"/>
                <a:cs typeface="한컴산뜻돋움"/>
              </a:rPr>
              <a:t>r</a:t>
            </a:r>
            <a:r>
              <a:rPr dirty="0" sz="2900" spc="220" b="1">
                <a:latin typeface="한컴산뜻돋움"/>
                <a:cs typeface="한컴산뜻돋움"/>
              </a:rPr>
              <a:t>i</a:t>
            </a:r>
            <a:r>
              <a:rPr dirty="0" sz="2900" spc="295" b="1">
                <a:latin typeface="한컴산뜻돋움"/>
                <a:cs typeface="한컴산뜻돋움"/>
              </a:rPr>
              <a:t>n</a:t>
            </a:r>
            <a:r>
              <a:rPr dirty="0" sz="2900" spc="200" b="1">
                <a:latin typeface="한컴산뜻돋움"/>
                <a:cs typeface="한컴산뜻돋움"/>
              </a:rPr>
              <a:t>t</a:t>
            </a:r>
            <a:r>
              <a:rPr dirty="0" sz="2900" spc="260" b="1">
                <a:latin typeface="한컴산뜻돋움"/>
                <a:cs typeface="한컴산뜻돋움"/>
              </a:rPr>
              <a:t>f</a:t>
            </a:r>
            <a:r>
              <a:rPr dirty="0" sz="2900" spc="-40" b="1">
                <a:latin typeface="한컴산뜻돋움"/>
                <a:cs typeface="한컴산뜻돋움"/>
              </a:rPr>
              <a:t>(</a:t>
            </a:r>
            <a:r>
              <a:rPr dirty="0" sz="2900" spc="645" b="1">
                <a:latin typeface="한컴산뜻돋움"/>
                <a:cs typeface="한컴산뜻돋움"/>
              </a:rPr>
              <a:t>"</a:t>
            </a:r>
            <a:r>
              <a:rPr dirty="0" sz="2900" spc="45" b="1">
                <a:latin typeface="한컴산뜻돋움"/>
                <a:cs typeface="한컴산뜻돋움"/>
              </a:rPr>
              <a:t>안녕하세요</a:t>
            </a:r>
            <a:r>
              <a:rPr dirty="0" sz="2900" spc="-445" b="1">
                <a:latin typeface="한컴산뜻돋움"/>
                <a:cs typeface="한컴산뜻돋움"/>
              </a:rPr>
              <a:t>!</a:t>
            </a:r>
            <a:r>
              <a:rPr dirty="0" sz="2900" spc="645" b="1">
                <a:latin typeface="한컴산뜻돋움"/>
                <a:cs typeface="한컴산뜻돋움"/>
              </a:rPr>
              <a:t>"</a:t>
            </a:r>
            <a:r>
              <a:rPr dirty="0" sz="2900" spc="-35" b="1">
                <a:latin typeface="한컴산뜻돋움"/>
                <a:cs typeface="한컴산뜻돋움"/>
              </a:rPr>
              <a:t>)</a:t>
            </a:r>
            <a:r>
              <a:rPr dirty="0" sz="2900" spc="40" b="1">
                <a:latin typeface="한컴산뜻돋움"/>
                <a:cs typeface="한컴산뜻돋움"/>
              </a:rPr>
              <a:t>;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519253" y="5283925"/>
            <a:ext cx="20764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135" b="1">
                <a:latin typeface="한컴산뜻돋움"/>
                <a:cs typeface="한컴산뜻돋움"/>
              </a:rPr>
              <a:t>}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507631" y="2697364"/>
            <a:ext cx="368046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320" b="1">
                <a:latin typeface="한컴산뜻돋움"/>
                <a:cs typeface="한컴산뜻돋움"/>
              </a:rPr>
              <a:t>#include&lt;stdio.h&gt;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507631" y="3661338"/>
            <a:ext cx="4119879" cy="1060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dirty="0" sz="2900" spc="185" b="1">
                <a:latin typeface="한컴산뜻돋움"/>
                <a:cs typeface="한컴산뜻돋움"/>
              </a:rPr>
              <a:t>int</a:t>
            </a:r>
            <a:r>
              <a:rPr dirty="0" sz="2900" spc="60" b="1">
                <a:latin typeface="한컴산뜻돋움"/>
                <a:cs typeface="한컴산뜻돋움"/>
              </a:rPr>
              <a:t> </a:t>
            </a:r>
            <a:r>
              <a:rPr dirty="0" sz="2900" spc="85" b="1">
                <a:latin typeface="한컴산뜻돋움"/>
                <a:cs typeface="한컴산뜻돋움"/>
              </a:rPr>
              <a:t>main(){ </a:t>
            </a:r>
            <a:r>
              <a:rPr dirty="0" sz="2900" spc="305" b="1">
                <a:latin typeface="한컴산뜻돋움"/>
                <a:cs typeface="한컴산뜻돋움"/>
              </a:rPr>
              <a:t>printf("20230126");</a:t>
            </a:r>
            <a:endParaRPr sz="2900">
              <a:latin typeface="한컴산뜻돋움"/>
              <a:cs typeface="한컴산뜻돋움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507631" y="5283925"/>
            <a:ext cx="20764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135" b="1">
                <a:latin typeface="한컴산뜻돋움"/>
                <a:cs typeface="한컴산뜻돋움"/>
              </a:rPr>
              <a:t>}</a:t>
            </a:r>
            <a:endParaRPr sz="2900">
              <a:latin typeface="한컴산뜻돋움"/>
              <a:cs typeface="한컴산뜻돋움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신승호</dc:creator>
  <cp:keywords>DAFXz_oWMi8,BAFVizeNqSk</cp:keywords>
  <dc:title>신입생 교육-C언어</dc:title>
  <dcterms:created xsi:type="dcterms:W3CDTF">2023-03-23T14:48:15Z</dcterms:created>
  <dcterms:modified xsi:type="dcterms:W3CDTF">2023-03-23T14:48:15Z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2023-03-23T00:00:00Z</vt:filetime>
  </property>
  <property fmtid="{D5CDD505-2E9C-101B-9397-08002B2CF9AE}" pid="3" name="Creator">
    <vt:lpwstr>Canva</vt:lpwstr>
  </property>
  <property fmtid="{D5CDD505-2E9C-101B-9397-08002B2CF9AE}" pid="4" name="LastSaved">
    <vt:filetime>2023-03-23T00:00:00Z</vt:filetime>
  </property>
</Properties>
</file>