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8" r:id="rId8"/>
    <p:sldId id="269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2AE3-B40F-B7E3-1D67-3B47ACA35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A9B5F5-FC83-DEF6-21AF-6AFF461A3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9C400-4B96-6200-A702-C7ED2A0D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7EB4A-7B0F-69F4-36D1-F79268DC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F3612-5656-81CF-C36E-EECFE049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2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A96EB-1318-80DD-D1AA-58F0327B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274CA-4425-E0EC-AFAF-5E5D7C191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922C3-A715-361E-26AA-54840381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F24DF-3C83-5EE3-F6B3-AB782CC3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10DEA-3750-4471-BDBD-94B549A9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AAA29F-008A-0820-1A3C-3B1646687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0DD5C5-602D-D2B0-E1BC-8962EA035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E311C-DBAD-7064-638C-03DED578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DE2DC-443A-B207-287A-5E1ED461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B43C7-98C4-6983-79D5-3C1594E0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7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0919A-C268-2CB7-C6D4-B230C028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" y="463867"/>
            <a:ext cx="10515600" cy="71342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B12E1-4FFD-1D52-65C8-72323A5C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522350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346CE05-0F82-E9B7-EB30-B7FF8DF0A770}"/>
              </a:ext>
            </a:extLst>
          </p:cNvPr>
          <p:cNvSpPr/>
          <p:nvPr userDrawn="1"/>
        </p:nvSpPr>
        <p:spPr>
          <a:xfrm>
            <a:off x="240030" y="240029"/>
            <a:ext cx="11727180" cy="6400801"/>
          </a:xfrm>
          <a:prstGeom prst="round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48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71B20-7E7F-0E0A-700A-4821FF96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78D11-D462-9988-1D84-5ED6E682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7B78D-76DC-0619-06CD-68BB554E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E6572-BE93-455E-77FC-88302097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D23D8-C9F4-EC03-45E8-7864E237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3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3382C-9B33-3FFE-3A28-0B10BCB5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63C57-427F-B626-852B-5C77405B6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4645D6-6D48-932C-E9AA-FB8CE000C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84AEB-6723-EDF6-F6BB-ABD5831C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1236F-A9A6-0D8A-99B6-3A205BE7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D3BF7-F74A-D71F-7DC2-6F6065A7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6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8EB16-EC63-DACC-D548-FE29B30D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F99B4-7ACD-6B1C-F812-0AC2ACCE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7F12CE-CFD9-8C59-8C3D-A85F2C9A6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3CBC7A-2DB0-5A8A-BF4D-ED11ACDBE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D21F62-588E-9155-6F31-F79FD1D12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A8D066-0C11-1037-C696-7AA7D305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5DCCB9-C113-D5B7-B20B-3F569DC3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DAE131-D57E-0FF2-C1FF-808A339D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2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AC0C6-F61B-A2E6-5860-8A23CAB1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05AD42-3395-2F42-4977-4F534813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4334EC-26D7-8398-76C0-2D89B1F5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DD6D9A-3C78-AD72-7A1D-73F945E0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0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38854F-5221-8E7F-B3DD-6A89AA11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2B23A6-D346-7950-9638-0F5613A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1778F3-0875-488B-EC77-184A9412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0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B0AE6-C25B-8717-13DA-FF7E8AB4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D208E-C209-0FB9-2DB4-487D3AA8F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9572EE-F48D-098F-0784-CA5B94D81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3CE25-9823-9BA6-32FC-ED6BFF3D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A031E-93AF-14E0-8F2F-6A4BA7BA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86A4D-D290-6705-E390-C3F7BE6B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9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B934B-0DBC-5D71-6BDE-E0FFD9B3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A4072F-5BDF-71CA-E45F-57FAC012D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38C072-F25E-DB32-748E-716EF2E73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5F35A2-F6EC-2E6A-C77A-8D80ADBE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4B1D1-72C3-CA07-C00B-44114AFF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77001-AC01-1F45-5C59-C798A12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4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E20C95-4FF2-1E08-375C-01BC6CF3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0DA939-FB51-8FA5-26E4-29BDBD63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967F5-B171-6DBA-D85C-1DBD43F01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27779-32FF-649B-92FF-F3BA8F2EB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3EC22-C2DF-9B5D-B032-FEE9DBBB3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EAED7-58FB-B39D-E17C-827CC1EB6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7159"/>
            <a:ext cx="9144000" cy="75184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정보보안 멘토링 </a:t>
            </a:r>
            <a:r>
              <a:rPr lang="en-US" altLang="ko-KR" sz="4000" dirty="0"/>
              <a:t>- C</a:t>
            </a:r>
            <a:r>
              <a:rPr lang="ko-KR" altLang="en-US" sz="4000" dirty="0"/>
              <a:t>언어 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05A29E-9AA4-0326-BDE8-F96863A80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2020" y="3429000"/>
            <a:ext cx="2727960" cy="453073"/>
          </a:xfrm>
        </p:spPr>
        <p:txBody>
          <a:bodyPr/>
          <a:lstStyle/>
          <a:p>
            <a:r>
              <a:rPr lang="en-US" altLang="ko-KR" dirty="0"/>
              <a:t>Made</a:t>
            </a:r>
            <a:r>
              <a:rPr lang="ko-KR" altLang="en-US" dirty="0"/>
              <a:t> </a:t>
            </a:r>
            <a:r>
              <a:rPr lang="en-US" altLang="ko-KR" dirty="0"/>
              <a:t>by. </a:t>
            </a:r>
            <a:r>
              <a:rPr lang="en-US" altLang="ko-KR" dirty="0" err="1"/>
              <a:t>zeroday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87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3F23E-AA9A-39EE-9ACF-C121FC7E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 err="1"/>
              <a:t>언어란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22D8F-488B-F34F-058E-5E9EA429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b="0" i="0" dirty="0">
                <a:effectLst/>
                <a:latin typeface="Söhne"/>
              </a:rPr>
              <a:t>프로그래밍 언어 중 하나로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시스템 프로그래밍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임베디드 시스템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네트워크 프로그래밍 등 다양한 분야에서 사용됨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just"/>
            <a:endParaRPr lang="en-US" altLang="ko-KR" sz="1800" b="0" i="0" dirty="0">
              <a:effectLst/>
              <a:latin typeface="Söhne"/>
            </a:endParaRPr>
          </a:p>
          <a:p>
            <a:pPr algn="just"/>
            <a:r>
              <a:rPr lang="ko-KR" altLang="en-US" b="0" i="0" dirty="0">
                <a:effectLst/>
                <a:latin typeface="Söhne"/>
              </a:rPr>
              <a:t>현재 </a:t>
            </a:r>
            <a:r>
              <a:rPr lang="en-US" altLang="ko-KR" b="0" i="0" dirty="0">
                <a:effectLst/>
                <a:latin typeface="Söhne"/>
              </a:rPr>
              <a:t>C</a:t>
            </a:r>
            <a:r>
              <a:rPr lang="ko-KR" altLang="en-US" b="0" i="0" dirty="0">
                <a:effectLst/>
                <a:latin typeface="Söhne"/>
              </a:rPr>
              <a:t>언어로 개발되어 상용화 된 것</a:t>
            </a:r>
            <a:endParaRPr lang="en-US" altLang="ko-KR" b="0" i="0" dirty="0">
              <a:effectLst/>
              <a:latin typeface="Söhne"/>
            </a:endParaRPr>
          </a:p>
          <a:p>
            <a:pPr algn="just"/>
            <a:r>
              <a:rPr lang="en-US" altLang="ko-KR" sz="2400" b="0" i="0" dirty="0">
                <a:effectLst/>
                <a:latin typeface="Söhne"/>
              </a:rPr>
              <a:t>C++</a:t>
            </a:r>
            <a:r>
              <a:rPr lang="en-US" altLang="ko-KR" sz="2400" dirty="0">
                <a:latin typeface="Söhne"/>
              </a:rPr>
              <a:t>, python, JS</a:t>
            </a:r>
            <a:r>
              <a:rPr lang="ko-KR" altLang="en-US" sz="2400" dirty="0">
                <a:latin typeface="Söhne"/>
              </a:rPr>
              <a:t>와 같은 다양한 프로그래밍 언어들</a:t>
            </a:r>
            <a:endParaRPr lang="en-US" altLang="ko-KR" sz="2400" dirty="0">
              <a:latin typeface="Söhne"/>
            </a:endParaRPr>
          </a:p>
          <a:p>
            <a:pPr algn="just"/>
            <a:endParaRPr lang="en-US" altLang="ko-KR" dirty="0">
              <a:latin typeface="Söhne"/>
            </a:endParaRPr>
          </a:p>
          <a:p>
            <a:pPr algn="just"/>
            <a:r>
              <a:rPr lang="ko-KR" altLang="en-US" dirty="0">
                <a:latin typeface="Söhne"/>
              </a:rPr>
              <a:t>특징</a:t>
            </a:r>
            <a:endParaRPr lang="en-US" altLang="ko-KR" dirty="0">
              <a:latin typeface="Söhne"/>
            </a:endParaRPr>
          </a:p>
          <a:p>
            <a:pPr algn="just"/>
            <a:r>
              <a:rPr lang="ko-KR" altLang="en-US" b="0" i="0" dirty="0" err="1">
                <a:effectLst/>
                <a:latin typeface="Söhne"/>
              </a:rPr>
              <a:t>저수준</a:t>
            </a:r>
            <a:r>
              <a:rPr lang="ko-KR" altLang="en-US" b="0" i="0" dirty="0">
                <a:effectLst/>
                <a:latin typeface="Söhne"/>
              </a:rPr>
              <a:t> 언어이며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메모리와 하드웨어 제어가 가능함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또한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속도가 빠르고 다양한 운영체제에서 사용 가능함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en-US" altLang="ko-K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1606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F1339-5FAD-B0E3-26C0-DB1BACD6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E2FD3-756B-1B7C-BD22-AE31B00D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ko-KR" altLang="en-US" sz="2400" dirty="0"/>
              <a:t>속도가 빠르고 메모리와 하드웨어 제어가 쉬움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r>
              <a:rPr lang="ko-KR" altLang="en-US" b="0" i="0" dirty="0">
                <a:effectLst/>
                <a:latin typeface="Söhne"/>
              </a:rPr>
              <a:t>단점 </a:t>
            </a:r>
            <a:r>
              <a:rPr lang="en-US" altLang="ko-KR" b="0" i="0" dirty="0">
                <a:effectLst/>
                <a:latin typeface="Söhne"/>
              </a:rPr>
              <a:t>– </a:t>
            </a:r>
            <a:r>
              <a:rPr lang="ko-KR" altLang="en-US" sz="2400" b="0" i="0" dirty="0">
                <a:effectLst/>
                <a:latin typeface="Söhne"/>
              </a:rPr>
              <a:t>메모리를 초과하는 오버 </a:t>
            </a:r>
            <a:r>
              <a:rPr lang="ko-KR" altLang="en-US" sz="2400" b="0" i="0" dirty="0" err="1">
                <a:effectLst/>
                <a:latin typeface="Söhne"/>
              </a:rPr>
              <a:t>플로</a:t>
            </a:r>
            <a:r>
              <a:rPr lang="ko-KR" altLang="en-US" sz="2400" b="0" i="0" dirty="0">
                <a:effectLst/>
                <a:latin typeface="Söhne"/>
              </a:rPr>
              <a:t> 등의 오류가 발생할 수 있음</a:t>
            </a:r>
            <a:r>
              <a:rPr lang="en-US" altLang="ko-KR" sz="2400" b="0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59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3F23E-AA9A-39EE-9ACF-C121FC7E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자료형과 변수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22D8F-488B-F34F-058E-5E9EA429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290"/>
            <a:ext cx="10515600" cy="5424232"/>
          </a:xfrm>
        </p:spPr>
        <p:txBody>
          <a:bodyPr/>
          <a:lstStyle/>
          <a:p>
            <a:r>
              <a:rPr lang="en-US" altLang="ko-KR" sz="2400" dirty="0"/>
              <a:t>C</a:t>
            </a:r>
            <a:r>
              <a:rPr lang="ko-KR" altLang="en-US" sz="2400" dirty="0"/>
              <a:t>언어의 대표 자료형</a:t>
            </a:r>
            <a:endParaRPr lang="en-US" altLang="ko-KR" sz="2400" dirty="0"/>
          </a:p>
          <a:p>
            <a:r>
              <a:rPr lang="en-US" altLang="ko-KR" sz="1800" dirty="0"/>
              <a:t>Int : </a:t>
            </a:r>
            <a:r>
              <a:rPr lang="ko-KR" altLang="en-US" sz="1800" dirty="0"/>
              <a:t>정수형</a:t>
            </a:r>
            <a:r>
              <a:rPr lang="en-US" altLang="ko-KR" sz="1800" dirty="0"/>
              <a:t>. 1</a:t>
            </a:r>
            <a:r>
              <a:rPr lang="ko-KR" altLang="en-US" sz="1800" dirty="0"/>
              <a:t>이나 </a:t>
            </a:r>
            <a:r>
              <a:rPr lang="en-US" altLang="ko-KR" sz="1800" dirty="0"/>
              <a:t>-100</a:t>
            </a:r>
            <a:r>
              <a:rPr lang="ko-KR" altLang="en-US" sz="1800" dirty="0"/>
              <a:t>과 같은 정수를 표현할 때 씀</a:t>
            </a:r>
            <a:r>
              <a:rPr lang="en-US" altLang="ko-KR" sz="1800" dirty="0"/>
              <a:t>(4</a:t>
            </a:r>
            <a:r>
              <a:rPr lang="ko-KR" altLang="en-US" sz="1800" dirty="0"/>
              <a:t>바이트</a:t>
            </a:r>
            <a:r>
              <a:rPr lang="en-US" altLang="ko-KR" sz="1800" dirty="0"/>
              <a:t>(32bit)).</a:t>
            </a:r>
          </a:p>
          <a:p>
            <a:r>
              <a:rPr lang="en-US" altLang="ko-KR" sz="1800" dirty="0"/>
              <a:t>Float : 32bit</a:t>
            </a:r>
            <a:r>
              <a:rPr lang="ko-KR" altLang="en-US" sz="1800" dirty="0"/>
              <a:t> 실수형</a:t>
            </a:r>
            <a:r>
              <a:rPr lang="en-US" altLang="ko-KR" sz="1800" dirty="0"/>
              <a:t>. 3.1</a:t>
            </a:r>
            <a:r>
              <a:rPr lang="ko-KR" altLang="en-US" sz="1800" dirty="0"/>
              <a:t>이나 </a:t>
            </a:r>
            <a:r>
              <a:rPr lang="en-US" altLang="ko-KR" sz="1800" dirty="0"/>
              <a:t>-283.1</a:t>
            </a:r>
            <a:r>
              <a:rPr lang="ko-KR" altLang="en-US" sz="1800" dirty="0"/>
              <a:t>과 같은 소수를 표현할 때 사용</a:t>
            </a:r>
            <a:r>
              <a:rPr lang="en-US" altLang="ko-KR" sz="1800" dirty="0"/>
              <a:t>. Float</a:t>
            </a:r>
            <a:r>
              <a:rPr lang="ko-KR" altLang="en-US" sz="1800" dirty="0"/>
              <a:t>의 경우 최대 </a:t>
            </a:r>
            <a:r>
              <a:rPr lang="en-US" altLang="ko-KR" sz="1800" dirty="0"/>
              <a:t>4</a:t>
            </a:r>
            <a:r>
              <a:rPr lang="ko-KR" altLang="en-US" sz="1800" dirty="0"/>
              <a:t>바이트</a:t>
            </a:r>
            <a:r>
              <a:rPr lang="en-US" altLang="ko-KR" sz="1800" dirty="0"/>
              <a:t>(32bit)</a:t>
            </a:r>
            <a:r>
              <a:rPr lang="ko-KR" altLang="en-US" sz="1800" dirty="0"/>
              <a:t>의 수까지 표현 가능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Double : Float</a:t>
            </a:r>
            <a:r>
              <a:rPr lang="ko-KR" altLang="en-US" sz="1800" dirty="0"/>
              <a:t>와 같은 실수형</a:t>
            </a:r>
            <a:r>
              <a:rPr lang="en-US" altLang="ko-KR" sz="1800" dirty="0"/>
              <a:t>. Double</a:t>
            </a:r>
            <a:r>
              <a:rPr lang="ko-KR" altLang="en-US" sz="1800" dirty="0"/>
              <a:t>의 경우 최대 </a:t>
            </a:r>
            <a:r>
              <a:rPr lang="en-US" altLang="ko-KR" sz="1800" dirty="0"/>
              <a:t>8</a:t>
            </a:r>
            <a:r>
              <a:rPr lang="ko-KR" altLang="en-US" sz="1800" dirty="0"/>
              <a:t>바이트</a:t>
            </a:r>
            <a:r>
              <a:rPr lang="en-US" altLang="ko-KR" sz="1800" dirty="0"/>
              <a:t>(64bit)</a:t>
            </a:r>
            <a:r>
              <a:rPr lang="ko-KR" altLang="en-US" sz="1800" dirty="0"/>
              <a:t>까지 표현할 수 있음</a:t>
            </a:r>
            <a:r>
              <a:rPr lang="en-US" altLang="ko-KR" sz="1800" dirty="0"/>
              <a:t>. </a:t>
            </a:r>
            <a:r>
              <a:rPr lang="ko-KR" altLang="en-US" sz="1800" dirty="0"/>
              <a:t>무한 소수를 </a:t>
            </a:r>
            <a:r>
              <a:rPr lang="en-US" altLang="ko-KR" sz="1800" dirty="0"/>
              <a:t>Float</a:t>
            </a:r>
            <a:r>
              <a:rPr lang="ko-KR" altLang="en-US" sz="1800" dirty="0"/>
              <a:t>보다 정확히 표현 가능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Char : </a:t>
            </a:r>
            <a:r>
              <a:rPr lang="ko-KR" altLang="en-US" sz="1800" dirty="0"/>
              <a:t>문자나 문자열을 나타낼 때 쓰는 정수형</a:t>
            </a:r>
            <a:r>
              <a:rPr lang="en-US" altLang="ko-KR" sz="1800" dirty="0"/>
              <a:t>. 1</a:t>
            </a:r>
            <a:r>
              <a:rPr lang="ko-KR" altLang="en-US" sz="1800" dirty="0"/>
              <a:t>바이트</a:t>
            </a:r>
            <a:r>
              <a:rPr lang="en-US" altLang="ko-KR" sz="1800" dirty="0"/>
              <a:t>(8bit)</a:t>
            </a:r>
            <a:r>
              <a:rPr lang="ko-KR" altLang="en-US" sz="1800" dirty="0"/>
              <a:t>이다</a:t>
            </a:r>
            <a:r>
              <a:rPr lang="en-US" altLang="ko-KR" sz="1800" dirty="0"/>
              <a:t>. (character 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/>
              <a:t>준말</a:t>
            </a:r>
            <a:r>
              <a:rPr lang="en-US" altLang="ko-KR" sz="1800" dirty="0"/>
              <a:t>.)</a:t>
            </a:r>
          </a:p>
          <a:p>
            <a:endParaRPr lang="en-US" altLang="ko-KR" sz="1800" dirty="0"/>
          </a:p>
          <a:p>
            <a:r>
              <a:rPr lang="ko-KR" altLang="en-US" sz="2400" dirty="0"/>
              <a:t>변수 선언</a:t>
            </a:r>
            <a:endParaRPr lang="en-US" altLang="ko-KR" sz="2400" dirty="0"/>
          </a:p>
          <a:p>
            <a:r>
              <a:rPr lang="ko-KR" altLang="en-US" sz="2400" dirty="0"/>
              <a:t>값을 넣는 상자를 변수라고 하며</a:t>
            </a:r>
            <a:r>
              <a:rPr lang="en-US" altLang="ko-KR" sz="2400" dirty="0"/>
              <a:t>, </a:t>
            </a:r>
            <a:r>
              <a:rPr lang="ko-KR" altLang="en-US" sz="2400" dirty="0"/>
              <a:t>변수를 생성하는 작업을 선언이라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변수 선언 시</a:t>
            </a:r>
            <a:r>
              <a:rPr lang="en-US" altLang="ko-KR" sz="2400" dirty="0"/>
              <a:t>, </a:t>
            </a:r>
            <a:r>
              <a:rPr lang="ko-KR" altLang="en-US" sz="2400" dirty="0"/>
              <a:t>자료형과 변수 이름을 지정해야 함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Ex) int</a:t>
            </a:r>
            <a:r>
              <a:rPr lang="ko-KR" altLang="en-US" sz="2400" dirty="0"/>
              <a:t> </a:t>
            </a:r>
            <a:r>
              <a:rPr lang="en-US" altLang="ko-KR" sz="2400" dirty="0"/>
              <a:t>a=1; =&gt; a</a:t>
            </a:r>
            <a:r>
              <a:rPr lang="ko-KR" altLang="en-US" sz="2400" dirty="0"/>
              <a:t>라는 정수형 변수에 </a:t>
            </a:r>
            <a:r>
              <a:rPr lang="en-US" altLang="ko-KR" sz="2400" dirty="0"/>
              <a:t>1</a:t>
            </a:r>
            <a:r>
              <a:rPr lang="ko-KR" altLang="en-US" sz="2400" dirty="0"/>
              <a:t>이라는 값을 넣음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char b=“hello”; =&gt; b</a:t>
            </a:r>
            <a:r>
              <a:rPr lang="ko-KR" altLang="en-US" sz="2400" dirty="0"/>
              <a:t>라는 문자열 정수형 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2189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3F23E-AA9A-39EE-9ACF-C121FC7E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변수나 값들을 연산하는 기호를 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22D8F-488B-F34F-058E-5E9EA429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사칙연산 </a:t>
            </a:r>
            <a:r>
              <a:rPr lang="en-US" altLang="ko-KR" dirty="0"/>
              <a:t>: </a:t>
            </a:r>
            <a:r>
              <a:rPr lang="ko-KR" altLang="en-US" dirty="0"/>
              <a:t>우리가 수학에서 배우는 </a:t>
            </a:r>
            <a:r>
              <a:rPr lang="ko-KR" altLang="en-US" dirty="0" err="1"/>
              <a:t>그거임</a:t>
            </a:r>
            <a:r>
              <a:rPr lang="en-US" altLang="ko-KR" dirty="0"/>
              <a:t>.</a:t>
            </a:r>
          </a:p>
          <a:p>
            <a:r>
              <a:rPr lang="en-US" altLang="ko-KR" sz="2400" dirty="0"/>
              <a:t>+, -, *, / </a:t>
            </a:r>
            <a:r>
              <a:rPr lang="ko-KR" altLang="en-US" sz="2400" dirty="0"/>
              <a:t>가 있고</a:t>
            </a:r>
            <a:r>
              <a:rPr lang="en-US" altLang="ko-KR" sz="2400" dirty="0"/>
              <a:t>, </a:t>
            </a:r>
            <a:r>
              <a:rPr lang="ko-KR" altLang="en-US" sz="2400" dirty="0"/>
              <a:t>추가적으로 나누기를 했을 때 </a:t>
            </a:r>
            <a:r>
              <a:rPr lang="ko-KR" altLang="en-US" sz="2400" dirty="0" err="1"/>
              <a:t>정수값만</a:t>
            </a:r>
            <a:r>
              <a:rPr lang="ko-KR" altLang="en-US" sz="2400" dirty="0"/>
              <a:t> 출력하는 </a:t>
            </a:r>
            <a:r>
              <a:rPr lang="en-US" altLang="ko-KR" sz="2400" dirty="0"/>
              <a:t>// </a:t>
            </a:r>
            <a:r>
              <a:rPr lang="ko-KR" altLang="en-US" sz="2400" dirty="0"/>
              <a:t>과 나누기 값에 나머지만 출력하는 </a:t>
            </a:r>
            <a:r>
              <a:rPr lang="en-US" altLang="ko-KR" sz="2400" dirty="0"/>
              <a:t>%</a:t>
            </a:r>
            <a:r>
              <a:rPr lang="ko-KR" altLang="en-US" sz="2400" dirty="0"/>
              <a:t>가</a:t>
            </a:r>
            <a:r>
              <a:rPr lang="en-US" altLang="ko-KR" sz="2400" dirty="0"/>
              <a:t> </a:t>
            </a:r>
            <a:r>
              <a:rPr lang="ko-KR" altLang="en-US" sz="2400" dirty="0"/>
              <a:t>있음</a:t>
            </a:r>
            <a:r>
              <a:rPr lang="en-US" altLang="ko-KR" sz="2400" dirty="0"/>
              <a:t>.</a:t>
            </a:r>
          </a:p>
          <a:p>
            <a:endParaRPr lang="en-US" altLang="ko-KR" sz="2000" dirty="0"/>
          </a:p>
          <a:p>
            <a:r>
              <a:rPr lang="ko-KR" altLang="en-US" dirty="0"/>
              <a:t>논리연산 </a:t>
            </a:r>
            <a:r>
              <a:rPr lang="en-US" altLang="ko-KR" dirty="0"/>
              <a:t>: LOGIC GATE</a:t>
            </a:r>
            <a:r>
              <a:rPr lang="ko-KR" altLang="en-US" dirty="0"/>
              <a:t>를 이용한 연산자</a:t>
            </a:r>
            <a:r>
              <a:rPr lang="en-US" altLang="ko-KR" dirty="0"/>
              <a:t>.</a:t>
            </a:r>
          </a:p>
          <a:p>
            <a:r>
              <a:rPr lang="en-US" altLang="ko-KR" sz="2400" dirty="0"/>
              <a:t>&amp;&amp; : and, || : or, ! : not </a:t>
            </a:r>
            <a:r>
              <a:rPr lang="ko-KR" altLang="en-US" sz="2400" dirty="0"/>
              <a:t>이 있음</a:t>
            </a:r>
            <a:r>
              <a:rPr lang="en-US" altLang="ko-KR" sz="2400" dirty="0"/>
              <a:t>.</a:t>
            </a:r>
          </a:p>
          <a:p>
            <a:endParaRPr lang="en-US" altLang="ko-KR" sz="2000" dirty="0"/>
          </a:p>
          <a:p>
            <a:r>
              <a:rPr lang="ko-KR" altLang="en-US" dirty="0"/>
              <a:t>대입연산 </a:t>
            </a:r>
            <a:r>
              <a:rPr lang="en-US" altLang="ko-KR" dirty="0"/>
              <a:t>: A = 13, </a:t>
            </a:r>
            <a:r>
              <a:rPr lang="ko-KR" altLang="en-US" dirty="0"/>
              <a:t>이처럼 어떤 변수에 값을 할당하는 연산자</a:t>
            </a:r>
            <a:r>
              <a:rPr lang="en-US" altLang="ko-KR" dirty="0"/>
              <a:t>.</a:t>
            </a:r>
          </a:p>
          <a:p>
            <a:r>
              <a:rPr lang="en-US" altLang="ko-KR" sz="2400" dirty="0"/>
              <a:t>= : </a:t>
            </a:r>
            <a:r>
              <a:rPr lang="ko-KR" altLang="en-US" sz="2400" dirty="0"/>
              <a:t>값을 할당하거나 저장할 때 주로 사용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+= : A+=13 =&gt; A=13+A</a:t>
            </a:r>
            <a:r>
              <a:rPr lang="ko-KR" altLang="en-US" sz="2400" dirty="0"/>
              <a:t>와 같음</a:t>
            </a:r>
            <a:r>
              <a:rPr lang="en-US" altLang="ko-KR" sz="2400" dirty="0"/>
              <a:t>. </a:t>
            </a:r>
            <a:r>
              <a:rPr lang="ko-KR" altLang="en-US" sz="2400" dirty="0"/>
              <a:t>이와 비슷한 </a:t>
            </a:r>
            <a:r>
              <a:rPr lang="en-US" altLang="ko-KR" sz="2400" dirty="0"/>
              <a:t>-=, *=, /= </a:t>
            </a:r>
            <a:r>
              <a:rPr lang="ko-KR" altLang="en-US" sz="2400" dirty="0"/>
              <a:t>가 있음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16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3F23E-AA9A-39EE-9ACF-C121FC7E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제어문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4000" dirty="0"/>
              <a:t>프로그램의 실행 흐름을 제어하는 문장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22D8F-488B-F34F-058E-5E9EA429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49" y="1269845"/>
            <a:ext cx="11452301" cy="5223509"/>
          </a:xfrm>
        </p:spPr>
        <p:txBody>
          <a:bodyPr/>
          <a:lstStyle/>
          <a:p>
            <a:r>
              <a:rPr lang="en-US" altLang="ko-KR" sz="2000" dirty="0"/>
              <a:t>If</a:t>
            </a:r>
            <a:r>
              <a:rPr lang="ko-KR" altLang="en-US" sz="2000" dirty="0"/>
              <a:t> 문 </a:t>
            </a:r>
            <a:r>
              <a:rPr lang="en-US" altLang="ko-KR" sz="2000" dirty="0"/>
              <a:t>(</a:t>
            </a:r>
            <a:r>
              <a:rPr lang="ko-KR" altLang="en-US" sz="2000" dirty="0"/>
              <a:t>만약에 </a:t>
            </a:r>
            <a:r>
              <a:rPr lang="en-US" altLang="ko-KR" sz="2000" dirty="0"/>
              <a:t>~ </a:t>
            </a:r>
            <a:r>
              <a:rPr lang="ko-KR" altLang="en-US" sz="2000" dirty="0"/>
              <a:t>라면</a:t>
            </a:r>
            <a:r>
              <a:rPr lang="en-US" altLang="ko-KR" sz="2000" dirty="0"/>
              <a:t>) : </a:t>
            </a:r>
            <a:r>
              <a:rPr lang="ko-KR" altLang="en-US" sz="2000" dirty="0"/>
              <a:t>어떤 조건이 참인지 거짓인지 확인하고 맞는 조건의 작업을 수행하는 도구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Ex)</a:t>
            </a:r>
            <a:r>
              <a:rPr lang="ko-KR" altLang="en-US" sz="2000" dirty="0"/>
              <a:t>오늘 비가 오는가</a:t>
            </a:r>
            <a:r>
              <a:rPr lang="en-US" altLang="ko-KR" sz="2000" dirty="0"/>
              <a:t>? / </a:t>
            </a:r>
            <a:r>
              <a:rPr lang="ko-KR" altLang="en-US" sz="2000" dirty="0"/>
              <a:t>참 </a:t>
            </a:r>
            <a:r>
              <a:rPr lang="en-US" altLang="ko-KR" sz="2000" dirty="0"/>
              <a:t>=&gt; </a:t>
            </a:r>
            <a:r>
              <a:rPr lang="ko-KR" altLang="en-US" sz="2000" dirty="0"/>
              <a:t>우산을 챙긴다</a:t>
            </a:r>
            <a:r>
              <a:rPr lang="en-US" altLang="ko-KR" sz="2000" dirty="0"/>
              <a:t>. </a:t>
            </a:r>
          </a:p>
          <a:p>
            <a:endParaRPr lang="en-US" altLang="ko-KR" sz="1050" dirty="0"/>
          </a:p>
          <a:p>
            <a:r>
              <a:rPr lang="en-US" altLang="ko-KR" sz="2000" dirty="0"/>
              <a:t>Else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위 </a:t>
            </a:r>
            <a:r>
              <a:rPr lang="en-US" altLang="ko-KR" sz="2000" dirty="0"/>
              <a:t>If</a:t>
            </a:r>
            <a:r>
              <a:rPr lang="ko-KR" altLang="en-US" sz="2000" dirty="0"/>
              <a:t>문에서 거짓일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추가적인 조건 없이 정해진 작업을 수행하는 도구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Ex)</a:t>
            </a:r>
            <a:r>
              <a:rPr lang="ko-KR" altLang="en-US" sz="2000" dirty="0"/>
              <a:t>오늘 비가 오는가</a:t>
            </a:r>
            <a:r>
              <a:rPr lang="en-US" altLang="ko-KR" sz="2000" dirty="0"/>
              <a:t>?</a:t>
            </a:r>
            <a:r>
              <a:rPr lang="en-US" altLang="ko-KR" sz="2400" dirty="0"/>
              <a:t> / </a:t>
            </a:r>
            <a:r>
              <a:rPr lang="ko-KR" altLang="en-US" sz="2000" dirty="0"/>
              <a:t>거짓 </a:t>
            </a:r>
            <a:r>
              <a:rPr lang="en-US" altLang="ko-KR" sz="2000" dirty="0"/>
              <a:t>=&gt; </a:t>
            </a:r>
            <a:r>
              <a:rPr lang="ko-KR" altLang="en-US" sz="2000" dirty="0"/>
              <a:t>그냥 놀러 나간다</a:t>
            </a:r>
            <a:r>
              <a:rPr lang="en-US" altLang="ko-KR" sz="2000" dirty="0"/>
              <a:t>.</a:t>
            </a:r>
          </a:p>
          <a:p>
            <a:endParaRPr lang="en-US" altLang="ko-KR" sz="1050" dirty="0"/>
          </a:p>
          <a:p>
            <a:pPr algn="just"/>
            <a:r>
              <a:rPr lang="en-US" altLang="ko-KR" sz="2000" dirty="0"/>
              <a:t>Else if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위 </a:t>
            </a:r>
            <a:r>
              <a:rPr lang="en-US" altLang="ko-KR" sz="2000" dirty="0"/>
              <a:t>If</a:t>
            </a:r>
            <a:r>
              <a:rPr lang="ko-KR" altLang="en-US" sz="2000" dirty="0"/>
              <a:t>문에서 거짓일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조건에 충족하는지에 따라 참이면 작업을 수행하는 도구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Ex)</a:t>
            </a:r>
            <a:r>
              <a:rPr lang="ko-KR" altLang="en-US" sz="2000" dirty="0"/>
              <a:t>오늘 비가 오는가</a:t>
            </a:r>
            <a:r>
              <a:rPr lang="en-US" altLang="ko-KR" sz="2000" dirty="0"/>
              <a:t>? / </a:t>
            </a:r>
            <a:r>
              <a:rPr lang="ko-KR" altLang="en-US" sz="2000" dirty="0"/>
              <a:t>거짓 </a:t>
            </a:r>
            <a:r>
              <a:rPr lang="en-US" altLang="ko-KR" sz="2000" dirty="0"/>
              <a:t>=&gt; </a:t>
            </a:r>
            <a:r>
              <a:rPr lang="ko-KR" altLang="en-US" sz="2000" dirty="0"/>
              <a:t>오늘 눈이 오는가</a:t>
            </a:r>
            <a:r>
              <a:rPr lang="en-US" altLang="ko-KR" sz="2000" dirty="0"/>
              <a:t>? / </a:t>
            </a:r>
            <a:r>
              <a:rPr lang="ko-KR" altLang="en-US" sz="2000" dirty="0"/>
              <a:t>참 </a:t>
            </a:r>
            <a:r>
              <a:rPr lang="en-US" altLang="ko-KR" sz="2000" dirty="0"/>
              <a:t>=&gt; </a:t>
            </a:r>
            <a:r>
              <a:rPr lang="ko-KR" altLang="en-US" sz="2000" dirty="0"/>
              <a:t>패딩을 입는다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# </a:t>
            </a:r>
            <a:r>
              <a:rPr lang="ko-KR" altLang="en-US" sz="2000" dirty="0"/>
              <a:t>예제 코드</a:t>
            </a:r>
            <a:endParaRPr lang="en-US" altLang="ko-KR" sz="2000" dirty="0"/>
          </a:p>
          <a:p>
            <a:r>
              <a:rPr lang="en-US" altLang="ko-KR" sz="1200" b="1" dirty="0"/>
              <a:t>If (</a:t>
            </a:r>
            <a:r>
              <a:rPr lang="ko-KR" altLang="en-US" sz="1200" b="1" dirty="0"/>
              <a:t>비가 오는가</a:t>
            </a:r>
            <a:r>
              <a:rPr lang="en-US" altLang="ko-KR" sz="1200" b="1" dirty="0"/>
              <a:t>?) {</a:t>
            </a:r>
            <a:br>
              <a:rPr lang="en-US" altLang="ko-KR" sz="1200" b="1" dirty="0"/>
            </a:br>
            <a:r>
              <a:rPr lang="en-US" altLang="ko-KR" sz="1200" b="1" dirty="0"/>
              <a:t>	</a:t>
            </a:r>
            <a:r>
              <a:rPr lang="ko-KR" altLang="en-US" sz="1200" b="1" dirty="0"/>
              <a:t>우산을 가져간다</a:t>
            </a:r>
            <a:r>
              <a:rPr lang="en-US" altLang="ko-KR" sz="1200" b="1" dirty="0"/>
              <a:t>();  //</a:t>
            </a:r>
            <a:r>
              <a:rPr lang="ko-KR" altLang="en-US" sz="1200" b="1" dirty="0"/>
              <a:t>비 올 때 우산을 가져가는 코드</a:t>
            </a:r>
            <a:br>
              <a:rPr lang="en-US" altLang="ko-KR" sz="1200" b="1" dirty="0"/>
            </a:br>
            <a:r>
              <a:rPr lang="en-US" altLang="ko-KR" sz="1200" b="1" dirty="0"/>
              <a:t>}</a:t>
            </a:r>
            <a:br>
              <a:rPr lang="en-US" altLang="ko-KR" sz="1200" b="1" dirty="0"/>
            </a:br>
            <a:r>
              <a:rPr lang="en-US" altLang="ko-KR" sz="1200" b="1" dirty="0"/>
              <a:t>Else if (</a:t>
            </a:r>
            <a:r>
              <a:rPr lang="ko-KR" altLang="en-US" sz="1200" b="1" dirty="0"/>
              <a:t>눈이 오는가</a:t>
            </a:r>
            <a:r>
              <a:rPr lang="en-US" altLang="ko-KR" sz="1200" b="1" dirty="0"/>
              <a:t>?) {</a:t>
            </a:r>
            <a:br>
              <a:rPr lang="en-US" altLang="ko-KR" sz="1200" b="1" dirty="0"/>
            </a:br>
            <a:r>
              <a:rPr lang="en-US" altLang="ko-KR" sz="1200" b="1" dirty="0"/>
              <a:t>	</a:t>
            </a:r>
            <a:r>
              <a:rPr lang="ko-KR" altLang="en-US" sz="1200" b="1" dirty="0"/>
              <a:t>패딩을 입는다</a:t>
            </a:r>
            <a:r>
              <a:rPr lang="en-US" altLang="ko-KR" sz="1200" b="1" dirty="0"/>
              <a:t>();     //</a:t>
            </a:r>
            <a:r>
              <a:rPr lang="ko-KR" altLang="en-US" sz="1200" b="1" dirty="0"/>
              <a:t>눈 올 때 패딩을 입는 코드</a:t>
            </a:r>
            <a:br>
              <a:rPr lang="en-US" altLang="ko-KR" sz="1200" b="1" dirty="0"/>
            </a:br>
            <a:r>
              <a:rPr lang="en-US" altLang="ko-KR" sz="1200" b="1" dirty="0"/>
              <a:t>}</a:t>
            </a:r>
            <a:br>
              <a:rPr lang="en-US" altLang="ko-KR" sz="1200" b="1" dirty="0"/>
            </a:br>
            <a:r>
              <a:rPr lang="en-US" altLang="ko-KR" sz="1200" b="1" dirty="0"/>
              <a:t>else {</a:t>
            </a:r>
            <a:br>
              <a:rPr lang="en-US" altLang="ko-KR" sz="1200" b="1" dirty="0"/>
            </a:br>
            <a:r>
              <a:rPr lang="en-US" altLang="ko-KR" sz="1200" b="1" dirty="0"/>
              <a:t>	</a:t>
            </a:r>
            <a:r>
              <a:rPr lang="ko-KR" altLang="en-US" sz="1200" b="1" dirty="0"/>
              <a:t>그냥 놀러 나간다</a:t>
            </a:r>
            <a:r>
              <a:rPr lang="en-US" altLang="ko-KR" sz="1200" b="1" dirty="0"/>
              <a:t>(); //</a:t>
            </a:r>
            <a:r>
              <a:rPr lang="ko-KR" altLang="en-US" sz="1200" b="1" dirty="0"/>
              <a:t>날씨가 좋을 때 그냥 나가는 코드</a:t>
            </a:r>
            <a:endParaRPr lang="en-US" altLang="ko-KR" sz="1200" b="1" dirty="0"/>
          </a:p>
          <a:p>
            <a:r>
              <a:rPr lang="en-US" altLang="ko-KR" sz="1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026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3F23E-AA9A-39EE-9ACF-C121FC7E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제어문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4000" dirty="0"/>
              <a:t>프로그램의 실행 흐름을 제어하는 문장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22D8F-488B-F34F-058E-5E9EA429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49" y="1269845"/>
            <a:ext cx="11452301" cy="522350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For </a:t>
            </a:r>
            <a:r>
              <a:rPr lang="ko-KR" altLang="en-US" sz="2400" b="1" dirty="0"/>
              <a:t>문 </a:t>
            </a:r>
            <a:r>
              <a:rPr lang="en-US" altLang="ko-KR" sz="2400" b="1"/>
              <a:t>: 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12288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3F23E-AA9A-39EE-9ACF-C121FC7E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제어문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4000" dirty="0"/>
              <a:t>프로그램의 실행 흐름을 제어하는 문장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22D8F-488B-F34F-058E-5E9EA429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49" y="1269845"/>
            <a:ext cx="11452301" cy="5223509"/>
          </a:xfrm>
        </p:spPr>
        <p:txBody>
          <a:bodyPr/>
          <a:lstStyle/>
          <a:p>
            <a:r>
              <a:rPr lang="en-US" altLang="ko-KR" sz="2000" dirty="0"/>
              <a:t>If</a:t>
            </a:r>
            <a:r>
              <a:rPr lang="ko-KR" altLang="en-US" sz="2000" dirty="0"/>
              <a:t> 문 </a:t>
            </a:r>
            <a:r>
              <a:rPr lang="en-US" altLang="ko-KR" sz="2000" dirty="0"/>
              <a:t>(</a:t>
            </a:r>
            <a:r>
              <a:rPr lang="ko-KR" altLang="en-US" sz="2000" dirty="0"/>
              <a:t>만약에 </a:t>
            </a:r>
            <a:r>
              <a:rPr lang="en-US" altLang="ko-KR" sz="2000" dirty="0"/>
              <a:t>~ </a:t>
            </a:r>
            <a:r>
              <a:rPr lang="ko-KR" altLang="en-US" sz="2000" dirty="0"/>
              <a:t>라면</a:t>
            </a:r>
            <a:r>
              <a:rPr lang="en-US" altLang="ko-KR" sz="2000" dirty="0"/>
              <a:t>) : </a:t>
            </a:r>
            <a:r>
              <a:rPr lang="ko-KR" altLang="en-US" sz="2000" dirty="0"/>
              <a:t>어떤 조건이 참인지 거짓인지 확인하고 맞는 조건의 작업을 수행하는 도구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Ex)</a:t>
            </a:r>
            <a:r>
              <a:rPr lang="ko-KR" altLang="en-US" sz="2000" dirty="0"/>
              <a:t>오늘 비가 오는가</a:t>
            </a:r>
            <a:r>
              <a:rPr lang="en-US" altLang="ko-KR" sz="2000" dirty="0"/>
              <a:t>? / </a:t>
            </a:r>
            <a:r>
              <a:rPr lang="ko-KR" altLang="en-US" sz="2000" dirty="0"/>
              <a:t>참 </a:t>
            </a:r>
            <a:r>
              <a:rPr lang="en-US" altLang="ko-KR" sz="2000" dirty="0"/>
              <a:t>=&gt; </a:t>
            </a:r>
            <a:r>
              <a:rPr lang="ko-KR" altLang="en-US" sz="2000" dirty="0"/>
              <a:t>우산을 챙긴다</a:t>
            </a:r>
            <a:r>
              <a:rPr lang="en-US" altLang="ko-KR" sz="2000" dirty="0"/>
              <a:t>. </a:t>
            </a:r>
          </a:p>
          <a:p>
            <a:endParaRPr lang="en-US" altLang="ko-KR" sz="1050" dirty="0"/>
          </a:p>
          <a:p>
            <a:r>
              <a:rPr lang="en-US" altLang="ko-KR" sz="2000" dirty="0"/>
              <a:t>Else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위 </a:t>
            </a:r>
            <a:r>
              <a:rPr lang="en-US" altLang="ko-KR" sz="2000" dirty="0"/>
              <a:t>If</a:t>
            </a:r>
            <a:r>
              <a:rPr lang="ko-KR" altLang="en-US" sz="2000" dirty="0"/>
              <a:t>문에서 거짓일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추가적인 조건 없이 정해진 작업을 수행하는 도구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Ex)</a:t>
            </a:r>
            <a:r>
              <a:rPr lang="ko-KR" altLang="en-US" sz="2000" dirty="0"/>
              <a:t>오늘 비가 오는가</a:t>
            </a:r>
            <a:r>
              <a:rPr lang="en-US" altLang="ko-KR" sz="2000" dirty="0"/>
              <a:t>?</a:t>
            </a:r>
            <a:r>
              <a:rPr lang="en-US" altLang="ko-KR" sz="2400" dirty="0"/>
              <a:t> / </a:t>
            </a:r>
            <a:r>
              <a:rPr lang="ko-KR" altLang="en-US" sz="2000" dirty="0"/>
              <a:t>거짓 </a:t>
            </a:r>
            <a:r>
              <a:rPr lang="en-US" altLang="ko-KR" sz="2000" dirty="0"/>
              <a:t>=&gt; </a:t>
            </a:r>
            <a:r>
              <a:rPr lang="ko-KR" altLang="en-US" sz="2000" dirty="0"/>
              <a:t>그냥 놀러 나간다</a:t>
            </a:r>
            <a:r>
              <a:rPr lang="en-US" altLang="ko-KR" sz="2000" dirty="0"/>
              <a:t>.</a:t>
            </a:r>
          </a:p>
          <a:p>
            <a:endParaRPr lang="en-US" altLang="ko-KR" sz="1050" dirty="0"/>
          </a:p>
          <a:p>
            <a:pPr algn="just"/>
            <a:r>
              <a:rPr lang="en-US" altLang="ko-KR" sz="2000" dirty="0"/>
              <a:t>Else if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위 </a:t>
            </a:r>
            <a:r>
              <a:rPr lang="en-US" altLang="ko-KR" sz="2000" dirty="0"/>
              <a:t>If</a:t>
            </a:r>
            <a:r>
              <a:rPr lang="ko-KR" altLang="en-US" sz="2000" dirty="0"/>
              <a:t>문에서 거짓일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조건에 충족하는지에 따라 참이면 작업을 수행하는 도구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Ex)</a:t>
            </a:r>
            <a:r>
              <a:rPr lang="ko-KR" altLang="en-US" sz="2000" dirty="0"/>
              <a:t>오늘 비가 오는가</a:t>
            </a:r>
            <a:r>
              <a:rPr lang="en-US" altLang="ko-KR" sz="2000" dirty="0"/>
              <a:t>? / </a:t>
            </a:r>
            <a:r>
              <a:rPr lang="ko-KR" altLang="en-US" sz="2000" dirty="0"/>
              <a:t>거짓 </a:t>
            </a:r>
            <a:r>
              <a:rPr lang="en-US" altLang="ko-KR" sz="2000" dirty="0"/>
              <a:t>=&gt; </a:t>
            </a:r>
            <a:r>
              <a:rPr lang="ko-KR" altLang="en-US" sz="2000" dirty="0"/>
              <a:t>오늘 눈이 오는가</a:t>
            </a:r>
            <a:r>
              <a:rPr lang="en-US" altLang="ko-KR" sz="2000" dirty="0"/>
              <a:t>? / </a:t>
            </a:r>
            <a:r>
              <a:rPr lang="ko-KR" altLang="en-US" sz="2000" dirty="0"/>
              <a:t>참 </a:t>
            </a:r>
            <a:r>
              <a:rPr lang="en-US" altLang="ko-KR" sz="2000" dirty="0"/>
              <a:t>=&gt; </a:t>
            </a:r>
            <a:r>
              <a:rPr lang="ko-KR" altLang="en-US" sz="2000" dirty="0"/>
              <a:t>패딩을 입는다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# </a:t>
            </a:r>
            <a:r>
              <a:rPr lang="ko-KR" altLang="en-US" sz="2000" dirty="0"/>
              <a:t>예제 코드</a:t>
            </a:r>
            <a:endParaRPr lang="en-US" altLang="ko-KR" sz="2000" dirty="0"/>
          </a:p>
          <a:p>
            <a:r>
              <a:rPr lang="en-US" altLang="ko-KR" sz="1200" b="1" dirty="0"/>
              <a:t>If (</a:t>
            </a:r>
            <a:r>
              <a:rPr lang="ko-KR" altLang="en-US" sz="1200" b="1" dirty="0"/>
              <a:t>비가 오는가</a:t>
            </a:r>
            <a:r>
              <a:rPr lang="en-US" altLang="ko-KR" sz="1200" b="1" dirty="0"/>
              <a:t>?) {</a:t>
            </a:r>
            <a:br>
              <a:rPr lang="en-US" altLang="ko-KR" sz="1200" b="1" dirty="0"/>
            </a:br>
            <a:r>
              <a:rPr lang="en-US" altLang="ko-KR" sz="1200" b="1" dirty="0"/>
              <a:t>	</a:t>
            </a:r>
            <a:r>
              <a:rPr lang="ko-KR" altLang="en-US" sz="1200" b="1" dirty="0"/>
              <a:t>우산을 가져간다</a:t>
            </a:r>
            <a:r>
              <a:rPr lang="en-US" altLang="ko-KR" sz="1200" b="1" dirty="0"/>
              <a:t>();  //</a:t>
            </a:r>
            <a:r>
              <a:rPr lang="ko-KR" altLang="en-US" sz="1200" b="1" dirty="0"/>
              <a:t>비 올 때 우산을 가져가는 코드</a:t>
            </a:r>
            <a:br>
              <a:rPr lang="en-US" altLang="ko-KR" sz="1200" b="1" dirty="0"/>
            </a:br>
            <a:r>
              <a:rPr lang="en-US" altLang="ko-KR" sz="1200" b="1" dirty="0"/>
              <a:t>}</a:t>
            </a:r>
            <a:br>
              <a:rPr lang="en-US" altLang="ko-KR" sz="1200" b="1" dirty="0"/>
            </a:br>
            <a:r>
              <a:rPr lang="en-US" altLang="ko-KR" sz="1200" b="1" dirty="0"/>
              <a:t>Else if (</a:t>
            </a:r>
            <a:r>
              <a:rPr lang="ko-KR" altLang="en-US" sz="1200" b="1" dirty="0"/>
              <a:t>눈이 오는가</a:t>
            </a:r>
            <a:r>
              <a:rPr lang="en-US" altLang="ko-KR" sz="1200" b="1" dirty="0"/>
              <a:t>?) {</a:t>
            </a:r>
            <a:br>
              <a:rPr lang="en-US" altLang="ko-KR" sz="1200" b="1" dirty="0"/>
            </a:br>
            <a:r>
              <a:rPr lang="en-US" altLang="ko-KR" sz="1200" b="1" dirty="0"/>
              <a:t>	</a:t>
            </a:r>
            <a:r>
              <a:rPr lang="ko-KR" altLang="en-US" sz="1200" b="1" dirty="0"/>
              <a:t>패딩을 입는다</a:t>
            </a:r>
            <a:r>
              <a:rPr lang="en-US" altLang="ko-KR" sz="1200" b="1" dirty="0"/>
              <a:t>();     //</a:t>
            </a:r>
            <a:r>
              <a:rPr lang="ko-KR" altLang="en-US" sz="1200" b="1" dirty="0"/>
              <a:t>눈 올 때 패딩을 입는 코드</a:t>
            </a:r>
            <a:br>
              <a:rPr lang="en-US" altLang="ko-KR" sz="1200" b="1" dirty="0"/>
            </a:br>
            <a:r>
              <a:rPr lang="en-US" altLang="ko-KR" sz="1200" b="1" dirty="0"/>
              <a:t>}</a:t>
            </a:r>
            <a:br>
              <a:rPr lang="en-US" altLang="ko-KR" sz="1200" b="1" dirty="0"/>
            </a:br>
            <a:r>
              <a:rPr lang="en-US" altLang="ko-KR" sz="1200" b="1" dirty="0"/>
              <a:t>else {</a:t>
            </a:r>
            <a:br>
              <a:rPr lang="en-US" altLang="ko-KR" sz="1200" b="1" dirty="0"/>
            </a:br>
            <a:r>
              <a:rPr lang="en-US" altLang="ko-KR" sz="1200" b="1" dirty="0"/>
              <a:t>	</a:t>
            </a:r>
            <a:r>
              <a:rPr lang="ko-KR" altLang="en-US" sz="1200" b="1" dirty="0"/>
              <a:t>그냥 놀러 나간다</a:t>
            </a:r>
            <a:r>
              <a:rPr lang="en-US" altLang="ko-KR" sz="1200" b="1" dirty="0"/>
              <a:t>(); //</a:t>
            </a:r>
            <a:r>
              <a:rPr lang="ko-KR" altLang="en-US" sz="1200" b="1" dirty="0"/>
              <a:t>날씨가 좋을 때 그냥 나가는 코드</a:t>
            </a:r>
            <a:endParaRPr lang="en-US" altLang="ko-KR" sz="1200" b="1" dirty="0"/>
          </a:p>
          <a:p>
            <a:r>
              <a:rPr lang="en-US" altLang="ko-KR" sz="1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149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3F23E-AA9A-39EE-9ACF-C121FC7E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22D8F-488B-F34F-058E-5E9EA429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09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698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Söhne</vt:lpstr>
      <vt:lpstr>맑은 고딕</vt:lpstr>
      <vt:lpstr>Arial</vt:lpstr>
      <vt:lpstr>Office 테마</vt:lpstr>
      <vt:lpstr>정보보안 멘토링 - C언어 기초</vt:lpstr>
      <vt:lpstr>C언어란?</vt:lpstr>
      <vt:lpstr>C언어의 장단점</vt:lpstr>
      <vt:lpstr>자료형과 변수 선언</vt:lpstr>
      <vt:lpstr>연산자 : 변수나 값들을 연산하는 기호를 의미</vt:lpstr>
      <vt:lpstr>제어문1 : 프로그램의 실행 흐름을 제어하는 문장</vt:lpstr>
      <vt:lpstr>제어문2 : 프로그램의 실행 흐름을 제어하는 문장</vt:lpstr>
      <vt:lpstr>제어문3 : 프로그램의 실행 흐름을 제어하는 문장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정보보안 멘토링 - C언어 기초</dc:title>
  <dc:creator>박여웅</dc:creator>
  <cp:lastModifiedBy>박여웅</cp:lastModifiedBy>
  <cp:revision>1</cp:revision>
  <dcterms:created xsi:type="dcterms:W3CDTF">2023-03-23T15:04:04Z</dcterms:created>
  <dcterms:modified xsi:type="dcterms:W3CDTF">2023-03-23T16:43:14Z</dcterms:modified>
</cp:coreProperties>
</file>