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8" autoAdjust="0"/>
    <p:restoredTop sz="93891" autoAdjust="0"/>
  </p:normalViewPr>
  <p:slideViewPr>
    <p:cSldViewPr snapToGrid="0">
      <p:cViewPr varScale="1">
        <p:scale>
          <a:sx n="85" d="100"/>
          <a:sy n="85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-2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9985B-CA46-48A1-85B0-1114873A00ED}" type="datetimeFigureOut">
              <a:rPr lang="de-CH" smtClean="0"/>
              <a:t>08.10.2018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7DFE6-5460-42C0-B3F4-CA23113FE9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25491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Good</a:t>
            </a:r>
            <a:r>
              <a:rPr lang="de-CH" dirty="0"/>
              <a:t> </a:t>
            </a:r>
            <a:r>
              <a:rPr lang="de-CH" dirty="0" err="1"/>
              <a:t>evening</a:t>
            </a:r>
            <a:r>
              <a:rPr lang="de-CH" dirty="0"/>
              <a:t>.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represent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Group «</a:t>
            </a:r>
            <a:r>
              <a:rPr lang="de-CH" dirty="0" err="1"/>
              <a:t>Freewalk</a:t>
            </a:r>
            <a:r>
              <a:rPr lang="de-CH" dirty="0"/>
              <a:t>»</a:t>
            </a:r>
          </a:p>
          <a:p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Theme</a:t>
            </a:r>
            <a:r>
              <a:rPr lang="de-CH" dirty="0"/>
              <a:t> in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course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reproduce</a:t>
            </a:r>
            <a:r>
              <a:rPr lang="de-CH" dirty="0"/>
              <a:t> a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pedestrians</a:t>
            </a:r>
            <a:r>
              <a:rPr lang="de-CH" dirty="0"/>
              <a:t> </a:t>
            </a:r>
            <a:r>
              <a:rPr lang="de-CH" dirty="0" err="1"/>
              <a:t>moving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</a:t>
            </a:r>
            <a:r>
              <a:rPr lang="de-CH" dirty="0" err="1"/>
              <a:t>green</a:t>
            </a:r>
            <a:r>
              <a:rPr lang="de-CH" dirty="0"/>
              <a:t> </a:t>
            </a:r>
            <a:r>
              <a:rPr lang="de-CH" dirty="0" err="1"/>
              <a:t>areas</a:t>
            </a:r>
            <a:r>
              <a:rPr lang="de-CH" dirty="0"/>
              <a:t>. As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surely</a:t>
            </a:r>
            <a:r>
              <a:rPr lang="de-CH" dirty="0"/>
              <a:t> also </a:t>
            </a:r>
            <a:r>
              <a:rPr lang="de-CH" dirty="0" err="1"/>
              <a:t>already</a:t>
            </a:r>
            <a:r>
              <a:rPr lang="de-CH" dirty="0"/>
              <a:t> </a:t>
            </a:r>
            <a:r>
              <a:rPr lang="de-CH" dirty="0" err="1"/>
              <a:t>observed</a:t>
            </a:r>
            <a:r>
              <a:rPr lang="de-CH" dirty="0"/>
              <a:t>, Parks </a:t>
            </a:r>
            <a:r>
              <a:rPr lang="de-CH" dirty="0" err="1"/>
              <a:t>often</a:t>
            </a:r>
            <a:r>
              <a:rPr lang="de-CH" dirty="0"/>
              <a:t> </a:t>
            </a:r>
            <a:r>
              <a:rPr lang="de-CH" dirty="0" err="1"/>
              <a:t>look</a:t>
            </a:r>
            <a:r>
              <a:rPr lang="de-CH" dirty="0"/>
              <a:t> like 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picture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left</a:t>
            </a:r>
            <a:r>
              <a:rPr lang="de-CH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7DFE6-5460-42C0-B3F4-CA23113FE9E4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2242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FF1BCC-9C6D-4AF6-BB26-79E9F209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ADA2B8C-6B45-406B-9F00-66973248FC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8EFB83-A0F4-47BC-8BF7-1887B7F9B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8DA1-58F8-43EF-A219-BA033190622E}" type="datetimeFigureOut">
              <a:rPr lang="en-GB" smtClean="0"/>
              <a:t>08/10/2018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E04D5E-320A-4BFF-B195-5ECEB49F5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920CD1-0987-45AD-AD09-570E8C64D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E714-2262-4768-9359-20F693A020C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878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D7CBA9-ADCC-499C-880A-835CA4124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0C75E94-70D6-49F4-BFA5-AFCE6F128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80ED6A-6F51-425D-891B-0E6A860CB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8DA1-58F8-43EF-A219-BA033190622E}" type="datetimeFigureOut">
              <a:rPr lang="en-GB" smtClean="0"/>
              <a:t>08/10/2018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9D314D-CEA9-4576-B80D-86B34B44E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370425-9F7E-49B2-AB55-C2913E4D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E714-2262-4768-9359-20F693A020C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224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130E026-5058-4293-BE8D-7A2494803A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E68E2DD-331F-4110-85B3-AF53E594A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3F1F26-C4D2-4086-8DB5-16936017E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8DA1-58F8-43EF-A219-BA033190622E}" type="datetimeFigureOut">
              <a:rPr lang="en-GB" smtClean="0"/>
              <a:t>08/10/2018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487D29-8732-49CC-B53D-76A342955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3C30F9-6A12-4CD6-B7BC-B99B35DB4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E714-2262-4768-9359-20F693A020C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6193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5DCF51-6C1E-40DD-8092-107FFF3BA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39703E-61A5-48C9-ADEC-8C071B237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7D469B-64E9-4F0F-9109-18461AF16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8DA1-58F8-43EF-A219-BA033190622E}" type="datetimeFigureOut">
              <a:rPr lang="en-GB" smtClean="0"/>
              <a:t>08/10/2018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1B5246-93FA-4E46-92BC-C6E0587FB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D02646-46E7-4F5F-8FC9-31CA398DE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E714-2262-4768-9359-20F693A020C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856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379862-E515-479B-BB62-CE4EA94F2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1E97FF-309F-48A8-BA22-7646E60D8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575C96-3232-4365-B38E-946A50955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8DA1-58F8-43EF-A219-BA033190622E}" type="datetimeFigureOut">
              <a:rPr lang="en-GB" smtClean="0"/>
              <a:t>08/10/2018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D2CA97-387C-4E4C-A0EC-9C907C1A5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3E7D80-073E-44F0-9E55-C9CC4B64B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E714-2262-4768-9359-20F693A020C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302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283782-DC96-46C5-9E6A-063C388B9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0A3946-3557-4E4B-89A2-8E755AC8E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56753D9-5A5C-490B-912C-A0329E84A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BFC6CA-594E-45DB-B843-9C214AFA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8DA1-58F8-43EF-A219-BA033190622E}" type="datetimeFigureOut">
              <a:rPr lang="en-GB" smtClean="0"/>
              <a:t>08/10/2018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32E973-8BC1-4D34-8553-0C15D901B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8FFCD6-493B-48BA-99A7-9152927A5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E714-2262-4768-9359-20F693A020C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27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E1054-D6C6-4B55-9C54-7557AF779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070D33-022D-4445-B1A9-75C168B01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FFAFAD-1325-432E-80F9-0C362B8CE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5F7BDE8-460E-456C-8909-02F4615246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0F0A6AB-1C8F-4898-98AB-F0B9DEE428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1EDE29E-CA27-4D61-8A7F-37AF4F39A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8DA1-58F8-43EF-A219-BA033190622E}" type="datetimeFigureOut">
              <a:rPr lang="en-GB" smtClean="0"/>
              <a:t>08/10/2018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A02FC80-7686-4855-8A2D-94558C4F9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87D38FE-48D1-4410-B190-9A5EB67A9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E714-2262-4768-9359-20F693A020C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175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329D2A-8CCE-4E04-B5CC-A58C1FBE5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358167-0036-45CC-A026-C9CFD5D3D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8DA1-58F8-43EF-A219-BA033190622E}" type="datetimeFigureOut">
              <a:rPr lang="en-GB" smtClean="0"/>
              <a:t>08/10/2018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512FA4-19BC-401F-BC8C-9328A2A93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7668655-04FC-47E6-988B-457DD0A9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E714-2262-4768-9359-20F693A020C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017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94181C6-1B69-4F9B-A76D-CF90C669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8DA1-58F8-43EF-A219-BA033190622E}" type="datetimeFigureOut">
              <a:rPr lang="en-GB" smtClean="0"/>
              <a:t>08/10/2018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DAFBD87-D5A3-4355-A329-773592215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F6527B-21AE-4357-9630-F4FD39F4E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E714-2262-4768-9359-20F693A020C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725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46FC07-CBF0-44CD-9CFC-B659947A3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237C49-491A-4EDC-A15F-B74CC4FDE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914E61-E80E-4E19-ADC9-9D4DD0E58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8BE98EF-4C5A-46C8-84AC-5C2A81745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8DA1-58F8-43EF-A219-BA033190622E}" type="datetimeFigureOut">
              <a:rPr lang="en-GB" smtClean="0"/>
              <a:t>08/10/2018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EF5D3A-5E7B-43B8-A982-79A0FCB94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619A0A-E916-4611-AD97-5B6F6C93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E714-2262-4768-9359-20F693A020C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066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126F02-22CA-4479-9126-3EEFD4028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DE42E46-8310-44C0-ADC9-6463A2B24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7768C3C-E110-4C35-A71D-A39103D7C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1A9D96-2D8A-48E8-BB92-773CA1A19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8DA1-58F8-43EF-A219-BA033190622E}" type="datetimeFigureOut">
              <a:rPr lang="en-GB" smtClean="0"/>
              <a:t>08/10/2018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7EF7CE-61EB-4BDA-B0DD-242287FAF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8307E0-3C2C-4FFC-A20F-524F123E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E714-2262-4768-9359-20F693A020C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728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BFC40BC-7266-4451-83CE-085779DCB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E8C2C3-1AFA-4757-AF5D-B8F658198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02FE39-9FCB-4F89-866A-D27DC23716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58DA1-58F8-43EF-A219-BA033190622E}" type="datetimeFigureOut">
              <a:rPr lang="en-GB" smtClean="0"/>
              <a:t>08/10/2018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73DEF7-77A0-48B4-A0D8-24E9C620CE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E41C97-5F2A-4E08-B845-C2610F035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8E714-2262-4768-9359-20F693A020C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918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2026DE-0F01-40D6-937A-24DE621F0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/>
              <a:t>Modelling the evolution of human trail systems</a:t>
            </a:r>
            <a:br>
              <a:rPr lang="en-GB" sz="4000" b="1" dirty="0"/>
            </a:br>
            <a:r>
              <a:rPr lang="en-GB" sz="2000" b="1" dirty="0"/>
              <a:t>Dirk Helbing, Joachim </a:t>
            </a:r>
            <a:r>
              <a:rPr lang="en-GB" sz="2000" b="1" dirty="0" err="1"/>
              <a:t>Keltsch</a:t>
            </a:r>
            <a:r>
              <a:rPr lang="en-GB" sz="2000" b="1" dirty="0"/>
              <a:t> &amp; </a:t>
            </a:r>
            <a:r>
              <a:rPr lang="en-GB" sz="2000" b="1" dirty="0" err="1"/>
              <a:t>Péter</a:t>
            </a:r>
            <a:r>
              <a:rPr lang="en-GB" sz="2000" b="1" dirty="0"/>
              <a:t> </a:t>
            </a:r>
            <a:r>
              <a:rPr lang="en-GB" sz="2000" b="1" dirty="0" err="1"/>
              <a:t>Molnár</a:t>
            </a:r>
            <a:r>
              <a:rPr lang="en-GB" sz="2000" b="1" dirty="0"/>
              <a:t> 		</a:t>
            </a:r>
            <a:r>
              <a:rPr lang="en-GB" sz="2000" dirty="0"/>
              <a:t>@ Nature| VOL 388 | 3 JULY 1997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C83940B-F1CD-4DAF-A608-2FFD774C1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206" y="1838720"/>
            <a:ext cx="3436861" cy="229728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EE6C524-06F8-4E4B-ABCB-F2CF1C683C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9600" y="1852188"/>
            <a:ext cx="2299467" cy="232422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0060532-8ECA-4CA7-B5EA-9B202556C4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7970" y="1865658"/>
            <a:ext cx="2299660" cy="2297283"/>
          </a:xfrm>
          <a:prstGeom prst="rect">
            <a:avLst/>
          </a:prstGeom>
        </p:spPr>
      </p:pic>
      <p:sp>
        <p:nvSpPr>
          <p:cNvPr id="7" name="Pfeil: Fünfeck 6">
            <a:extLst>
              <a:ext uri="{FF2B5EF4-FFF2-40B4-BE49-F238E27FC236}">
                <a16:creationId xmlns:a16="http://schemas.microsoft.com/office/drawing/2014/main" id="{016C864B-8516-4D13-9D8C-15EEE4283109}"/>
              </a:ext>
            </a:extLst>
          </p:cNvPr>
          <p:cNvSpPr/>
          <p:nvPr/>
        </p:nvSpPr>
        <p:spPr>
          <a:xfrm>
            <a:off x="4474074" y="2199961"/>
            <a:ext cx="1621926" cy="1574800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Simulation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DEB7776-854F-4232-9E3D-ACF164172D36}"/>
              </a:ext>
            </a:extLst>
          </p:cNvPr>
          <p:cNvSpPr txBox="1"/>
          <p:nvPr/>
        </p:nvSpPr>
        <p:spPr>
          <a:xfrm>
            <a:off x="838200" y="4379917"/>
            <a:ext cx="102741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Reconstruction of model from pedestrian motion to explore the evolution of trails in urban green spaces such as parks.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Using this model to rate the benefit of actual ways in a park.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5127718-4B54-4C93-92DD-BC070E8CC181}"/>
              </a:ext>
            </a:extLst>
          </p:cNvPr>
          <p:cNvSpPr txBox="1"/>
          <p:nvPr/>
        </p:nvSpPr>
        <p:spPr>
          <a:xfrm>
            <a:off x="838200" y="6371054"/>
            <a:ext cx="10274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Team: </a:t>
            </a:r>
            <a:r>
              <a:rPr lang="en-GB" sz="2000" dirty="0" err="1"/>
              <a:t>Freewalk</a:t>
            </a:r>
            <a:r>
              <a:rPr lang="en-GB" sz="2000" dirty="0"/>
              <a:t> | Members: Lukas </a:t>
            </a:r>
            <a:r>
              <a:rPr lang="en-GB" sz="2000" dirty="0" err="1"/>
              <a:t>Bircher</a:t>
            </a:r>
            <a:r>
              <a:rPr lang="en-GB" sz="2000" dirty="0"/>
              <a:t>, Christoph Martin, Robin Stähli</a:t>
            </a:r>
          </a:p>
        </p:txBody>
      </p:sp>
    </p:spTree>
    <p:extLst>
      <p:ext uri="{BB962C8B-B14F-4D97-AF65-F5344CB8AC3E}">
        <p14:creationId xmlns:p14="http://schemas.microsoft.com/office/powerpoint/2010/main" val="3521993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Breitbild</PresentationFormat>
  <Paragraphs>8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Modelling the evolution of human trail systems Dirk Helbing, Joachim Keltsch &amp; Péter Molnár   @ Nature| VOL 388 | 3 JULY 1997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the evolution of human trail systems</dc:title>
  <dc:creator>IZXJy6mJPk@student.ethz.ch</dc:creator>
  <cp:lastModifiedBy>ASYfmsR7Xs@student.ethz.ch</cp:lastModifiedBy>
  <cp:revision>6</cp:revision>
  <dcterms:created xsi:type="dcterms:W3CDTF">2018-10-08T08:25:25Z</dcterms:created>
  <dcterms:modified xsi:type="dcterms:W3CDTF">2018-10-08T17:44:18Z</dcterms:modified>
</cp:coreProperties>
</file>