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75938-52C7-4033-AE83-A4C077A02EBC}" v="206" dt="2021-03-16T21:38:21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Ailo Bongo" userId="31e3d4299e552b89" providerId="LiveId" clId="{99D75938-52C7-4033-AE83-A4C077A02EBC}"/>
    <pc:docChg chg="delSld modSld delMainMaster">
      <pc:chgData name="Lars Ailo Bongo" userId="31e3d4299e552b89" providerId="LiveId" clId="{99D75938-52C7-4033-AE83-A4C077A02EBC}" dt="2021-03-16T21:38:21.376" v="285"/>
      <pc:docMkLst>
        <pc:docMk/>
      </pc:docMkLst>
      <pc:sldChg chg="modSp modAnim">
        <pc:chgData name="Lars Ailo Bongo" userId="31e3d4299e552b89" providerId="LiveId" clId="{99D75938-52C7-4033-AE83-A4C077A02EBC}" dt="2021-03-16T21:27:05.664" v="14" actId="20577"/>
        <pc:sldMkLst>
          <pc:docMk/>
          <pc:sldMk cId="0" sldId="257"/>
        </pc:sldMkLst>
        <pc:spChg chg="mod">
          <ac:chgData name="Lars Ailo Bongo" userId="31e3d4299e552b89" providerId="LiveId" clId="{99D75938-52C7-4033-AE83-A4C077A02EBC}" dt="2021-03-16T21:27:05.664" v="14" actId="20577"/>
          <ac:spMkLst>
            <pc:docMk/>
            <pc:sldMk cId="0" sldId="257"/>
            <ac:spMk id="140" creationId="{00000000-0000-0000-0000-000000000000}"/>
          </ac:spMkLst>
        </pc:spChg>
      </pc:sldChg>
      <pc:sldChg chg="modSp mod modAnim">
        <pc:chgData name="Lars Ailo Bongo" userId="31e3d4299e552b89" providerId="LiveId" clId="{99D75938-52C7-4033-AE83-A4C077A02EBC}" dt="2021-03-16T21:27:38.223" v="36" actId="20577"/>
        <pc:sldMkLst>
          <pc:docMk/>
          <pc:sldMk cId="0" sldId="258"/>
        </pc:sldMkLst>
        <pc:spChg chg="mod">
          <ac:chgData name="Lars Ailo Bongo" userId="31e3d4299e552b89" providerId="LiveId" clId="{99D75938-52C7-4033-AE83-A4C077A02EBC}" dt="2021-03-16T21:27:12.146" v="23" actId="20577"/>
          <ac:spMkLst>
            <pc:docMk/>
            <pc:sldMk cId="0" sldId="258"/>
            <ac:spMk id="142" creationId="{00000000-0000-0000-0000-000000000000}"/>
          </ac:spMkLst>
        </pc:spChg>
        <pc:spChg chg="mod">
          <ac:chgData name="Lars Ailo Bongo" userId="31e3d4299e552b89" providerId="LiveId" clId="{99D75938-52C7-4033-AE83-A4C077A02EBC}" dt="2021-03-16T21:27:38.223" v="36" actId="20577"/>
          <ac:spMkLst>
            <pc:docMk/>
            <pc:sldMk cId="0" sldId="258"/>
            <ac:spMk id="143" creationId="{00000000-0000-0000-0000-000000000000}"/>
          </ac:spMkLst>
        </pc:spChg>
      </pc:sldChg>
      <pc:sldChg chg="modAnim">
        <pc:chgData name="Lars Ailo Bongo" userId="31e3d4299e552b89" providerId="LiveId" clId="{99D75938-52C7-4033-AE83-A4C077A02EBC}" dt="2021-03-16T21:27:57.706" v="42"/>
        <pc:sldMkLst>
          <pc:docMk/>
          <pc:sldMk cId="0" sldId="260"/>
        </pc:sldMkLst>
      </pc:sldChg>
      <pc:sldChg chg="modAnim">
        <pc:chgData name="Lars Ailo Bongo" userId="31e3d4299e552b89" providerId="LiveId" clId="{99D75938-52C7-4033-AE83-A4C077A02EBC}" dt="2021-03-16T21:28:26.103" v="46"/>
        <pc:sldMkLst>
          <pc:docMk/>
          <pc:sldMk cId="0" sldId="261"/>
        </pc:sldMkLst>
      </pc:sldChg>
      <pc:sldChg chg="modAnim">
        <pc:chgData name="Lars Ailo Bongo" userId="31e3d4299e552b89" providerId="LiveId" clId="{99D75938-52C7-4033-AE83-A4C077A02EBC}" dt="2021-03-16T21:29:02.973" v="51"/>
        <pc:sldMkLst>
          <pc:docMk/>
          <pc:sldMk cId="0" sldId="262"/>
        </pc:sldMkLst>
      </pc:sldChg>
      <pc:sldChg chg="modSp modAnim">
        <pc:chgData name="Lars Ailo Bongo" userId="31e3d4299e552b89" providerId="LiveId" clId="{99D75938-52C7-4033-AE83-A4C077A02EBC}" dt="2021-03-16T21:33:04.309" v="224" actId="20577"/>
        <pc:sldMkLst>
          <pc:docMk/>
          <pc:sldMk cId="0" sldId="263"/>
        </pc:sldMkLst>
        <pc:spChg chg="mod">
          <ac:chgData name="Lars Ailo Bongo" userId="31e3d4299e552b89" providerId="LiveId" clId="{99D75938-52C7-4033-AE83-A4C077A02EBC}" dt="2021-03-16T21:33:04.309" v="224" actId="20577"/>
          <ac:spMkLst>
            <pc:docMk/>
            <pc:sldMk cId="0" sldId="263"/>
            <ac:spMk id="187" creationId="{00000000-0000-0000-0000-000000000000}"/>
          </ac:spMkLst>
        </pc:spChg>
      </pc:sldChg>
      <pc:sldChg chg="modAnim">
        <pc:chgData name="Lars Ailo Bongo" userId="31e3d4299e552b89" providerId="LiveId" clId="{99D75938-52C7-4033-AE83-A4C077A02EBC}" dt="2021-03-16T21:29:16.918" v="71"/>
        <pc:sldMkLst>
          <pc:docMk/>
          <pc:sldMk cId="0" sldId="264"/>
        </pc:sldMkLst>
      </pc:sldChg>
      <pc:sldChg chg="modAnim">
        <pc:chgData name="Lars Ailo Bongo" userId="31e3d4299e552b89" providerId="LiveId" clId="{99D75938-52C7-4033-AE83-A4C077A02EBC}" dt="2021-03-16T21:29:29.199" v="80"/>
        <pc:sldMkLst>
          <pc:docMk/>
          <pc:sldMk cId="0" sldId="266"/>
        </pc:sldMkLst>
      </pc:sldChg>
      <pc:sldChg chg="modAnim">
        <pc:chgData name="Lars Ailo Bongo" userId="31e3d4299e552b89" providerId="LiveId" clId="{99D75938-52C7-4033-AE83-A4C077A02EBC}" dt="2021-03-16T21:29:35.280" v="91"/>
        <pc:sldMkLst>
          <pc:docMk/>
          <pc:sldMk cId="0" sldId="267"/>
        </pc:sldMkLst>
      </pc:sldChg>
      <pc:sldChg chg="modSp modAnim">
        <pc:chgData name="Lars Ailo Bongo" userId="31e3d4299e552b89" providerId="LiveId" clId="{99D75938-52C7-4033-AE83-A4C077A02EBC}" dt="2021-03-16T21:35:03.613" v="274" actId="20577"/>
        <pc:sldMkLst>
          <pc:docMk/>
          <pc:sldMk cId="0" sldId="269"/>
        </pc:sldMkLst>
        <pc:spChg chg="mod">
          <ac:chgData name="Lars Ailo Bongo" userId="31e3d4299e552b89" providerId="LiveId" clId="{99D75938-52C7-4033-AE83-A4C077A02EBC}" dt="2021-03-16T21:35:03.613" v="274" actId="20577"/>
          <ac:spMkLst>
            <pc:docMk/>
            <pc:sldMk cId="0" sldId="269"/>
            <ac:spMk id="211" creationId="{00000000-0000-0000-0000-000000000000}"/>
          </ac:spMkLst>
        </pc:spChg>
      </pc:sldChg>
      <pc:sldChg chg="modAnim">
        <pc:chgData name="Lars Ailo Bongo" userId="31e3d4299e552b89" providerId="LiveId" clId="{99D75938-52C7-4033-AE83-A4C077A02EBC}" dt="2021-03-16T21:29:44.887" v="101"/>
        <pc:sldMkLst>
          <pc:docMk/>
          <pc:sldMk cId="0" sldId="270"/>
        </pc:sldMkLst>
      </pc:sldChg>
      <pc:sldChg chg="modSp modAnim">
        <pc:chgData name="Lars Ailo Bongo" userId="31e3d4299e552b89" providerId="LiveId" clId="{99D75938-52C7-4033-AE83-A4C077A02EBC}" dt="2021-03-16T21:35:26.203" v="282" actId="20577"/>
        <pc:sldMkLst>
          <pc:docMk/>
          <pc:sldMk cId="0" sldId="271"/>
        </pc:sldMkLst>
        <pc:spChg chg="mod">
          <ac:chgData name="Lars Ailo Bongo" userId="31e3d4299e552b89" providerId="LiveId" clId="{99D75938-52C7-4033-AE83-A4C077A02EBC}" dt="2021-03-16T21:35:26.203" v="282" actId="20577"/>
          <ac:spMkLst>
            <pc:docMk/>
            <pc:sldMk cId="0" sldId="271"/>
            <ac:spMk id="215" creationId="{00000000-0000-0000-0000-000000000000}"/>
          </ac:spMkLst>
        </pc:spChg>
      </pc:sldChg>
      <pc:sldChg chg="modAnim">
        <pc:chgData name="Lars Ailo Bongo" userId="31e3d4299e552b89" providerId="LiveId" clId="{99D75938-52C7-4033-AE83-A4C077A02EBC}" dt="2021-03-16T21:29:53.675" v="108"/>
        <pc:sldMkLst>
          <pc:docMk/>
          <pc:sldMk cId="0" sldId="273"/>
        </pc:sldMkLst>
      </pc:sldChg>
      <pc:sldChg chg="modAnim">
        <pc:chgData name="Lars Ailo Bongo" userId="31e3d4299e552b89" providerId="LiveId" clId="{99D75938-52C7-4033-AE83-A4C077A02EBC}" dt="2021-03-16T21:29:57.755" v="114"/>
        <pc:sldMkLst>
          <pc:docMk/>
          <pc:sldMk cId="0" sldId="274"/>
        </pc:sldMkLst>
      </pc:sldChg>
      <pc:sldChg chg="modAnim">
        <pc:chgData name="Lars Ailo Bongo" userId="31e3d4299e552b89" providerId="LiveId" clId="{99D75938-52C7-4033-AE83-A4C077A02EBC}" dt="2021-03-16T21:30:04.493" v="121"/>
        <pc:sldMkLst>
          <pc:docMk/>
          <pc:sldMk cId="0" sldId="275"/>
        </pc:sldMkLst>
      </pc:sldChg>
      <pc:sldChg chg="modAnim">
        <pc:chgData name="Lars Ailo Bongo" userId="31e3d4299e552b89" providerId="LiveId" clId="{99D75938-52C7-4033-AE83-A4C077A02EBC}" dt="2021-03-16T21:38:21.376" v="285"/>
        <pc:sldMkLst>
          <pc:docMk/>
          <pc:sldMk cId="0" sldId="276"/>
        </pc:sldMkLst>
      </pc:sldChg>
      <pc:sldChg chg="modSp modAnim">
        <pc:chgData name="Lars Ailo Bongo" userId="31e3d4299e552b89" providerId="LiveId" clId="{99D75938-52C7-4033-AE83-A4C077A02EBC}" dt="2021-03-16T21:36:07.790" v="283" actId="113"/>
        <pc:sldMkLst>
          <pc:docMk/>
          <pc:sldMk cId="0" sldId="277"/>
        </pc:sldMkLst>
        <pc:spChg chg="mod">
          <ac:chgData name="Lars Ailo Bongo" userId="31e3d4299e552b89" providerId="LiveId" clId="{99D75938-52C7-4033-AE83-A4C077A02EBC}" dt="2021-03-16T21:36:07.790" v="283" actId="113"/>
          <ac:spMkLst>
            <pc:docMk/>
            <pc:sldMk cId="0" sldId="277"/>
            <ac:spMk id="266" creationId="{00000000-0000-0000-0000-000000000000}"/>
          </ac:spMkLst>
        </pc:spChg>
      </pc:sldChg>
      <pc:sldChg chg="modAnim">
        <pc:chgData name="Lars Ailo Bongo" userId="31e3d4299e552b89" providerId="LiveId" clId="{99D75938-52C7-4033-AE83-A4C077A02EBC}" dt="2021-03-16T21:30:21.430" v="130"/>
        <pc:sldMkLst>
          <pc:docMk/>
          <pc:sldMk cId="0" sldId="278"/>
        </pc:sldMkLst>
      </pc:sldChg>
      <pc:sldChg chg="modAnim">
        <pc:chgData name="Lars Ailo Bongo" userId="31e3d4299e552b89" providerId="LiveId" clId="{99D75938-52C7-4033-AE83-A4C077A02EBC}" dt="2021-03-16T21:30:25.145" v="133"/>
        <pc:sldMkLst>
          <pc:docMk/>
          <pc:sldMk cId="0" sldId="279"/>
        </pc:sldMkLst>
      </pc:sldChg>
      <pc:sldChg chg="modAnim">
        <pc:chgData name="Lars Ailo Bongo" userId="31e3d4299e552b89" providerId="LiveId" clId="{99D75938-52C7-4033-AE83-A4C077A02EBC}" dt="2021-03-16T21:30:28.593" v="139"/>
        <pc:sldMkLst>
          <pc:docMk/>
          <pc:sldMk cId="0" sldId="280"/>
        </pc:sldMkLst>
      </pc:sldChg>
      <pc:sldChg chg="modAnim">
        <pc:chgData name="Lars Ailo Bongo" userId="31e3d4299e552b89" providerId="LiveId" clId="{99D75938-52C7-4033-AE83-A4C077A02EBC}" dt="2021-03-16T21:30:31.917" v="144"/>
        <pc:sldMkLst>
          <pc:docMk/>
          <pc:sldMk cId="0" sldId="281"/>
        </pc:sldMkLst>
      </pc:sldChg>
      <pc:sldChg chg="modAnim">
        <pc:chgData name="Lars Ailo Bongo" userId="31e3d4299e552b89" providerId="LiveId" clId="{99D75938-52C7-4033-AE83-A4C077A02EBC}" dt="2021-03-16T21:30:37.310" v="146"/>
        <pc:sldMkLst>
          <pc:docMk/>
          <pc:sldMk cId="0" sldId="282"/>
        </pc:sldMkLst>
      </pc:sldChg>
      <pc:sldChg chg="modAnim">
        <pc:chgData name="Lars Ailo Bongo" userId="31e3d4299e552b89" providerId="LiveId" clId="{99D75938-52C7-4033-AE83-A4C077A02EBC}" dt="2021-03-16T21:30:47.475" v="152"/>
        <pc:sldMkLst>
          <pc:docMk/>
          <pc:sldMk cId="0" sldId="283"/>
        </pc:sldMkLst>
      </pc:sldChg>
      <pc:sldChg chg="del">
        <pc:chgData name="Lars Ailo Bongo" userId="31e3d4299e552b89" providerId="LiveId" clId="{99D75938-52C7-4033-AE83-A4C077A02EBC}" dt="2021-03-16T21:37:51.915" v="284" actId="2696"/>
        <pc:sldMkLst>
          <pc:docMk/>
          <pc:sldMk cId="0" sldId="284"/>
        </pc:sldMkLst>
      </pc:sldChg>
      <pc:sldChg chg="modSp mod">
        <pc:chgData name="Lars Ailo Bongo" userId="31e3d4299e552b89" providerId="LiveId" clId="{99D75938-52C7-4033-AE83-A4C077A02EBC}" dt="2021-03-16T21:31:36.173" v="218" actId="20577"/>
        <pc:sldMkLst>
          <pc:docMk/>
          <pc:sldMk cId="0" sldId="285"/>
        </pc:sldMkLst>
        <pc:spChg chg="mod">
          <ac:chgData name="Lars Ailo Bongo" userId="31e3d4299e552b89" providerId="LiveId" clId="{99D75938-52C7-4033-AE83-A4C077A02EBC}" dt="2021-03-16T21:31:19.736" v="178" actId="20577"/>
          <ac:spMkLst>
            <pc:docMk/>
            <pc:sldMk cId="0" sldId="285"/>
            <ac:spMk id="281" creationId="{00000000-0000-0000-0000-000000000000}"/>
          </ac:spMkLst>
        </pc:spChg>
        <pc:spChg chg="mod">
          <ac:chgData name="Lars Ailo Bongo" userId="31e3d4299e552b89" providerId="LiveId" clId="{99D75938-52C7-4033-AE83-A4C077A02EBC}" dt="2021-03-16T21:31:36.173" v="218" actId="20577"/>
          <ac:spMkLst>
            <pc:docMk/>
            <pc:sldMk cId="0" sldId="285"/>
            <ac:spMk id="282" creationId="{00000000-0000-0000-0000-000000000000}"/>
          </ac:spMkLst>
        </pc:spChg>
      </pc:sldChg>
      <pc:sldChg chg="del">
        <pc:chgData name="Lars Ailo Bongo" userId="31e3d4299e552b89" providerId="LiveId" clId="{99D75938-52C7-4033-AE83-A4C077A02EBC}" dt="2021-03-16T21:31:40.413" v="219" actId="47"/>
        <pc:sldMkLst>
          <pc:docMk/>
          <pc:sldMk cId="0" sldId="286"/>
        </pc:sldMkLst>
      </pc:sldChg>
      <pc:sldChg chg="del">
        <pc:chgData name="Lars Ailo Bongo" userId="31e3d4299e552b89" providerId="LiveId" clId="{99D75938-52C7-4033-AE83-A4C077A02EBC}" dt="2021-03-16T21:31:42.947" v="220" actId="47"/>
        <pc:sldMkLst>
          <pc:docMk/>
          <pc:sldMk cId="0" sldId="287"/>
        </pc:sldMkLst>
      </pc:sldChg>
      <pc:sldChg chg="del">
        <pc:chgData name="Lars Ailo Bongo" userId="31e3d4299e552b89" providerId="LiveId" clId="{99D75938-52C7-4033-AE83-A4C077A02EBC}" dt="2021-03-16T21:31:44.843" v="221" actId="47"/>
        <pc:sldMkLst>
          <pc:docMk/>
          <pc:sldMk cId="0" sldId="288"/>
        </pc:sldMkLst>
      </pc:sldChg>
      <pc:sldChg chg="del">
        <pc:chgData name="Lars Ailo Bongo" userId="31e3d4299e552b89" providerId="LiveId" clId="{99D75938-52C7-4033-AE83-A4C077A02EBC}" dt="2021-03-16T21:31:46.110" v="222" actId="47"/>
        <pc:sldMkLst>
          <pc:docMk/>
          <pc:sldMk cId="0" sldId="289"/>
        </pc:sldMkLst>
      </pc:sldChg>
      <pc:sldMasterChg chg="del delSldLayout">
        <pc:chgData name="Lars Ailo Bongo" userId="31e3d4299e552b89" providerId="LiveId" clId="{99D75938-52C7-4033-AE83-A4C077A02EBC}" dt="2021-03-16T21:31:44.843" v="221" actId="47"/>
        <pc:sldMasterMkLst>
          <pc:docMk/>
          <pc:sldMasterMk cId="0" sldId="2147483674"/>
        </pc:sldMasterMkLst>
        <pc:sldLayoutChg chg="del">
          <pc:chgData name="Lars Ailo Bongo" userId="31e3d4299e552b89" providerId="LiveId" clId="{99D75938-52C7-4033-AE83-A4C077A02EBC}" dt="2021-03-16T21:31:44.843" v="221" actId="47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Lars Ailo Bongo" userId="31e3d4299e552b89" providerId="LiveId" clId="{99D75938-52C7-4033-AE83-A4C077A02EBC}" dt="2021-03-16T21:31:44.843" v="221" actId="47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Lars Ailo Bongo" userId="31e3d4299e552b89" providerId="LiveId" clId="{99D75938-52C7-4033-AE83-A4C077A02EBC}" dt="2021-03-16T21:31:44.843" v="221" actId="47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Lars Ailo Bongo" userId="31e3d4299e552b89" providerId="LiveId" clId="{99D75938-52C7-4033-AE83-A4C077A02EBC}" dt="2021-03-16T21:31:44.843" v="221" actId="47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Lars Ailo Bongo" userId="31e3d4299e552b89" providerId="LiveId" clId="{99D75938-52C7-4033-AE83-A4C077A02EBC}" dt="2021-03-16T21:31:44.843" v="221" actId="47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Lars Ailo Bongo" userId="31e3d4299e552b89" providerId="LiveId" clId="{99D75938-52C7-4033-AE83-A4C077A02EBC}" dt="2021-03-16T21:31:44.843" v="221" actId="47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Lars Ailo Bongo" userId="31e3d4299e552b89" providerId="LiveId" clId="{99D75938-52C7-4033-AE83-A4C077A02EBC}" dt="2021-03-16T21:31:44.843" v="221" actId="47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Lars Ailo Bongo" userId="31e3d4299e552b89" providerId="LiveId" clId="{99D75938-52C7-4033-AE83-A4C077A02EBC}" dt="2021-03-16T21:31:44.843" v="221" actId="47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Lars Ailo Bongo" userId="31e3d4299e552b89" providerId="LiveId" clId="{99D75938-52C7-4033-AE83-A4C077A02EBC}" dt="2021-03-16T21:31:44.843" v="221" actId="47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Lars Ailo Bongo" userId="31e3d4299e552b89" providerId="LiveId" clId="{99D75938-52C7-4033-AE83-A4C077A02EBC}" dt="2021-03-16T21:31:44.843" v="221" actId="47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Lars Ailo Bongo" userId="31e3d4299e552b89" providerId="LiveId" clId="{99D75938-52C7-4033-AE83-A4C077A02EBC}" dt="2021-03-16T21:31:44.843" v="221" actId="47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Lars Ailo Bongo" userId="31e3d4299e552b89" providerId="LiveId" clId="{99D75938-52C7-4033-AE83-A4C077A02EBC}" dt="2021-03-16T21:31:44.843" v="221" actId="47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4C1FF">
                  <a:alpha val="56078"/>
                </a:srgbClr>
              </a:gs>
            </a:gsLst>
            <a:lin ang="33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gradFill rotWithShape="0">
            <a:gsLst>
              <a:gs pos="0">
                <a:srgbClr val="B3A2C7"/>
              </a:gs>
              <a:gs pos="100000">
                <a:srgbClr val="4F81BD"/>
              </a:gs>
            </a:gsLst>
            <a:lin ang="132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 flipV="1">
            <a:off x="2189880" y="3750120"/>
            <a:ext cx="6954120" cy="310788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5950080" y="2559960"/>
            <a:ext cx="2030040" cy="4297680"/>
          </a:xfrm>
          <a:prstGeom prst="line">
            <a:avLst/>
          </a:prstGeom>
          <a:ln w="19080">
            <a:solidFill>
              <a:schemeClr val="accent4">
                <a:lumMod val="60000"/>
                <a:lumOff val="40000"/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5370120" y="4006080"/>
            <a:ext cx="3773880" cy="1504080"/>
          </a:xfrm>
          <a:prstGeom prst="line">
            <a:avLst/>
          </a:prstGeom>
          <a:ln w="19080">
            <a:solidFill>
              <a:schemeClr val="accent4">
                <a:lumMod val="60000"/>
                <a:lumOff val="40000"/>
                <a:alpha val="2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4306320" y="0"/>
            <a:ext cx="2620080" cy="6858000"/>
          </a:xfrm>
          <a:prstGeom prst="line">
            <a:avLst/>
          </a:prstGeom>
          <a:ln w="50760">
            <a:solidFill>
              <a:srgbClr val="F1B523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790560" y="3470400"/>
            <a:ext cx="457956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" name="Bilde 19"/>
          <p:cNvPicPr/>
          <p:nvPr/>
        </p:nvPicPr>
        <p:blipFill>
          <a:blip r:embed="rId14"/>
          <a:stretch/>
        </p:blipFill>
        <p:spPr>
          <a:xfrm>
            <a:off x="8137080" y="5990400"/>
            <a:ext cx="531360" cy="531360"/>
          </a:xfrm>
          <a:prstGeom prst="rect">
            <a:avLst/>
          </a:prstGeom>
          <a:ln>
            <a:noFill/>
          </a:ln>
        </p:spPr>
      </p:pic>
      <p:pic>
        <p:nvPicPr>
          <p:cNvPr id="12" name="Bilde 20"/>
          <p:cNvPicPr/>
          <p:nvPr/>
        </p:nvPicPr>
        <p:blipFill>
          <a:blip r:embed="rId15"/>
          <a:stretch/>
        </p:blipFill>
        <p:spPr>
          <a:xfrm>
            <a:off x="0" y="0"/>
            <a:ext cx="1358640" cy="2285280"/>
          </a:xfrm>
          <a:prstGeom prst="rect">
            <a:avLst/>
          </a:prstGeom>
          <a:ln>
            <a:noFill/>
          </a:ln>
        </p:spPr>
      </p:pic>
      <p:sp>
        <p:nvSpPr>
          <p:cNvPr id="13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4C1FF">
                  <a:alpha val="56078"/>
                </a:srgbClr>
              </a:gs>
            </a:gsLst>
            <a:lin ang="3300000"/>
          </a:gra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5800" y="191052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Project 4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IPC and Process Management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94440" y="3666240"/>
            <a:ext cx="776232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INF-2201 Operating System Fundamentals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Department of Computer Science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University of Tromsø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Cannot allow keyboard interrupt while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getchar()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receiving message.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Reason: The IRQ handler runs within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current_running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’s context, because we don’t have separate kernel thread to handle IRQ.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549400" y="2439000"/>
            <a:ext cx="2533320" cy="2788920"/>
          </a:xfrm>
          <a:prstGeom prst="rect">
            <a:avLst/>
          </a:prstGeom>
          <a:solidFill>
            <a:srgbClr val="EBFA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putchar() 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1121040" y="2404080"/>
            <a:ext cx="2533320" cy="2788920"/>
          </a:xfrm>
          <a:prstGeom prst="rect">
            <a:avLst/>
          </a:prstGeom>
          <a:solidFill>
            <a:srgbClr val="EBFA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getchar() 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1593000" y="3354480"/>
            <a:ext cx="1801080" cy="1076400"/>
          </a:xfrm>
          <a:prstGeom prst="rect">
            <a:avLst/>
          </a:prstGeom>
          <a:solidFill>
            <a:srgbClr val="E5FFE5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mbox_recv() 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lock_acquire(&amp;l);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6088680" y="3354480"/>
            <a:ext cx="1801080" cy="1076400"/>
          </a:xfrm>
          <a:prstGeom prst="rect">
            <a:avLst/>
          </a:prstGeom>
          <a:solidFill>
            <a:srgbClr val="E5FFE5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mbox_stat() 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lock_acquire(&amp;l);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Keyboard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1131480" y="2211480"/>
            <a:ext cx="454320" cy="174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0" y="13147"/>
                </a:lnTo>
                <a:lnTo>
                  <a:pt x="21600" y="13147"/>
                </a:ln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8"/>
          <p:cNvSpPr/>
          <p:nvPr/>
        </p:nvSpPr>
        <p:spPr>
          <a:xfrm>
            <a:off x="1740960" y="2287440"/>
            <a:ext cx="3807000" cy="167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21600"/>
                </a:moveTo>
                <a:lnTo>
                  <a:pt x="14254" y="21600"/>
                </a:lnTo>
                <a:lnTo>
                  <a:pt x="14254" y="0"/>
                </a:lnTo>
                <a:lnTo>
                  <a:pt x="21600" y="0"/>
                </a:lnTo>
              </a:path>
            </a:pathLst>
          </a:custGeom>
          <a:noFill/>
          <a:ln w="28440" cap="rnd">
            <a:solidFill>
              <a:srgbClr val="3366CC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9"/>
          <p:cNvSpPr/>
          <p:nvPr/>
        </p:nvSpPr>
        <p:spPr>
          <a:xfrm flipH="1" flipV="1">
            <a:off x="4252320" y="3960720"/>
            <a:ext cx="387360" cy="69192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10"/>
          <p:cNvSpPr/>
          <p:nvPr/>
        </p:nvSpPr>
        <p:spPr>
          <a:xfrm>
            <a:off x="5551200" y="2135160"/>
            <a:ext cx="606600" cy="174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0" y="14088"/>
                </a:lnTo>
                <a:lnTo>
                  <a:pt x="21600" y="14088"/>
                </a:ln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1"/>
          <p:cNvSpPr/>
          <p:nvPr/>
        </p:nvSpPr>
        <p:spPr>
          <a:xfrm>
            <a:off x="5855760" y="3811680"/>
            <a:ext cx="682920" cy="37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1452" y="4308"/>
                </a:moveTo>
                <a:lnTo>
                  <a:pt x="9706" y="1858"/>
                </a:lnTo>
                <a:lnTo>
                  <a:pt x="8538" y="6349"/>
                </a:lnTo>
                <a:lnTo>
                  <a:pt x="4490" y="3593"/>
                </a:lnTo>
                <a:lnTo>
                  <a:pt x="5363" y="7799"/>
                </a:lnTo>
                <a:lnTo>
                  <a:pt x="1157" y="8248"/>
                </a:lnTo>
                <a:lnTo>
                  <a:pt x="3923" y="11576"/>
                </a:lnTo>
                <a:lnTo>
                  <a:pt x="0" y="12862"/>
                </a:lnTo>
                <a:lnTo>
                  <a:pt x="3311" y="15353"/>
                </a:lnTo>
                <a:lnTo>
                  <a:pt x="1270" y="17803"/>
                </a:lnTo>
                <a:lnTo>
                  <a:pt x="4785" y="18231"/>
                </a:lnTo>
                <a:lnTo>
                  <a:pt x="4898" y="21600"/>
                </a:lnTo>
                <a:lnTo>
                  <a:pt x="7517" y="18109"/>
                </a:lnTo>
                <a:lnTo>
                  <a:pt x="8685" y="19701"/>
                </a:lnTo>
                <a:lnTo>
                  <a:pt x="9865" y="17353"/>
                </a:lnTo>
                <a:lnTo>
                  <a:pt x="11599" y="18823"/>
                </a:lnTo>
                <a:lnTo>
                  <a:pt x="12166" y="15924"/>
                </a:lnTo>
                <a:lnTo>
                  <a:pt x="14933" y="17353"/>
                </a:lnTo>
                <a:lnTo>
                  <a:pt x="14627" y="14332"/>
                </a:lnTo>
                <a:lnTo>
                  <a:pt x="18867" y="15618"/>
                </a:lnTo>
                <a:lnTo>
                  <a:pt x="16373" y="12290"/>
                </a:lnTo>
                <a:lnTo>
                  <a:pt x="18266" y="11270"/>
                </a:lnTo>
                <a:lnTo>
                  <a:pt x="16974" y="9391"/>
                </a:lnTo>
                <a:lnTo>
                  <a:pt x="21600" y="6615"/>
                </a:lnTo>
                <a:lnTo>
                  <a:pt x="16373" y="6513"/>
                </a:lnTo>
                <a:lnTo>
                  <a:pt x="17994" y="3144"/>
                </a:lnTo>
                <a:lnTo>
                  <a:pt x="14513" y="5757"/>
                </a:lnTo>
                <a:lnTo>
                  <a:pt x="14774" y="0"/>
                </a:lnTo>
                <a:lnTo>
                  <a:pt x="11452" y="4308"/>
                </a:lnTo>
              </a:path>
            </a:pathLst>
          </a:cu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2"/>
          <p:cNvSpPr/>
          <p:nvPr/>
        </p:nvSpPr>
        <p:spPr>
          <a:xfrm>
            <a:off x="4327560" y="3594600"/>
            <a:ext cx="1121040" cy="37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39240" bIns="0">
            <a:noAutofit/>
          </a:bodyPr>
          <a:lstStyle/>
          <a:p>
            <a:pPr marL="381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no context switching here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2" name="CustomShape 13"/>
          <p:cNvSpPr/>
          <p:nvPr/>
        </p:nvSpPr>
        <p:spPr>
          <a:xfrm>
            <a:off x="4167000" y="4665960"/>
            <a:ext cx="835200" cy="454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Keyboard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interrupt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Reducing interrupt disabling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Disable interrupts only when necessary.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Otherwise, could lose hardware events</a:t>
            </a:r>
            <a:endParaRPr lang="en-US" sz="1800" b="0" strike="noStrike" spc="-1"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instance, keyboard or timer</a:t>
            </a:r>
            <a:endParaRPr lang="en-US" sz="1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Where to reduce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Very little we can do with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scheduler.c</a:t>
            </a:r>
            <a:endParaRPr lang="en-US" sz="1800" b="0" strike="noStrike" spc="-1"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Switching stacks, manipulating ready queue.</a:t>
            </a:r>
            <a:endParaRPr lang="en-US" sz="1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Thread.c</a:t>
            </a:r>
            <a:endParaRPr lang="en-US" sz="1800" b="0" strike="noStrike" spc="-1"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Locks, condition variables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Reducing interrupt disabling (2)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Alternative to interrupt disabling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spinlock to guarantee atomicity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spinlock_acquire(int *l) { while (!TAS(l)) yield(); }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spinlock_release(int *l) { *l = 0; }</a:t>
            </a:r>
            <a:endParaRPr lang="en-US" sz="1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TAS(x): atomic test-and-set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spinlock per lock / condition variable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typedef struct 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int spinlock;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struct pcb *waiting;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int status;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} lock;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Using spinlocks – An example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55640" y="1657080"/>
            <a:ext cx="3454920" cy="4722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 from project 3: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void lock_acquire (lock_t *l)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CRITICAL_SECTION_BEGIN;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if (l-&gt;status == UNLOCKED) 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l-&gt;status = LOCKED;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} else 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block(&amp;l-&gt;waiting);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CRITICAL_SECTION_END;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298760" y="1657080"/>
            <a:ext cx="4232160" cy="4722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Using spinlock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void lock_acquire(lock_t *l)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spinlock_acquire(&amp;l-&gt;spinlock);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if (l-&gt;status == LOCKED) 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block(&amp;l-&gt;waiting, &amp;l-&gt;spinlock);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} else 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l-&gt;status = LOCKED;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spinlock_release(&amp;l-&gt;spinlock);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36504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function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block()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now takes an extra argument – spinlock.</a:t>
            </a:r>
            <a:endParaRPr lang="en-US" sz="1800" b="0" strike="noStrike" spc="-1">
              <a:latin typeface="Arial"/>
            </a:endParaRPr>
          </a:p>
          <a:p>
            <a:pPr marL="457200" lvl="1" indent="-2149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Release the spinlock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block()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Process management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P3, our OS loads programs from the boot disk at startup. Everything runs in the same address space.</a:t>
            </a:r>
            <a:endParaRPr lang="en-US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support dynamic loading, we must have the following: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Separate address space for each process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simple file system format describing how processes reside on a disk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memory manager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This is done for you in the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precode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Process management (2)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readdir()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just loads the process directory sector, it does not have to know the meaning of that directory, the shell will parse it.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loadproc()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does the following: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Allocate memory for code/data plus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STACK_SIZE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 code/data from disk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Call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create_process()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with the base address and size of your memory block.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Separate address space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Each process has its own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segment selector, and the program always starts at address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0x1000000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(but address space spans entire 4GB).</a:t>
            </a:r>
            <a:endParaRPr lang="en-US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Segmenting and paging setup is done for you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ou will implement virtual memory with paging and swapping next time.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Simple file system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70320" y="1751040"/>
            <a:ext cx="5916600" cy="4373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224480" y="5475240"/>
            <a:ext cx="1292400" cy="760680"/>
          </a:xfrm>
          <a:prstGeom prst="rect">
            <a:avLst/>
          </a:prstGeom>
          <a:solidFill>
            <a:srgbClr val="CCA2EC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 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6921000" y="2276640"/>
            <a:ext cx="225720" cy="75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21600" y="0"/>
                </a:moveTo>
                <a:cubicBezTo>
                  <a:pt x="16191" y="0"/>
                  <a:pt x="10783" y="898"/>
                  <a:pt x="10783" y="1797"/>
                </a:cubicBezTo>
                <a:lnTo>
                  <a:pt x="10783" y="9003"/>
                </a:lnTo>
                <a:cubicBezTo>
                  <a:pt x="10783" y="9902"/>
                  <a:pt x="5374" y="10800"/>
                  <a:pt x="0" y="10800"/>
                </a:cubicBezTo>
                <a:cubicBezTo>
                  <a:pt x="5374" y="10800"/>
                  <a:pt x="10783" y="11698"/>
                  <a:pt x="10783" y="12597"/>
                </a:cubicBezTo>
                <a:lnTo>
                  <a:pt x="10783" y="19803"/>
                </a:lnTo>
                <a:cubicBezTo>
                  <a:pt x="10783" y="20702"/>
                  <a:pt x="16191" y="21600"/>
                  <a:pt x="21600" y="21600"/>
                </a:cubicBezTo>
              </a:path>
            </a:pathLst>
          </a:cu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5"/>
          <p:cNvSpPr/>
          <p:nvPr/>
        </p:nvSpPr>
        <p:spPr>
          <a:xfrm>
            <a:off x="6246360" y="2517480"/>
            <a:ext cx="69804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os_size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7224480" y="4865760"/>
            <a:ext cx="1292400" cy="608040"/>
          </a:xfrm>
          <a:prstGeom prst="rect">
            <a:avLst/>
          </a:prstGeom>
          <a:noFill/>
          <a:ln>
            <a:solidFill>
              <a:srgbClr val="005E7C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2" name="Line 7"/>
          <p:cNvSpPr/>
          <p:nvPr/>
        </p:nvSpPr>
        <p:spPr>
          <a:xfrm>
            <a:off x="7884360" y="4936680"/>
            <a:ext cx="360" cy="4363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3" name="CustomShape 8"/>
          <p:cNvSpPr/>
          <p:nvPr/>
        </p:nvSpPr>
        <p:spPr>
          <a:xfrm>
            <a:off x="7224480" y="4103640"/>
            <a:ext cx="1292400" cy="760680"/>
          </a:xfrm>
          <a:prstGeom prst="rect">
            <a:avLst/>
          </a:prstGeom>
          <a:solidFill>
            <a:srgbClr val="CCA2EC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 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4" name="CustomShape 9"/>
          <p:cNvSpPr/>
          <p:nvPr/>
        </p:nvSpPr>
        <p:spPr>
          <a:xfrm>
            <a:off x="7224480" y="3341880"/>
            <a:ext cx="1292400" cy="760680"/>
          </a:xfrm>
          <a:prstGeom prst="rect">
            <a:avLst/>
          </a:prstGeom>
          <a:solidFill>
            <a:srgbClr val="CCA2EC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 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7224480" y="3104640"/>
            <a:ext cx="1292400" cy="163080"/>
          </a:xfrm>
          <a:prstGeom prst="rect">
            <a:avLst/>
          </a:prstGeom>
          <a:solidFill>
            <a:srgbClr val="75DB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 directory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26" name="CustomShape 11"/>
          <p:cNvSpPr/>
          <p:nvPr/>
        </p:nvSpPr>
        <p:spPr>
          <a:xfrm>
            <a:off x="7224480" y="2270160"/>
            <a:ext cx="1292400" cy="760680"/>
          </a:xfrm>
          <a:prstGeom prst="rect">
            <a:avLst/>
          </a:prstGeom>
          <a:solidFill>
            <a:srgbClr val="CDFFCD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Kernel,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or nothing (program disk)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27" name="CustomShape 12"/>
          <p:cNvSpPr/>
          <p:nvPr/>
        </p:nvSpPr>
        <p:spPr>
          <a:xfrm>
            <a:off x="7224480" y="1946160"/>
            <a:ext cx="1292400" cy="259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Bootblock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Memory manager (memory.c)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alloc_memory()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allocates a requested size of memory from the available memory pool.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free_memory()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frees a memory block (it does nothing right now).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 more (extra credit):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 a better job here, actually free a block, and implement some sophisticated algorithm such as Buddy or Best Fit.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USB storage device interface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usb/ folder contains all USB code.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header file scsi.h contains prototypes for reading/writing blocks: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USB initialization is done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kernel_start()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kernel.c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scsi_read()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reads one 512 byte block from the storage device into a given buffer. The buffer address is a non-paged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physical address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scsi_write()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writes one 512 byte block to the storage device.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is the same interface you will use in the next assignment – virtual memory.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3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Kernel with preemptive scheduling.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System calls via interrupts.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Processes run in ring 0.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Processes are statically allocated and loaded at boot time.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“Low level” synchronization primitives.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Interrupts are disabled to avoid race conditions.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Loading a program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 the process directory, and find the offset and length of the process.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Allocate enough memory to hold the code/data plus 8K user stack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Allocate and initialize a PCB including: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Allocate new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selectors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Allocate user/kernel stack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Insert it into the ready queue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 of the things are done for you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Runtime memory layout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140000" y="1751040"/>
            <a:ext cx="441756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user stack is allocated in a process’ own address space.</a:t>
            </a:r>
            <a:endParaRPr lang="en-US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Kernel stack is allocated in kernel’s address space.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1463760" y="1868400"/>
            <a:ext cx="2389320" cy="4556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1464480" y="1868400"/>
            <a:ext cx="2387520" cy="3571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1463760" y="1845000"/>
            <a:ext cx="238860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BIOSes and bootblock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474840" y="16992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1462680" y="2220840"/>
            <a:ext cx="2388600" cy="3762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8"/>
          <p:cNvSpPr/>
          <p:nvPr/>
        </p:nvSpPr>
        <p:spPr>
          <a:xfrm>
            <a:off x="1461600" y="2220840"/>
            <a:ext cx="23893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474840" y="25862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0x40000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3" name="CustomShape 10"/>
          <p:cNvSpPr/>
          <p:nvPr/>
        </p:nvSpPr>
        <p:spPr>
          <a:xfrm>
            <a:off x="474840" y="28530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0x80000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4" name="CustomShape 11"/>
          <p:cNvSpPr/>
          <p:nvPr/>
        </p:nvSpPr>
        <p:spPr>
          <a:xfrm>
            <a:off x="474840" y="31410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0x9fc00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5" name="CustomShape 12"/>
          <p:cNvSpPr/>
          <p:nvPr/>
        </p:nvSpPr>
        <p:spPr>
          <a:xfrm>
            <a:off x="1472400" y="2651400"/>
            <a:ext cx="2388600" cy="4017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3"/>
          <p:cNvSpPr/>
          <p:nvPr/>
        </p:nvSpPr>
        <p:spPr>
          <a:xfrm>
            <a:off x="1471680" y="2678400"/>
            <a:ext cx="2389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Kernel stacks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7" name="CustomShape 14"/>
          <p:cNvSpPr/>
          <p:nvPr/>
        </p:nvSpPr>
        <p:spPr>
          <a:xfrm>
            <a:off x="331200" y="4293000"/>
            <a:ext cx="11552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0x100000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8" name="CustomShape 15"/>
          <p:cNvSpPr/>
          <p:nvPr/>
        </p:nvSpPr>
        <p:spPr>
          <a:xfrm>
            <a:off x="1471680" y="3188880"/>
            <a:ext cx="2387520" cy="424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6"/>
          <p:cNvSpPr/>
          <p:nvPr/>
        </p:nvSpPr>
        <p:spPr>
          <a:xfrm>
            <a:off x="1471680" y="321588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Don’t modify!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0" name="CustomShape 17"/>
          <p:cNvSpPr/>
          <p:nvPr/>
        </p:nvSpPr>
        <p:spPr>
          <a:xfrm>
            <a:off x="1462680" y="3614760"/>
            <a:ext cx="238860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8"/>
          <p:cNvSpPr/>
          <p:nvPr/>
        </p:nvSpPr>
        <p:spPr>
          <a:xfrm>
            <a:off x="1461600" y="3629520"/>
            <a:ext cx="23893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VGA Text Buffer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19"/>
          <p:cNvSpPr/>
          <p:nvPr/>
        </p:nvSpPr>
        <p:spPr>
          <a:xfrm>
            <a:off x="474480" y="34290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0xb8000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3" name="CustomShape 20"/>
          <p:cNvSpPr/>
          <p:nvPr/>
        </p:nvSpPr>
        <p:spPr>
          <a:xfrm>
            <a:off x="474480" y="38610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0xc0000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4" name="CustomShape 21"/>
          <p:cNvSpPr/>
          <p:nvPr/>
        </p:nvSpPr>
        <p:spPr>
          <a:xfrm>
            <a:off x="474480" y="20610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0x08000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5" name="CustomShape 22"/>
          <p:cNvSpPr/>
          <p:nvPr/>
        </p:nvSpPr>
        <p:spPr>
          <a:xfrm>
            <a:off x="1463760" y="4040640"/>
            <a:ext cx="2387520" cy="424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3"/>
          <p:cNvSpPr/>
          <p:nvPr/>
        </p:nvSpPr>
        <p:spPr>
          <a:xfrm>
            <a:off x="1463760" y="406764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Don’t modify!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7" name="CustomShape 24"/>
          <p:cNvSpPr/>
          <p:nvPr/>
        </p:nvSpPr>
        <p:spPr>
          <a:xfrm>
            <a:off x="1463040" y="4466520"/>
            <a:ext cx="2388600" cy="6170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5"/>
          <p:cNvSpPr/>
          <p:nvPr/>
        </p:nvSpPr>
        <p:spPr>
          <a:xfrm>
            <a:off x="1462320" y="4581000"/>
            <a:ext cx="23893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Memory pool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9" name="CustomShape 26"/>
          <p:cNvSpPr/>
          <p:nvPr/>
        </p:nvSpPr>
        <p:spPr>
          <a:xfrm>
            <a:off x="331200" y="4890600"/>
            <a:ext cx="11552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0x200000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0" name="CustomShape 27"/>
          <p:cNvSpPr/>
          <p:nvPr/>
        </p:nvSpPr>
        <p:spPr>
          <a:xfrm>
            <a:off x="115920" y="5250600"/>
            <a:ext cx="1277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0x1000000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1" name="CustomShape 28"/>
          <p:cNvSpPr/>
          <p:nvPr/>
        </p:nvSpPr>
        <p:spPr>
          <a:xfrm>
            <a:off x="1463760" y="5409360"/>
            <a:ext cx="2388600" cy="1018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29"/>
          <p:cNvSpPr/>
          <p:nvPr/>
        </p:nvSpPr>
        <p:spPr>
          <a:xfrm>
            <a:off x="1463040" y="5589360"/>
            <a:ext cx="23893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Process virtual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address space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30"/>
          <p:cNvSpPr/>
          <p:nvPr/>
        </p:nvSpPr>
        <p:spPr>
          <a:xfrm flipH="1">
            <a:off x="3562560" y="4076280"/>
            <a:ext cx="1575720" cy="76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31"/>
          <p:cNvSpPr/>
          <p:nvPr/>
        </p:nvSpPr>
        <p:spPr>
          <a:xfrm>
            <a:off x="5168520" y="3614760"/>
            <a:ext cx="331092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Contains code/data and user stack for each process.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Extra Credits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Memory deallocation when process exits or gets killed.</a:t>
            </a:r>
            <a:endParaRPr lang="en-US" sz="180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Better allocation algorithm</a:t>
            </a:r>
            <a:endParaRPr lang="en-US" sz="180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command</a:t>
            </a:r>
            <a:endParaRPr lang="en-US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kill command</a:t>
            </a:r>
            <a:endParaRPr lang="en-US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suspend/resume a process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Do more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cool game, e.g. Tetris, Breakout, …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Possible to make games both in text-mode and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VGA graphics mode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better shell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Memory allocation (extra credit)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Must allocate memory block aligned to page boundary (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0x1000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4K)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Memory pool starts at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0x100000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and ends at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0x1FFFFF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i.e. 1M-2M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Kill command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might want to add another state of process, that is, KILLED.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might also want to add a field to PCB counting how many resources this process has acquired.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Increment/decrement the counter when acquiring/releasing resources.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kill a process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Mark the state as KILLED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the scheduler encounters a process that is marked KILLED and has acquired 0 resources, then really kill it (release all the memory), otherwise keep running it.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ps command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do this, you might need to add additional system calls to your OS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SYSCALL_FOO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common.h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and also modify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SYSCALL_COUNT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INIT_SYSCALL(SYSCALL_FOO,foo,n)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kernel_start()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function of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kernel.c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where foo is the function name and n is the number of arguments it takes.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prototype of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foo()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to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syslib.h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and add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foo()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to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syslib.c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It simply calls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invokeSyscall(SYSCALL_FOO, arg1, arg2, arg3)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See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syslib.c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for examples. (This is the stub for user processes).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Implement your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foo()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function in some .c file, say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kernel.c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add prototype to appropriate .h file. If you create new source files, you also need to modify the Makefile yourself.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Some notes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 sure that your required feature works, and then save the 4 required files. If you want to do a lot of extra credit works, you might need to modify a lot of files besides those 4.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you are in doubt, check the processes, shell, and threads to see how the system calls are supposed to work.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Practicalities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get a finished version of everything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Can be used to test parts of your implementation independently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Special Makefile targets: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ipc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pm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Design review, code, report, hand-in 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 for P2 and P3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4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Process isolation (done in pre-code).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Processes are moved to ring 3.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Each process is given a separate, virtual address space.</a:t>
            </a:r>
            <a:endParaRPr lang="en-US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Process management.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Processes will be 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loaded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on demand from disk.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(Next project: on demand </a:t>
            </a:r>
            <a:r>
              <a:rPr lang="en-U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paging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disk).</a:t>
            </a:r>
            <a:endParaRPr lang="en-US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Support for keyboard interrupts.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 we can specify which process to load.</a:t>
            </a:r>
            <a:endParaRPr lang="en-US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Inter-process communication (IPC).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Message passing using mailboxes.</a:t>
            </a:r>
            <a:endParaRPr lang="en-US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Reduce critical sections with interrupts disabled.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of spinlocks.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Mailbox – Bounded buffer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924000" y="1862280"/>
            <a:ext cx="463356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Multiple producers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Put data into the buffer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Multiple consumers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Remove data from the buffer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Blocking operations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Sender blocks if not enough space.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Receiver blocks if no message.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 rot="11034600">
            <a:off x="1325160" y="2716920"/>
            <a:ext cx="2337840" cy="2162160"/>
          </a:xfrm>
          <a:prstGeom prst="donut">
            <a:avLst>
              <a:gd name="adj" fmla="val 14742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4"/>
          <p:cNvSpPr/>
          <p:nvPr/>
        </p:nvSpPr>
        <p:spPr>
          <a:xfrm flipV="1">
            <a:off x="2419560" y="4556160"/>
            <a:ext cx="15840" cy="32112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5"/>
          <p:cNvSpPr/>
          <p:nvPr/>
        </p:nvSpPr>
        <p:spPr>
          <a:xfrm flipV="1">
            <a:off x="2532240" y="2717280"/>
            <a:ext cx="15840" cy="32076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6"/>
          <p:cNvSpPr/>
          <p:nvPr/>
        </p:nvSpPr>
        <p:spPr>
          <a:xfrm flipV="1">
            <a:off x="2007720" y="4491360"/>
            <a:ext cx="125280" cy="29592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7"/>
          <p:cNvSpPr/>
          <p:nvPr/>
        </p:nvSpPr>
        <p:spPr>
          <a:xfrm flipV="1">
            <a:off x="2841480" y="2811240"/>
            <a:ext cx="125640" cy="29592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8"/>
          <p:cNvSpPr/>
          <p:nvPr/>
        </p:nvSpPr>
        <p:spPr>
          <a:xfrm flipV="1">
            <a:off x="1646280" y="4299840"/>
            <a:ext cx="228960" cy="21816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9"/>
          <p:cNvSpPr/>
          <p:nvPr/>
        </p:nvSpPr>
        <p:spPr>
          <a:xfrm flipV="1">
            <a:off x="3083400" y="3025440"/>
            <a:ext cx="229680" cy="22464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0"/>
          <p:cNvSpPr/>
          <p:nvPr/>
        </p:nvSpPr>
        <p:spPr>
          <a:xfrm flipV="1">
            <a:off x="1388160" y="4024440"/>
            <a:ext cx="299880" cy="11520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11"/>
          <p:cNvSpPr/>
          <p:nvPr/>
        </p:nvSpPr>
        <p:spPr>
          <a:xfrm flipV="1">
            <a:off x="3270960" y="3376440"/>
            <a:ext cx="282600" cy="11628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12"/>
          <p:cNvSpPr/>
          <p:nvPr/>
        </p:nvSpPr>
        <p:spPr>
          <a:xfrm>
            <a:off x="1327320" y="3743280"/>
            <a:ext cx="303840" cy="2088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13"/>
          <p:cNvSpPr/>
          <p:nvPr/>
        </p:nvSpPr>
        <p:spPr>
          <a:xfrm>
            <a:off x="3333600" y="3870000"/>
            <a:ext cx="321120" cy="1152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14"/>
          <p:cNvSpPr/>
          <p:nvPr/>
        </p:nvSpPr>
        <p:spPr>
          <a:xfrm>
            <a:off x="1429200" y="3355920"/>
            <a:ext cx="277560" cy="10548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15"/>
          <p:cNvSpPr/>
          <p:nvPr/>
        </p:nvSpPr>
        <p:spPr>
          <a:xfrm>
            <a:off x="3210120" y="4225680"/>
            <a:ext cx="299160" cy="11700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16"/>
          <p:cNvSpPr/>
          <p:nvPr/>
        </p:nvSpPr>
        <p:spPr>
          <a:xfrm>
            <a:off x="1668240" y="3035880"/>
            <a:ext cx="238680" cy="21528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17"/>
          <p:cNvSpPr/>
          <p:nvPr/>
        </p:nvSpPr>
        <p:spPr>
          <a:xfrm>
            <a:off x="2923200" y="4457880"/>
            <a:ext cx="238680" cy="21528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18"/>
          <p:cNvSpPr/>
          <p:nvPr/>
        </p:nvSpPr>
        <p:spPr>
          <a:xfrm>
            <a:off x="2104200" y="2782440"/>
            <a:ext cx="118440" cy="29916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19"/>
          <p:cNvSpPr/>
          <p:nvPr/>
        </p:nvSpPr>
        <p:spPr>
          <a:xfrm>
            <a:off x="2692080" y="4530240"/>
            <a:ext cx="118440" cy="298800"/>
          </a:xfrm>
          <a:prstGeom prst="line">
            <a:avLst/>
          </a:prstGeom>
          <a:ln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0"/>
          <p:cNvSpPr/>
          <p:nvPr/>
        </p:nvSpPr>
        <p:spPr>
          <a:xfrm>
            <a:off x="539640" y="5013000"/>
            <a:ext cx="4318920" cy="151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Buffer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Fixed size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FIFO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Messages have variable size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" name="CustomShape 21"/>
          <p:cNvSpPr/>
          <p:nvPr/>
        </p:nvSpPr>
        <p:spPr>
          <a:xfrm>
            <a:off x="900720" y="2334240"/>
            <a:ext cx="69048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✉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65" name="CustomShape 22"/>
          <p:cNvSpPr/>
          <p:nvPr/>
        </p:nvSpPr>
        <p:spPr>
          <a:xfrm>
            <a:off x="2923560" y="2036520"/>
            <a:ext cx="69048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✉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66" name="CustomShape 23"/>
          <p:cNvSpPr/>
          <p:nvPr/>
        </p:nvSpPr>
        <p:spPr>
          <a:xfrm rot="12312000">
            <a:off x="3026160" y="2589840"/>
            <a:ext cx="299160" cy="38340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6912000"/>
          </a:gradFill>
          <a:ln>
            <a:solidFill>
              <a:srgbClr val="005E7C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7" name="CustomShape 24"/>
          <p:cNvSpPr/>
          <p:nvPr/>
        </p:nvSpPr>
        <p:spPr>
          <a:xfrm rot="19729800">
            <a:off x="1309680" y="2899800"/>
            <a:ext cx="299160" cy="38340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4328000"/>
          </a:gradFill>
          <a:ln>
            <a:solidFill>
              <a:srgbClr val="005E7C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8" name="CustomShape 25"/>
          <p:cNvSpPr/>
          <p:nvPr/>
        </p:nvSpPr>
        <p:spPr>
          <a:xfrm>
            <a:off x="1316880" y="3375000"/>
            <a:ext cx="3934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✉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9" name="CustomShape 26"/>
          <p:cNvSpPr/>
          <p:nvPr/>
        </p:nvSpPr>
        <p:spPr>
          <a:xfrm>
            <a:off x="1301760" y="3729960"/>
            <a:ext cx="3934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✉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0" name="CustomShape 27"/>
          <p:cNvSpPr/>
          <p:nvPr/>
        </p:nvSpPr>
        <p:spPr>
          <a:xfrm>
            <a:off x="1426680" y="4046400"/>
            <a:ext cx="3934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✉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1" name="CustomShape 28"/>
          <p:cNvSpPr/>
          <p:nvPr/>
        </p:nvSpPr>
        <p:spPr>
          <a:xfrm>
            <a:off x="1705680" y="4325040"/>
            <a:ext cx="3934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✉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2" name="CustomShape 29"/>
          <p:cNvSpPr/>
          <p:nvPr/>
        </p:nvSpPr>
        <p:spPr>
          <a:xfrm>
            <a:off x="2055960" y="4489920"/>
            <a:ext cx="3934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✉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3" name="CustomShape 30"/>
          <p:cNvSpPr/>
          <p:nvPr/>
        </p:nvSpPr>
        <p:spPr>
          <a:xfrm>
            <a:off x="2848320" y="2862360"/>
            <a:ext cx="3934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✉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4" name="CustomShape 31"/>
          <p:cNvSpPr/>
          <p:nvPr/>
        </p:nvSpPr>
        <p:spPr>
          <a:xfrm>
            <a:off x="2382120" y="4516560"/>
            <a:ext cx="3934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✉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5" name="CustomShape 32"/>
          <p:cNvSpPr/>
          <p:nvPr/>
        </p:nvSpPr>
        <p:spPr>
          <a:xfrm>
            <a:off x="2709720" y="4449960"/>
            <a:ext cx="3934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✉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33"/>
          <p:cNvSpPr/>
          <p:nvPr/>
        </p:nvSpPr>
        <p:spPr>
          <a:xfrm>
            <a:off x="3030480" y="4237200"/>
            <a:ext cx="3934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✉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7" name="CustomShape 34"/>
          <p:cNvSpPr/>
          <p:nvPr/>
        </p:nvSpPr>
        <p:spPr>
          <a:xfrm>
            <a:off x="3256920" y="3880080"/>
            <a:ext cx="3934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✉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35"/>
          <p:cNvSpPr/>
          <p:nvPr/>
        </p:nvSpPr>
        <p:spPr>
          <a:xfrm>
            <a:off x="3285720" y="3448080"/>
            <a:ext cx="3934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✉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9" name="CustomShape 36"/>
          <p:cNvSpPr/>
          <p:nvPr/>
        </p:nvSpPr>
        <p:spPr>
          <a:xfrm>
            <a:off x="3126600" y="3073320"/>
            <a:ext cx="3934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✉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Mailbox – Implementation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Buffer management.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Circular buffer: head and tail pointers.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Bounded buffer problem (producer/consumer).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locks and condition variables to solve this problem as shown in class.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Hint: you could use Linux for debugging.</a:t>
            </a:r>
            <a:endParaRPr lang="en-US" sz="1800" b="0" strike="noStrike" spc="-1"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Pthreads provides condition variables (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man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pthread_cond_wait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pthread_cond_signal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,…)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Mailbox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function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mbox_open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takes a key as argument and returns an id for the mailbox, which is used in all the subsequent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mbox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calls.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Similar to file descriptor from standard C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open()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function.</a:t>
            </a:r>
            <a:endParaRPr lang="en-US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cannot designate the recipient of a message—whichever process that opens a mailbox can read messages from it.</a:t>
            </a:r>
            <a:endParaRPr lang="en-US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Receiver cannot designate how many bytes to receive, it will receive a message as a whole which contains whatever number of bytes the sender sends.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Keyboard – Overview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the keyboard interacts with OS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a key is pressed, keyboard controller stores scan code in an internal buffer and generates USB hardware interrupts (setup to call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putchar()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function).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Interrupt handler is called. It talks to the hardware and reads the scan code back.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SHIFT/CTRL/ALT modifiers are pressed, some internal states are changed.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handler converts the scan code (that may be modified by SHIFT/CTRL/ALT) into an ASCII character.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Keyboard – Implementation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Bounded buffer problem (producer/consumer).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 use a mailbox.</a:t>
            </a:r>
            <a:endParaRPr lang="en-US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But, there are some variants.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Single or multiple producers?</a:t>
            </a:r>
            <a:endParaRPr lang="en-US" sz="1800" b="0" strike="noStrike" spc="-1" dirty="0"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Well, it depends on how you look at it…</a:t>
            </a:r>
            <a:endParaRPr lang="en-US" sz="1400" b="0" strike="noStrike" spc="-1" dirty="0"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Single producer, in the sense that </a:t>
            </a:r>
            <a:r>
              <a:rPr lang="en-US" sz="14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only </a:t>
            </a:r>
            <a:r>
              <a:rPr lang="en-US" sz="14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putchar</a:t>
            </a:r>
            <a:r>
              <a:rPr lang="en-US" sz="14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producer.</a:t>
            </a:r>
            <a:endParaRPr lang="en-US" sz="1400" b="0" strike="noStrike" spc="-1" dirty="0"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Multiple producers, in the sense that interrupt calling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putchar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can execute in </a:t>
            </a:r>
            <a:r>
              <a:rPr lang="en-US" sz="14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 of multiple processes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400" b="0" strike="noStrike" spc="-1" dirty="0"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have to find out how to approach this problem.</a:t>
            </a:r>
            <a:endParaRPr lang="en-US" sz="1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Single or multiple consumers?</a:t>
            </a:r>
            <a:endParaRPr lang="en-US" sz="1800" b="0" strike="noStrike" spc="-1" dirty="0"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one process could use keyboard.</a:t>
            </a:r>
            <a:endParaRPr lang="en-US" sz="1400" b="0" strike="noStrike" spc="-1" dirty="0"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But each scan code is only sent to a single process (first come, first serve), which is typically the shell process.</a:t>
            </a:r>
            <a:endParaRPr lang="en-US" sz="1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Producer cannot block! Discard character if buffer is full.</a:t>
            </a:r>
            <a:endParaRPr lang="en-US" sz="1800" b="0" strike="noStrike" spc="-1" dirty="0"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Why?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Keyboard – Subtle points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Producer should not be blocked.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Solution: check and send message only if mailbox is not full, otherwise discard it.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 use of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mbox_stat()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function.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if a process being interrupted by keyboard interrupt is currently calling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getchar()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is this a problem?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Solution: Disable interrupt. But where?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Design review question. You have been warned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33</TotalTime>
  <Words>1962</Words>
  <Application>Microsoft Office PowerPoint</Application>
  <PresentationFormat>On-screen Show (4:3)</PresentationFormat>
  <Paragraphs>302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Erlend</dc:creator>
  <dc:description/>
  <cp:lastModifiedBy>Lars Ailo Bongo</cp:lastModifiedBy>
  <cp:revision>471</cp:revision>
  <dcterms:created xsi:type="dcterms:W3CDTF">2018-01-17T15:33:14Z</dcterms:created>
  <dcterms:modified xsi:type="dcterms:W3CDTF">2021-03-16T21:38:29Z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1033-10.1.0.5707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34</vt:i4>
  </property>
</Properties>
</file>