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Inconsolat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Inconsolata-bold.fntdata"/><Relationship Id="rId10" Type="http://schemas.openxmlformats.org/officeDocument/2006/relationships/slide" Target="slides/slide5.xml"/><Relationship Id="rId21" Type="http://schemas.openxmlformats.org/officeDocument/2006/relationships/font" Target="fonts/Inconsolat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92002ac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92002ac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92002ac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92002ac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92002a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92002a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92002ac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92002ac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b92002ac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b92002ac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b92002ac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b92002ac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92002ac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b92002ac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92002ac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92002ac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92002ac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92002ac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b92002ac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b92002ac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juego de los barcos en </a:t>
            </a:r>
            <a:r>
              <a:rPr lang="es">
                <a:solidFill>
                  <a:schemeClr val="lt2"/>
                </a:solidFill>
              </a:rPr>
              <a:t>C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2"/>
                </a:solidFill>
              </a:rPr>
              <a:t>“</a:t>
            </a:r>
            <a:r>
              <a:rPr i="1" lang="es" sz="2200">
                <a:solidFill>
                  <a:schemeClr val="lt2"/>
                </a:solidFill>
              </a:rPr>
              <a:t>BattleShip</a:t>
            </a:r>
            <a:r>
              <a:rPr lang="es" sz="2200">
                <a:solidFill>
                  <a:schemeClr val="lt2"/>
                </a:solidFill>
              </a:rPr>
              <a:t>”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Jürgen Alejandro Quintanilla </a:t>
            </a:r>
            <a:r>
              <a:rPr lang="es"/>
              <a:t>Paiz - 2110331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536700" y="97775"/>
            <a:ext cx="20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0">
                <a:solidFill>
                  <a:schemeClr val="lt1"/>
                </a:solidFill>
              </a:rPr>
              <a:t>Función</a:t>
            </a:r>
            <a:r>
              <a:rPr lang="es" sz="2620">
                <a:solidFill>
                  <a:schemeClr val="lt1"/>
                </a:solidFill>
              </a:rPr>
              <a:t> </a:t>
            </a:r>
            <a:r>
              <a:rPr lang="es" sz="2620">
                <a:solidFill>
                  <a:schemeClr val="accent5"/>
                </a:solidFill>
              </a:rPr>
              <a:t>main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0" y="1308280"/>
            <a:ext cx="3232925" cy="31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-17501" y="703025"/>
            <a:ext cx="391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0">
                <a:solidFill>
                  <a:schemeClr val="lt1"/>
                </a:solidFill>
              </a:rPr>
              <a:t>Declaración</a:t>
            </a:r>
            <a:r>
              <a:rPr lang="es" sz="2620">
                <a:solidFill>
                  <a:schemeClr val="lt1"/>
                </a:solidFill>
              </a:rPr>
              <a:t> de </a:t>
            </a:r>
            <a:r>
              <a:rPr lang="es" sz="2620">
                <a:solidFill>
                  <a:schemeClr val="lt2"/>
                </a:solidFill>
              </a:rPr>
              <a:t>variables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4996274" y="626825"/>
            <a:ext cx="391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0">
                <a:solidFill>
                  <a:schemeClr val="lt1"/>
                </a:solidFill>
              </a:rPr>
              <a:t>Colocación</a:t>
            </a:r>
            <a:r>
              <a:rPr lang="es" sz="2620">
                <a:solidFill>
                  <a:schemeClr val="lt1"/>
                </a:solidFill>
              </a:rPr>
              <a:t> de los </a:t>
            </a:r>
            <a:r>
              <a:rPr lang="es" sz="2620">
                <a:solidFill>
                  <a:schemeClr val="lt2"/>
                </a:solidFill>
              </a:rPr>
              <a:t>barcos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525" y="1138775"/>
            <a:ext cx="4903850" cy="3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01650"/>
            <a:ext cx="444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>
                <a:solidFill>
                  <a:schemeClr val="accent6"/>
                </a:solidFill>
              </a:rPr>
              <a:t>CONCLUSIONES</a:t>
            </a:r>
            <a:endParaRPr sz="2620">
              <a:solidFill>
                <a:schemeClr val="accent6"/>
              </a:solidFill>
            </a:endParaRPr>
          </a:p>
        </p:txBody>
      </p:sp>
      <p:sp>
        <p:nvSpPr>
          <p:cNvPr id="124" name="Google Shape;124;p23"/>
          <p:cNvSpPr txBox="1"/>
          <p:nvPr>
            <p:ph idx="4294967295" type="body"/>
          </p:nvPr>
        </p:nvSpPr>
        <p:spPr>
          <a:xfrm>
            <a:off x="311700" y="674350"/>
            <a:ext cx="8520600" cy="1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 programa fue ejecutado de manera exitosa, cumpliendo con los requerimientos del problema, siguiendo la </a:t>
            </a:r>
            <a:r>
              <a:rPr lang="es">
                <a:solidFill>
                  <a:schemeClr val="lt1"/>
                </a:solidFill>
              </a:rPr>
              <a:t>lógica</a:t>
            </a:r>
            <a:r>
              <a:rPr lang="es">
                <a:solidFill>
                  <a:schemeClr val="lt1"/>
                </a:solidFill>
              </a:rPr>
              <a:t> y orden especificado, utilizando las </a:t>
            </a:r>
            <a:r>
              <a:rPr lang="es">
                <a:solidFill>
                  <a:schemeClr val="lt1"/>
                </a:solidFill>
              </a:rPr>
              <a:t>técnicas</a:t>
            </a:r>
            <a:r>
              <a:rPr lang="es">
                <a:solidFill>
                  <a:schemeClr val="lt1"/>
                </a:solidFill>
              </a:rPr>
              <a:t> adecuadas.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Se hicieron las depuraciones necesarias, para dejar la </a:t>
            </a:r>
            <a:r>
              <a:rPr lang="es">
                <a:solidFill>
                  <a:schemeClr val="lt1"/>
                </a:solidFill>
              </a:rPr>
              <a:t>versión</a:t>
            </a:r>
            <a:r>
              <a:rPr lang="es">
                <a:solidFill>
                  <a:schemeClr val="lt1"/>
                </a:solidFill>
              </a:rPr>
              <a:t> “</a:t>
            </a:r>
            <a:r>
              <a:rPr lang="es">
                <a:solidFill>
                  <a:schemeClr val="lt1"/>
                </a:solidFill>
              </a:rPr>
              <a:t>limpia</a:t>
            </a:r>
            <a:r>
              <a:rPr lang="es">
                <a:solidFill>
                  <a:schemeClr val="lt1"/>
                </a:solidFill>
              </a:rPr>
              <a:t>”del juego.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86950" y="2431375"/>
            <a:ext cx="444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>
                <a:solidFill>
                  <a:schemeClr val="accent5"/>
                </a:solidFill>
              </a:rPr>
              <a:t>RECOMENDACIONES</a:t>
            </a:r>
            <a:endParaRPr sz="2620">
              <a:solidFill>
                <a:schemeClr val="accent5"/>
              </a:solidFill>
            </a:endParaRPr>
          </a:p>
        </p:txBody>
      </p:sp>
      <p:sp>
        <p:nvSpPr>
          <p:cNvPr id="126" name="Google Shape;126;p23"/>
          <p:cNvSpPr txBox="1"/>
          <p:nvPr>
            <p:ph idx="4294967295" type="body"/>
          </p:nvPr>
        </p:nvSpPr>
        <p:spPr>
          <a:xfrm>
            <a:off x="386950" y="3004075"/>
            <a:ext cx="8520600" cy="1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Para aumentar la cantidad de barcos, se debe de cambiar el valor de la constante </a:t>
            </a:r>
            <a:r>
              <a:rPr lang="es">
                <a:solidFill>
                  <a:schemeClr val="lt2"/>
                </a:solidFill>
              </a:rPr>
              <a:t>Nboats, </a:t>
            </a:r>
            <a:r>
              <a:rPr lang="es">
                <a:solidFill>
                  <a:schemeClr val="lt1"/>
                </a:solidFill>
              </a:rPr>
              <a:t>pero esto requerirà de aumentar el tamaño del tablero.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INTRODUCCIÓN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Una empresa informática nos ha solicitado que desarrollemos una versión simplificada del juego </a:t>
            </a:r>
            <a:r>
              <a:rPr b="1" i="1" lang="es">
                <a:solidFill>
                  <a:schemeClr val="lt2"/>
                </a:solidFill>
              </a:rPr>
              <a:t>Battleship</a:t>
            </a:r>
            <a:r>
              <a:rPr lang="es">
                <a:solidFill>
                  <a:schemeClr val="lt1"/>
                </a:solidFill>
              </a:rPr>
              <a:t>. Para su diseño nos dan las siguientes especificaciones: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El tablero es una cuadrícula de 8x8 casillas.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Solicitar las coordenadas de los 8 barcos.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 sz="1800">
                <a:solidFill>
                  <a:schemeClr val="lt1"/>
                </a:solidFill>
              </a:rPr>
              <a:t>Cada Barco ocupa </a:t>
            </a:r>
            <a:r>
              <a:rPr b="1" lang="es" sz="1800">
                <a:solidFill>
                  <a:schemeClr val="lt2"/>
                </a:solidFill>
              </a:rPr>
              <a:t>2 casillas</a:t>
            </a:r>
            <a:r>
              <a:rPr lang="es" sz="1800">
                <a:solidFill>
                  <a:schemeClr val="lt1"/>
                </a:solidFill>
              </a:rPr>
              <a:t>, la </a:t>
            </a:r>
            <a:r>
              <a:rPr b="1" lang="es" sz="1800">
                <a:solidFill>
                  <a:schemeClr val="lt2"/>
                </a:solidFill>
              </a:rPr>
              <a:t>segunda</a:t>
            </a:r>
            <a:r>
              <a:rPr lang="es" sz="1800">
                <a:solidFill>
                  <a:schemeClr val="lt1"/>
                </a:solidFill>
              </a:rPr>
              <a:t> casilla se ubica a la </a:t>
            </a:r>
            <a:r>
              <a:rPr b="1" lang="es" sz="1800">
                <a:solidFill>
                  <a:schemeClr val="lt2"/>
                </a:solidFill>
              </a:rPr>
              <a:t>derecha</a:t>
            </a:r>
            <a:r>
              <a:rPr lang="es" sz="1800">
                <a:solidFill>
                  <a:schemeClr val="lt1"/>
                </a:solidFill>
              </a:rPr>
              <a:t> de la </a:t>
            </a:r>
            <a:r>
              <a:rPr b="1" lang="es" sz="1800">
                <a:solidFill>
                  <a:schemeClr val="lt2"/>
                </a:solidFill>
              </a:rPr>
              <a:t>primera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El juego </a:t>
            </a:r>
            <a:r>
              <a:rPr lang="es">
                <a:solidFill>
                  <a:schemeClr val="lt1"/>
                </a:solidFill>
              </a:rPr>
              <a:t>consta</a:t>
            </a:r>
            <a:r>
              <a:rPr lang="es">
                <a:solidFill>
                  <a:schemeClr val="lt1"/>
                </a:solidFill>
              </a:rPr>
              <a:t> de 8 rondas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El juego finaliza cuando se han hundido todos los barquitos o se han agotado todas las rondas.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OBJETIVOS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762075"/>
            <a:ext cx="8520600" cy="1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Analizar a detalle el problema para plantear una solución válida y eficiente.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Organizar los requisitos del juego de manera ordenada, para luego plantearlos al momento de la creación del </a:t>
            </a:r>
            <a:r>
              <a:rPr lang="es" sz="1900">
                <a:solidFill>
                  <a:schemeClr val="lt1"/>
                </a:solidFill>
              </a:rPr>
              <a:t>código.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Hacer uso de las técnicas más apropiadas aprendidas en el curso.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s" sz="1900">
                <a:solidFill>
                  <a:schemeClr val="lt1"/>
                </a:solidFill>
              </a:rPr>
              <a:t>Ejecutar y depurar el código, para verificar su correcto funcionamiento.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DESCRIPCIÓN - </a:t>
            </a:r>
            <a:r>
              <a:rPr lang="es" sz="2820">
                <a:solidFill>
                  <a:schemeClr val="lt2"/>
                </a:solidFill>
              </a:rPr>
              <a:t>COLOCACIÓN</a:t>
            </a:r>
            <a:endParaRPr sz="2820">
              <a:solidFill>
                <a:schemeClr val="lt2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Al inicio del juego se solicitarán las coordenadas de cada uno de los barcos. Por simplicidad se admitirá que hay </a:t>
            </a:r>
            <a:r>
              <a:rPr b="1" lang="es">
                <a:solidFill>
                  <a:schemeClr val="lt2"/>
                </a:solidFill>
              </a:rPr>
              <a:t>4</a:t>
            </a:r>
            <a:r>
              <a:rPr lang="es">
                <a:solidFill>
                  <a:schemeClr val="lt1"/>
                </a:solidFill>
              </a:rPr>
              <a:t> barquitos, que cada uno está colocado en una fila, y que el número de casillas que ocupa cada barquito es </a:t>
            </a:r>
            <a:r>
              <a:rPr b="1" lang="es">
                <a:solidFill>
                  <a:schemeClr val="accent5"/>
                </a:solidFill>
              </a:rPr>
              <a:t>2</a:t>
            </a:r>
            <a:r>
              <a:rPr lang="es">
                <a:solidFill>
                  <a:schemeClr val="lt1"/>
                </a:solidFill>
              </a:rPr>
              <a:t>. 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Bastará con dar </a:t>
            </a:r>
            <a:r>
              <a:rPr lang="es">
                <a:solidFill>
                  <a:schemeClr val="lt2"/>
                </a:solidFill>
              </a:rPr>
              <a:t>una coordenada</a:t>
            </a:r>
            <a:r>
              <a:rPr lang="es">
                <a:solidFill>
                  <a:schemeClr val="lt1"/>
                </a:solidFill>
              </a:rPr>
              <a:t> </a:t>
            </a:r>
            <a:r>
              <a:rPr lang="es">
                <a:solidFill>
                  <a:schemeClr val="lt1"/>
                </a:solidFill>
              </a:rPr>
              <a:t>admitiendo</a:t>
            </a:r>
            <a:r>
              <a:rPr lang="es">
                <a:solidFill>
                  <a:schemeClr val="lt1"/>
                </a:solidFill>
              </a:rPr>
              <a:t> que la segunda casilla ocupada por el barquito se corresponde con la casilla que está situada a la </a:t>
            </a:r>
            <a:r>
              <a:rPr lang="es">
                <a:solidFill>
                  <a:schemeClr val="accent5"/>
                </a:solidFill>
              </a:rPr>
              <a:t>derecha</a:t>
            </a:r>
            <a:r>
              <a:rPr lang="es">
                <a:solidFill>
                  <a:schemeClr val="lt1"/>
                </a:solidFill>
              </a:rPr>
              <a:t> de la indicada.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DESCRIPCIÓN - </a:t>
            </a:r>
            <a:r>
              <a:rPr lang="es" sz="2820">
                <a:solidFill>
                  <a:schemeClr val="accent6"/>
                </a:solidFill>
              </a:rPr>
              <a:t>TURNOS</a:t>
            </a:r>
            <a:endParaRPr sz="2820">
              <a:solidFill>
                <a:schemeClr val="accent6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Una vez posicionados los </a:t>
            </a:r>
            <a:r>
              <a:rPr b="1" lang="es">
                <a:solidFill>
                  <a:schemeClr val="accent6"/>
                </a:solidFill>
              </a:rPr>
              <a:t>4</a:t>
            </a:r>
            <a:r>
              <a:rPr lang="es">
                <a:solidFill>
                  <a:schemeClr val="lt1"/>
                </a:solidFill>
              </a:rPr>
              <a:t> barcos en el tablero comienza el juego. El juego </a:t>
            </a:r>
            <a:r>
              <a:rPr lang="es">
                <a:solidFill>
                  <a:schemeClr val="lt1"/>
                </a:solidFill>
              </a:rPr>
              <a:t>consta</a:t>
            </a:r>
            <a:r>
              <a:rPr lang="es">
                <a:solidFill>
                  <a:schemeClr val="lt1"/>
                </a:solidFill>
              </a:rPr>
              <a:t> de </a:t>
            </a:r>
            <a:r>
              <a:rPr b="1" lang="es">
                <a:solidFill>
                  <a:schemeClr val="accent6"/>
                </a:solidFill>
              </a:rPr>
              <a:t>4</a:t>
            </a:r>
            <a:r>
              <a:rPr lang="es">
                <a:solidFill>
                  <a:schemeClr val="lt1"/>
                </a:solidFill>
              </a:rPr>
              <a:t> rondas. En cada ronda el jugador dará las coordenadas de una casilla: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Si la casilla está </a:t>
            </a:r>
            <a:r>
              <a:rPr lang="es">
                <a:solidFill>
                  <a:schemeClr val="accent6"/>
                </a:solidFill>
              </a:rPr>
              <a:t>ocupada</a:t>
            </a:r>
            <a:r>
              <a:rPr lang="es">
                <a:solidFill>
                  <a:schemeClr val="lt1"/>
                </a:solidFill>
              </a:rPr>
              <a:t> un barco, el barquito se considerará "</a:t>
            </a:r>
            <a:r>
              <a:rPr lang="es">
                <a:solidFill>
                  <a:schemeClr val="accent5"/>
                </a:solidFill>
              </a:rPr>
              <a:t>hundido</a:t>
            </a:r>
            <a:r>
              <a:rPr lang="es">
                <a:solidFill>
                  <a:schemeClr val="lt1"/>
                </a:solidFill>
              </a:rPr>
              <a:t>"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s">
                <a:solidFill>
                  <a:schemeClr val="lt1"/>
                </a:solidFill>
              </a:rPr>
              <a:t>Si la casilla está </a:t>
            </a:r>
            <a:r>
              <a:rPr lang="es">
                <a:solidFill>
                  <a:schemeClr val="lt2"/>
                </a:solidFill>
              </a:rPr>
              <a:t>libre</a:t>
            </a:r>
            <a:r>
              <a:rPr lang="es">
                <a:solidFill>
                  <a:schemeClr val="lt1"/>
                </a:solidFill>
              </a:rPr>
              <a:t>, no es una casilla válida o está ocupada por un barquito ya hundido, se considerará que el usuario ha </a:t>
            </a:r>
            <a:r>
              <a:rPr lang="es">
                <a:solidFill>
                  <a:schemeClr val="accent5"/>
                </a:solidFill>
              </a:rPr>
              <a:t>consumido</a:t>
            </a:r>
            <a:r>
              <a:rPr lang="es">
                <a:solidFill>
                  <a:schemeClr val="lt1"/>
                </a:solidFill>
              </a:rPr>
              <a:t> una </a:t>
            </a:r>
            <a:r>
              <a:rPr lang="es">
                <a:solidFill>
                  <a:schemeClr val="accent6"/>
                </a:solidFill>
              </a:rPr>
              <a:t>ronda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lt1"/>
                </a:solidFill>
              </a:rPr>
              <a:t>DESCRIPCIÓN - </a:t>
            </a:r>
            <a:r>
              <a:rPr lang="es" sz="2820">
                <a:solidFill>
                  <a:schemeClr val="accent5"/>
                </a:solidFill>
              </a:rPr>
              <a:t>FIN DEL JUEGO</a:t>
            </a:r>
            <a:endParaRPr sz="2820">
              <a:solidFill>
                <a:schemeClr val="accent5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 juego </a:t>
            </a:r>
            <a:r>
              <a:rPr lang="es">
                <a:solidFill>
                  <a:schemeClr val="accent5"/>
                </a:solidFill>
              </a:rPr>
              <a:t>finaliza</a:t>
            </a:r>
            <a:r>
              <a:rPr lang="es">
                <a:solidFill>
                  <a:schemeClr val="lt1"/>
                </a:solidFill>
              </a:rPr>
              <a:t> cuando se han </a:t>
            </a:r>
            <a:r>
              <a:rPr lang="es">
                <a:solidFill>
                  <a:schemeClr val="accent5"/>
                </a:solidFill>
              </a:rPr>
              <a:t>hundido</a:t>
            </a:r>
            <a:r>
              <a:rPr lang="es">
                <a:solidFill>
                  <a:schemeClr val="lt1"/>
                </a:solidFill>
              </a:rPr>
              <a:t> todos los barcos o se han </a:t>
            </a:r>
            <a:r>
              <a:rPr lang="es">
                <a:solidFill>
                  <a:schemeClr val="accent5"/>
                </a:solidFill>
              </a:rPr>
              <a:t>agotado</a:t>
            </a:r>
            <a:r>
              <a:rPr lang="es">
                <a:solidFill>
                  <a:schemeClr val="lt1"/>
                </a:solidFill>
              </a:rPr>
              <a:t> todas las </a:t>
            </a:r>
            <a:r>
              <a:rPr lang="es">
                <a:solidFill>
                  <a:schemeClr val="accent6"/>
                </a:solidFill>
              </a:rPr>
              <a:t>rondas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Una vez finalizado el juego se indicará por pantalla si el jugador ha </a:t>
            </a:r>
            <a:r>
              <a:rPr lang="es">
                <a:solidFill>
                  <a:schemeClr val="lt2"/>
                </a:solidFill>
              </a:rPr>
              <a:t>ganado</a:t>
            </a:r>
            <a:r>
              <a:rPr lang="es">
                <a:solidFill>
                  <a:schemeClr val="lt1"/>
                </a:solidFill>
              </a:rPr>
              <a:t> o ha </a:t>
            </a:r>
            <a:r>
              <a:rPr lang="es">
                <a:solidFill>
                  <a:schemeClr val="lt2"/>
                </a:solidFill>
              </a:rPr>
              <a:t>perdido</a:t>
            </a:r>
            <a:r>
              <a:rPr lang="es">
                <a:solidFill>
                  <a:schemeClr val="lt1"/>
                </a:solidFill>
              </a:rPr>
              <a:t>. Si el jugador pierde la partida se mostrará por pantalla la distribución de barcos inicial.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del código fuente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501575" y="1131750"/>
            <a:ext cx="321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include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&lt;stdio.h&gt;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include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&lt;stdlib.h&gt;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ROW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8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// ROW eq i and x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COL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8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// COL eq j and y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Nboats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4</a:t>
            </a:r>
            <a:endParaRPr b="1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// icons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SEA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'#'</a:t>
            </a:r>
            <a:endParaRPr b="1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BOAT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 '</a:t>
            </a:r>
            <a:endParaRPr b="1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SINK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'X'</a:t>
            </a:r>
            <a:endParaRPr b="1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#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BALL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'*'</a:t>
            </a:r>
            <a:endParaRPr b="1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06450"/>
            <a:ext cx="444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>
                <a:solidFill>
                  <a:schemeClr val="lt1"/>
                </a:solidFill>
              </a:rPr>
              <a:t>Directivas del </a:t>
            </a:r>
            <a:r>
              <a:rPr lang="es" sz="2620">
                <a:solidFill>
                  <a:schemeClr val="lt2"/>
                </a:solidFill>
              </a:rPr>
              <a:t>preprocesador</a:t>
            </a:r>
            <a:endParaRPr sz="262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0">
                <a:solidFill>
                  <a:schemeClr val="lt1"/>
                </a:solidFill>
              </a:rPr>
              <a:t>Función</a:t>
            </a:r>
            <a:r>
              <a:rPr lang="es" sz="2620">
                <a:solidFill>
                  <a:schemeClr val="lt1"/>
                </a:solidFill>
              </a:rPr>
              <a:t> </a:t>
            </a:r>
            <a:r>
              <a:rPr lang="es" sz="2620">
                <a:solidFill>
                  <a:schemeClr val="accent6"/>
                </a:solidFill>
              </a:rPr>
              <a:t>paint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void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paint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char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Board[ROW][COL])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j , i;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(i=ROW-1; i &gt;=0; i-- ){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printf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("%d ", i);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(j=0; j &lt; COL; j++){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printf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("%c ",Board[i][j]);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printf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("\n");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printf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("  ");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(j=0; j &lt; COL; j++)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printf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("%d ",j);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void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rPr>
              <a:t>Board_reset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(char Board[ROW][COL])</a:t>
            </a: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{</a:t>
            </a:r>
            <a:endParaRPr b="1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j , i;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(i =0; i &lt; ROW; i++){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b="1" lang="es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(j=0; j &lt;COL; j++)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    Board[i][j] = SEA;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0">
                <a:solidFill>
                  <a:schemeClr val="lt1"/>
                </a:solidFill>
              </a:rPr>
              <a:t>Función</a:t>
            </a:r>
            <a:r>
              <a:rPr lang="es" sz="2620">
                <a:solidFill>
                  <a:schemeClr val="lt1"/>
                </a:solidFill>
              </a:rPr>
              <a:t> </a:t>
            </a:r>
            <a:r>
              <a:rPr lang="es" sz="2620">
                <a:solidFill>
                  <a:schemeClr val="accent6"/>
                </a:solidFill>
              </a:rPr>
              <a:t>Board_reset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