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b92002acf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b92002acf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b92002acf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b92002acf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b92002acf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3b92002acf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juego de los barcos en </a:t>
            </a:r>
            <a:r>
              <a:rPr lang="es">
                <a:solidFill>
                  <a:schemeClr val="lt2"/>
                </a:solidFill>
              </a:rPr>
              <a:t>C</a:t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lt2"/>
                </a:solidFill>
              </a:rPr>
              <a:t>“</a:t>
            </a:r>
            <a:r>
              <a:rPr i="1" lang="es" sz="2200">
                <a:solidFill>
                  <a:schemeClr val="lt2"/>
                </a:solidFill>
              </a:rPr>
              <a:t>BattleShip</a:t>
            </a:r>
            <a:r>
              <a:rPr lang="es" sz="2200">
                <a:solidFill>
                  <a:schemeClr val="lt2"/>
                </a:solidFill>
              </a:rPr>
              <a:t>”</a:t>
            </a:r>
            <a:endParaRPr sz="2200">
              <a:solidFill>
                <a:schemeClr val="lt2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Jürgen Alejandro Quintanilla </a:t>
            </a:r>
            <a:r>
              <a:rPr lang="es"/>
              <a:t>Paiz - 2110331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820">
                <a:solidFill>
                  <a:schemeClr val="lt1"/>
                </a:solidFill>
              </a:rPr>
              <a:t>INTRODUCCIÓN</a:t>
            </a:r>
            <a:endParaRPr sz="2820">
              <a:solidFill>
                <a:schemeClr val="lt1"/>
              </a:solidFill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Una empresa informática nos ha solicitado que desarrollemos una versión simplificada del juego </a:t>
            </a:r>
            <a:r>
              <a:rPr b="1" i="1" lang="es">
                <a:solidFill>
                  <a:schemeClr val="lt2"/>
                </a:solidFill>
              </a:rPr>
              <a:t>Battleship</a:t>
            </a:r>
            <a:r>
              <a:rPr lang="es">
                <a:solidFill>
                  <a:schemeClr val="lt1"/>
                </a:solidFill>
              </a:rPr>
              <a:t>. Para su diseño nos dan las siguientes especificaciones: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s">
                <a:solidFill>
                  <a:schemeClr val="lt1"/>
                </a:solidFill>
              </a:rPr>
              <a:t>El tablero es una cuadrícula de 8x8 casillas.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s">
                <a:solidFill>
                  <a:schemeClr val="lt1"/>
                </a:solidFill>
              </a:rPr>
              <a:t>Solicitar las coordenadas de los 8 barcos.</a:t>
            </a:r>
            <a:endParaRPr>
              <a:solidFill>
                <a:schemeClr val="l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s" sz="1800">
                <a:solidFill>
                  <a:schemeClr val="lt1"/>
                </a:solidFill>
              </a:rPr>
              <a:t>Cada Barco ocupa </a:t>
            </a:r>
            <a:r>
              <a:rPr b="1" lang="es" sz="1800">
                <a:solidFill>
                  <a:schemeClr val="lt2"/>
                </a:solidFill>
              </a:rPr>
              <a:t>2 casillas</a:t>
            </a:r>
            <a:r>
              <a:rPr lang="es" sz="1800">
                <a:solidFill>
                  <a:schemeClr val="lt1"/>
                </a:solidFill>
              </a:rPr>
              <a:t>, la </a:t>
            </a:r>
            <a:r>
              <a:rPr b="1" lang="es" sz="1800">
                <a:solidFill>
                  <a:schemeClr val="lt2"/>
                </a:solidFill>
              </a:rPr>
              <a:t>segunda</a:t>
            </a:r>
            <a:r>
              <a:rPr lang="es" sz="1800">
                <a:solidFill>
                  <a:schemeClr val="lt1"/>
                </a:solidFill>
              </a:rPr>
              <a:t> casilla se ubica a la </a:t>
            </a:r>
            <a:r>
              <a:rPr b="1" lang="es" sz="1800">
                <a:solidFill>
                  <a:schemeClr val="lt2"/>
                </a:solidFill>
              </a:rPr>
              <a:t>derecha</a:t>
            </a:r>
            <a:r>
              <a:rPr lang="es" sz="1800">
                <a:solidFill>
                  <a:schemeClr val="lt1"/>
                </a:solidFill>
              </a:rPr>
              <a:t> de la </a:t>
            </a:r>
            <a:r>
              <a:rPr b="1" lang="es" sz="1800">
                <a:solidFill>
                  <a:schemeClr val="lt2"/>
                </a:solidFill>
              </a:rPr>
              <a:t>primera</a:t>
            </a:r>
            <a:endParaRPr b="1"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s">
                <a:solidFill>
                  <a:schemeClr val="lt1"/>
                </a:solidFill>
              </a:rPr>
              <a:t>El juego </a:t>
            </a:r>
            <a:r>
              <a:rPr lang="es">
                <a:solidFill>
                  <a:schemeClr val="lt1"/>
                </a:solidFill>
              </a:rPr>
              <a:t>consta</a:t>
            </a:r>
            <a:r>
              <a:rPr lang="es">
                <a:solidFill>
                  <a:schemeClr val="lt1"/>
                </a:solidFill>
              </a:rPr>
              <a:t> de 8 rondas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s">
                <a:solidFill>
                  <a:schemeClr val="lt1"/>
                </a:solidFill>
              </a:rPr>
              <a:t>El juego finaliza cuando se han hundido todos los barquitos o se han agotado todas las rondas.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820">
                <a:solidFill>
                  <a:schemeClr val="lt1"/>
                </a:solidFill>
              </a:rPr>
              <a:t>OBJETIVOS</a:t>
            </a:r>
            <a:endParaRPr sz="2820">
              <a:solidFill>
                <a:schemeClr val="lt1"/>
              </a:solidFill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762075"/>
            <a:ext cx="8520600" cy="16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-"/>
            </a:pPr>
            <a:r>
              <a:rPr lang="es" sz="1900">
                <a:solidFill>
                  <a:schemeClr val="lt1"/>
                </a:solidFill>
              </a:rPr>
              <a:t>Analizar a detalle el problema para plantear una solución válida y eficiente.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-"/>
            </a:pPr>
            <a:r>
              <a:rPr lang="es" sz="1900">
                <a:solidFill>
                  <a:schemeClr val="lt1"/>
                </a:solidFill>
              </a:rPr>
              <a:t>Organizar los requisitos del juego de manera ordenada, para luego plantearlos al momento de la creación del </a:t>
            </a:r>
            <a:r>
              <a:rPr lang="es" sz="1900">
                <a:solidFill>
                  <a:schemeClr val="lt1"/>
                </a:solidFill>
              </a:rPr>
              <a:t>código.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-"/>
            </a:pPr>
            <a:r>
              <a:rPr lang="es" sz="1900">
                <a:solidFill>
                  <a:schemeClr val="lt1"/>
                </a:solidFill>
              </a:rPr>
              <a:t>Hacer uso de las técnicas más apropiadas aprendidas en el curso.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-"/>
            </a:pPr>
            <a:r>
              <a:rPr lang="es" sz="1900">
                <a:solidFill>
                  <a:schemeClr val="lt1"/>
                </a:solidFill>
              </a:rPr>
              <a:t>Ejecutar y depurar el código, para verificar su correcto funcionamiento.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820">
                <a:solidFill>
                  <a:schemeClr val="lt1"/>
                </a:solidFill>
              </a:rPr>
              <a:t>DESCRIPCIÓN</a:t>
            </a:r>
            <a:endParaRPr sz="2820">
              <a:solidFill>
                <a:schemeClr val="lt1"/>
              </a:solidFill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