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350" r:id="rId7"/>
    <p:sldId id="276" r:id="rId8"/>
    <p:sldId id="337" r:id="rId9"/>
    <p:sldId id="338" r:id="rId10"/>
    <p:sldId id="273" r:id="rId11"/>
    <p:sldId id="327" r:id="rId12"/>
    <p:sldId id="339" r:id="rId13"/>
    <p:sldId id="340" r:id="rId14"/>
    <p:sldId id="274" r:id="rId15"/>
    <p:sldId id="341" r:id="rId16"/>
    <p:sldId id="342" r:id="rId17"/>
    <p:sldId id="343" r:id="rId18"/>
    <p:sldId id="344" r:id="rId19"/>
    <p:sldId id="345" r:id="rId20"/>
    <p:sldId id="375" r:id="rId21"/>
    <p:sldId id="346" r:id="rId22"/>
    <p:sldId id="347" r:id="rId23"/>
    <p:sldId id="328" r:id="rId24"/>
    <p:sldId id="387" r:id="rId25"/>
    <p:sldId id="388" r:id="rId26"/>
    <p:sldId id="389" r:id="rId27"/>
    <p:sldId id="348" r:id="rId28"/>
    <p:sldId id="275" r:id="rId29"/>
    <p:sldId id="330" r:id="rId30"/>
    <p:sldId id="331" r:id="rId31"/>
    <p:sldId id="332" r:id="rId32"/>
    <p:sldId id="329" r:id="rId33"/>
    <p:sldId id="349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9" autoAdjust="0"/>
    <p:restoredTop sz="94710" autoAdjust="0"/>
  </p:normalViewPr>
  <p:slideViewPr>
    <p:cSldViewPr snapToGrid="0">
      <p:cViewPr varScale="1">
        <p:scale>
          <a:sx n="54" d="100"/>
          <a:sy n="54" d="100"/>
        </p:scale>
        <p:origin x="62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第十组：张丽玮，陈欲晓，曾鸣，陈淋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人工智能大作业</a:t>
            </a:r>
            <a:r>
              <a:rPr lang="en-US" altLang="zh-CN" dirty="0"/>
              <a:t>——</a:t>
            </a:r>
            <a:r>
              <a:rPr lang="zh-CN" altLang="en-US" dirty="0"/>
              <a:t>三元组提取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在没有冗余数据情况下，主要有三种句形</a:t>
            </a:r>
            <a:endParaRPr 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(t1,t2,t3,a1,a2,a3,v1,v2,v3)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(t1,a1,v1),(t2,a2,v2),(t3,a3,v3)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(t1,t2,a1,v1,v2)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(t1,a1,v1,t2,a2,v2)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在这里，我称为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式共用属性句型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式一一对应句型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、分句句型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、其他句型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解决思路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我们首先根据数据分析，建立了一个</a:t>
            </a:r>
            <a:r>
              <a:rPr lang="en-US" altLang="zh-CN"/>
              <a:t>rule_model</a:t>
            </a:r>
            <a:r>
              <a:rPr lang="zh-CN" altLang="en-US"/>
              <a:t>，其中包含两条规则，进行判断和</a:t>
            </a:r>
            <a:r>
              <a:rPr lang="en-US" altLang="zh-CN"/>
              <a:t>predict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（以下源自</a:t>
            </a:r>
            <a:r>
              <a:rPr lang="en-US" altLang="zh-CN"/>
              <a:t>rule demo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371725"/>
            <a:ext cx="983488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写了一个</a:t>
            </a:r>
            <a:r>
              <a:rPr lang="en-US" altLang="zh-CN"/>
              <a:t>rule_model.py</a:t>
            </a:r>
            <a:r>
              <a:rPr lang="zh-CN" altLang="en-US"/>
              <a:t>的简单程序跑了一下这两条规则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814830"/>
            <a:ext cx="6108700" cy="4782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运行的通过结果如下：</a:t>
            </a:r>
            <a:endParaRPr 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大约只有</a:t>
            </a:r>
            <a:r>
              <a:rPr lang="en-US" altLang="zh-CN"/>
              <a:t>50%</a:t>
            </a:r>
            <a:r>
              <a:rPr lang="zh-CN" altLang="en-US"/>
              <a:t>的规则正确率和</a:t>
            </a:r>
            <a:r>
              <a:rPr lang="en-US" altLang="zh-CN"/>
              <a:t>40%</a:t>
            </a:r>
            <a:r>
              <a:rPr lang="zh-CN" altLang="en-US"/>
              <a:t>的总正确率</a:t>
            </a:r>
            <a:endParaRPr lang="zh-CN" altLang="en-US"/>
          </a:p>
          <a:p>
            <a:r>
              <a:rPr lang="zh-CN" altLang="en-US"/>
              <a:t>然后分析余下错误数据，发现绝大部分是冗余导致，那么是否去除冗余之后可以大幅提高正确率？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974215"/>
            <a:ext cx="645414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于是做了</a:t>
            </a:r>
            <a:r>
              <a:rPr lang="en-US" altLang="zh-CN"/>
              <a:t>rule_model_v2</a:t>
            </a:r>
            <a:r>
              <a:rPr lang="zh-CN" altLang="en-US"/>
              <a:t>版本，根据</a:t>
            </a:r>
            <a:r>
              <a:rPr lang="en-US" altLang="zh-CN"/>
              <a:t>result</a:t>
            </a:r>
            <a:r>
              <a:rPr lang="zh-CN" altLang="en-US"/>
              <a:t>结果，去除了没有出现的三元组元素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得到的结果如下：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1880235"/>
            <a:ext cx="6461760" cy="2194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4537075"/>
            <a:ext cx="2573655" cy="1236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可以发现这样两条规则的准确率甚至高达</a:t>
            </a:r>
            <a:r>
              <a:rPr lang="en-US" altLang="zh-CN" sz="2000"/>
              <a:t>100%</a:t>
            </a:r>
            <a:endParaRPr lang="en-US" altLang="zh-CN" sz="2000"/>
          </a:p>
          <a:p>
            <a:pPr algn="ctr"/>
            <a:r>
              <a:rPr lang="zh-CN" altLang="en-US" sz="2000"/>
              <a:t>但是剩下不符合规则的情况表现并不太好，这时再分析错误数据，发现大多是</a:t>
            </a:r>
            <a:r>
              <a:rPr lang="en-US" altLang="zh-CN" sz="2000"/>
              <a:t>“</a:t>
            </a:r>
            <a:r>
              <a:rPr lang="zh-CN" altLang="en-US" sz="2000"/>
              <a:t>分句</a:t>
            </a:r>
            <a:r>
              <a:rPr lang="en-US" altLang="zh-CN" sz="2000"/>
              <a:t>”</a:t>
            </a:r>
            <a:r>
              <a:rPr lang="zh-CN" altLang="en-US" sz="2000"/>
              <a:t>句式。</a:t>
            </a:r>
            <a:endParaRPr lang="zh-CN" altLang="en-US" sz="2000"/>
          </a:p>
          <a:p>
            <a:pPr algn="ctr"/>
            <a:r>
              <a:rPr lang="zh-CN" altLang="en-US" sz="2000"/>
              <a:t>因此之后我们准备在规则上再加入对分句的判断，提高准确率。</a:t>
            </a:r>
            <a:endParaRPr lang="zh-CN" altLang="en-US" sz="2000"/>
          </a:p>
          <a:p>
            <a:pPr algn="ctr"/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基于规则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8430" y="1409700"/>
            <a:ext cx="8111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加入分句判断之后，未去冗余的结果：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去除冗余的结果</a:t>
            </a:r>
            <a:r>
              <a:rPr lang="en-US" altLang="zh-CN"/>
              <a:t>——</a:t>
            </a:r>
            <a:r>
              <a:rPr lang="zh-CN" altLang="en-US"/>
              <a:t>这个结果非常喜人，说明这两条规则全覆盖了训练集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2040255"/>
            <a:ext cx="2575560" cy="1484630"/>
          </a:xfrm>
          <a:prstGeom prst="rect">
            <a:avLst/>
          </a:prstGeom>
        </p:spPr>
      </p:pic>
      <p:pic>
        <p:nvPicPr>
          <p:cNvPr id="9" name="图片 8" descr="W)BQLO997UTYORU]R){K}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95" y="4426585"/>
            <a:ext cx="259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7825" y="2552065"/>
            <a:ext cx="8111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现在我们需要对数据进行</a:t>
            </a:r>
            <a:r>
              <a:rPr lang="en-US" altLang="zh-CN" sz="2400"/>
              <a:t>“</a:t>
            </a:r>
            <a:r>
              <a:rPr lang="zh-CN" altLang="en-US" sz="2400"/>
              <a:t>预处理</a:t>
            </a:r>
            <a:r>
              <a:rPr lang="en-US" altLang="zh-CN" sz="2400"/>
              <a:t>”——</a:t>
            </a:r>
            <a:r>
              <a:rPr lang="zh-CN" altLang="en-US" sz="2400"/>
              <a:t>即去除冗余数据</a:t>
            </a:r>
            <a:endParaRPr lang="zh-CN" altLang="en-US" sz="2400"/>
          </a:p>
          <a:p>
            <a:pPr algn="ctr"/>
            <a:r>
              <a:rPr lang="zh-CN" altLang="en-US" sz="2400"/>
              <a:t>这里我们自然地想到采用</a:t>
            </a:r>
            <a:r>
              <a:rPr lang="en-US" altLang="zh-CN" sz="2400"/>
              <a:t>RNN</a:t>
            </a:r>
            <a:r>
              <a:rPr lang="zh-CN" altLang="en-US" sz="2400"/>
              <a:t>模型训练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/>
            </a:bodyPr>
            <a:lstStyle/>
            <a:p>
              <a:pPr algn="r"/>
              <a:r>
                <a:rPr lang="zh-CN" altLang="en-US" sz="5400" b="1" spc="300" dirty="0">
                  <a:solidFill>
                    <a:schemeClr val="tx2"/>
                  </a:solidFill>
                </a:rPr>
                <a:t>内容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i$ļïďe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îṡ1íḑ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śľíḍ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sļiḓé"/>
            <p:cNvSpPr txBox="1"/>
            <p:nvPr/>
          </p:nvSpPr>
          <p:spPr>
            <a:xfrm>
              <a:off x="6900369" y="532519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其他构想</a:t>
              </a:r>
              <a:endParaRPr lang="zh-CN" altLang="en-US" sz="3200" b="1" dirty="0"/>
            </a:p>
          </p:txBody>
        </p:sp>
        <p:sp>
          <p:nvSpPr>
            <p:cNvPr id="15" name="iṡ1íḑê"/>
            <p:cNvSpPr txBox="1"/>
            <p:nvPr/>
          </p:nvSpPr>
          <p:spPr>
            <a:xfrm>
              <a:off x="6900369" y="44554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思路总结</a:t>
              </a:r>
              <a:endParaRPr lang="zh-CN" altLang="en-US" sz="3200" b="1" dirty="0"/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6951000" y="3605879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解决思路</a:t>
              </a:r>
              <a:endParaRPr lang="zh-CN" altLang="en-US" sz="32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6951000" y="26945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数据分析</a:t>
              </a:r>
              <a:endParaRPr lang="zh-CN" altLang="en-US" sz="32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1000" y="17832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任务描述</a:t>
              </a:r>
              <a:endParaRPr lang="zh-CN" altLang="en-US" sz="32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1</a:t>
            </a:r>
            <a:r>
              <a:rPr lang="zh-CN" altLang="en-US" sz="2000"/>
              <a:t>、输入：输入是一个序列，这里对给出的</a:t>
            </a:r>
            <a:r>
              <a:rPr lang="en-US" altLang="zh-CN" sz="2000"/>
              <a:t>test data</a:t>
            </a:r>
            <a:r>
              <a:rPr lang="zh-CN" altLang="en-US" sz="2000"/>
              <a:t>进行预处理，词嵌入方式生成词向量，每个词向量都是一个节点的输入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、输出：输出一个以属性数目为维度的序列，分别是每个属性的概率，取概率最大的作为结果处理后的属性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、属性的主要区分在于</a:t>
            </a:r>
            <a:r>
              <a:rPr lang="en-US" altLang="zh-CN" sz="2000"/>
              <a:t>——</a:t>
            </a:r>
            <a:r>
              <a:rPr lang="zh-CN" altLang="en-US" sz="2000"/>
              <a:t>三元组属性</a:t>
            </a:r>
            <a:r>
              <a:rPr lang="en-US" altLang="zh-CN" sz="2000"/>
              <a:t>t,a,v</a:t>
            </a:r>
            <a:r>
              <a:rPr lang="zh-CN" altLang="en-US" sz="2000"/>
              <a:t>和无关属性，这样可以达到去冗余的目的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3" y="508006"/>
            <a:ext cx="8943975" cy="593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pic>
        <p:nvPicPr>
          <p:cNvPr id="5" name="图片 4" descr="ts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215" y="-92075"/>
            <a:ext cx="7736205" cy="77362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504315"/>
            <a:ext cx="511619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pic>
        <p:nvPicPr>
          <p:cNvPr id="5" name="图片 4" descr="R9%~OBWAK0(JUQIDZWA$2H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39190"/>
            <a:ext cx="10058400" cy="4578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基于训练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问题：</a:t>
            </a:r>
            <a:endParaRPr lang="zh-CN" altLang="en-US" sz="2000"/>
          </a:p>
          <a:p>
            <a:pPr algn="l"/>
            <a:r>
              <a:rPr lang="en-US" altLang="zh-CN" sz="2000"/>
              <a:t>1</a:t>
            </a:r>
            <a:r>
              <a:rPr lang="zh-CN" altLang="en-US" sz="2000"/>
              <a:t>、目前模型还没有细化，单向</a:t>
            </a:r>
            <a:r>
              <a:rPr lang="en-US" altLang="zh-CN" sz="2000"/>
              <a:t>RNN</a:t>
            </a:r>
            <a:r>
              <a:rPr lang="zh-CN" altLang="en-US" sz="2000"/>
              <a:t>的准确率是否不够高？</a:t>
            </a:r>
            <a:endParaRPr lang="zh-CN" altLang="en-US" sz="2000"/>
          </a:p>
          <a:p>
            <a:pPr algn="l"/>
            <a:r>
              <a:rPr lang="zh-CN" altLang="en-US" sz="2000"/>
              <a:t>应该会考虑采用双向</a:t>
            </a:r>
            <a:r>
              <a:rPr lang="en-US" altLang="zh-CN" sz="2000"/>
              <a:t>RNN</a:t>
            </a:r>
            <a:r>
              <a:rPr lang="zh-CN" altLang="en-US" sz="2000"/>
              <a:t>，是否还有其他更好的方法？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、词嵌入有两种选择：用已经预训练好的词库，和自己进行训练将训练好的词向量传入。然后去选取准确率更高的方式</a:t>
            </a:r>
            <a:endParaRPr lang="zh-CN" altLang="en-US" sz="2000"/>
          </a:p>
          <a:p>
            <a:pPr algn="l"/>
            <a:r>
              <a:rPr lang="zh-CN" altLang="en-US" sz="2000"/>
              <a:t>但是现在我训练出来之后很难自己进行一个评估，由于这两个的训练方式不一样，人工比对也比较困难</a:t>
            </a:r>
            <a:endParaRPr lang="zh-CN" altLang="en-US" sz="2000"/>
          </a:p>
          <a:p>
            <a:pPr algn="l"/>
            <a:r>
              <a:rPr lang="en-US" altLang="zh-CN" sz="2000"/>
              <a:t>gensim</a:t>
            </a:r>
            <a:r>
              <a:rPr lang="zh-CN" altLang="en-US" sz="2000"/>
              <a:t>的训练非常快速，但是我基本没有调整的余地；</a:t>
            </a:r>
            <a:r>
              <a:rPr lang="en-US" altLang="zh-CN" sz="2000"/>
              <a:t>tensorflow</a:t>
            </a:r>
            <a:r>
              <a:rPr lang="zh-CN" altLang="en-US" sz="2000"/>
              <a:t>我要开满</a:t>
            </a:r>
            <a:r>
              <a:rPr lang="en-US" altLang="zh-CN" sz="2000"/>
              <a:t>cpu</a:t>
            </a:r>
            <a:r>
              <a:rPr lang="zh-CN" altLang="en-US" sz="2000"/>
              <a:t>跑大约</a:t>
            </a:r>
            <a:r>
              <a:rPr lang="en-US" altLang="zh-CN" sz="2000"/>
              <a:t>15min</a:t>
            </a:r>
            <a:r>
              <a:rPr lang="zh-CN" altLang="en-US" sz="2000"/>
              <a:t>，不过可以调整参数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、需要</a:t>
            </a:r>
            <a:r>
              <a:rPr lang="en-US" altLang="zh-CN" sz="2000"/>
              <a:t>RNN</a:t>
            </a:r>
            <a:r>
              <a:rPr lang="zh-CN" altLang="en-US" sz="2000"/>
              <a:t>部分和规则部分的准确率都很高才能保证最终的结果良好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思路总结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初步设想的使用模型：</a:t>
            </a:r>
            <a:endParaRPr lang="en-US" altLang="zh-CN" sz="3600" dirty="0"/>
          </a:p>
          <a:p>
            <a:endParaRPr lang="en-US" altLang="zh-CN" sz="2400" dirty="0"/>
          </a:p>
          <a:p>
            <a:r>
              <a:rPr lang="en-US" altLang="zh-CN" sz="2400" dirty="0"/>
              <a:t>RNN</a:t>
            </a:r>
            <a:r>
              <a:rPr lang="zh-CN" altLang="en-US" sz="2400" dirty="0"/>
              <a:t>去冗余</a:t>
            </a:r>
            <a:r>
              <a:rPr lang="en-US" altLang="zh-CN" sz="2400" dirty="0"/>
              <a:t>+</a:t>
            </a:r>
            <a:r>
              <a:rPr lang="zh-CN" altLang="en-US" sz="2400" dirty="0"/>
              <a:t>使用规则提取三元组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通过我们对数据的分析发现，有很多情况是因为数据词性的干扰导致我们难以训练出正确的结果，所以使用</a:t>
            </a:r>
            <a:r>
              <a:rPr lang="en-US" altLang="zh-CN" sz="2400" dirty="0"/>
              <a:t>RNN</a:t>
            </a:r>
            <a:r>
              <a:rPr lang="zh-CN" altLang="en-US" sz="2400" dirty="0"/>
              <a:t>重新决定数据词性。之后使用规则提取三元组。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RNN</a:t>
            </a:r>
            <a:r>
              <a:rPr lang="zh-CN" altLang="en-US" sz="3600" dirty="0"/>
              <a:t>去冗余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发现数据，在含有占比，增加等数据的时候其实是不应该有三元组输出的，我们可以通过</a:t>
            </a:r>
            <a:r>
              <a:rPr lang="en-US" altLang="zh-CN" sz="2400" dirty="0"/>
              <a:t>RNN</a:t>
            </a:r>
            <a:r>
              <a:rPr lang="zh-CN" altLang="en-US" sz="2400" dirty="0"/>
              <a:t>把那些无法列举的词语改变词性，变成无关的词，不参与三元组的输出匹配。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输入</a:t>
            </a:r>
            <a:r>
              <a:rPr lang="en-US" altLang="zh-CN" sz="2400" dirty="0"/>
              <a:t>Index</a:t>
            </a:r>
            <a:r>
              <a:rPr lang="zh-CN" altLang="en-US" sz="2400" dirty="0"/>
              <a:t>，通过使用词嵌入，再进入</a:t>
            </a:r>
            <a:r>
              <a:rPr lang="en-US" altLang="zh-CN" sz="2400" dirty="0"/>
              <a:t>RNN</a:t>
            </a:r>
            <a:r>
              <a:rPr lang="zh-CN" altLang="en-US" sz="2400" dirty="0"/>
              <a:t>训练，得到新的词性（训练得出的词性概率，选择新的词性），重新得到数据样本，送入下一模块。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规则</a:t>
            </a:r>
            <a:r>
              <a:rPr lang="zh-CN" altLang="en-US" sz="3200" dirty="0"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ym typeface="Wingdings" panose="05000000000000000000" pitchFamily="2" charset="2"/>
              </a:rPr>
              <a:t>times-t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attributes-a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values-v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en-US" altLang="zh-CN" sz="2800" dirty="0"/>
              <a:t>rule1</a:t>
            </a:r>
            <a:r>
              <a:rPr lang="zh-CN" altLang="en-US" sz="2800" dirty="0"/>
              <a:t>：</a:t>
            </a:r>
            <a:r>
              <a:rPr lang="en-US" altLang="zh-CN" sz="2800" dirty="0"/>
              <a:t>t*a=v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rule2:t=a=v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Other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en-US" altLang="zh-CN" sz="2800" dirty="0"/>
          </a:p>
          <a:p>
            <a:r>
              <a:rPr lang="zh-CN" altLang="en-US" sz="2800" dirty="0"/>
              <a:t>（还要完善）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任务描述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其他构想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基于分类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4525" y="1325880"/>
            <a:ext cx="811149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无论是</a:t>
            </a:r>
            <a:r>
              <a:rPr lang="en-US" altLang="zh-CN" sz="2000"/>
              <a:t>RNN</a:t>
            </a:r>
            <a:r>
              <a:rPr lang="zh-CN" altLang="en-US" sz="2000"/>
              <a:t>还是逻辑回归线性回归，本质还是分类问题，那么是否可以转化三元组匹配问题为是否在</a:t>
            </a:r>
            <a:r>
              <a:rPr lang="en-US" altLang="zh-CN" sz="2000"/>
              <a:t>result</a:t>
            </a:r>
            <a:r>
              <a:rPr lang="zh-CN" altLang="en-US" sz="2000"/>
              <a:t>中的分类问题？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思路：列出所有三元组，逻辑回归进行二分类找到有可能的二元组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想法：这两种模型都可以独立解决问题，那么如果我先进行冗余数据预处理，再进行分类，是否会有更好的效果？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问题：可能会有很多冗余操作，冗余训练，导致效率不够高。但是在前一种模型表现不够好的情况下，会考虑进行这个想法的实操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dirty="0"/>
              <a:t>谢谢！</a:t>
            </a:r>
            <a:endParaRPr lang="zh-CN" altLang="en-US" sz="5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人工智能基础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Given a sentence that describes the financial situation of a company in the past few years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714375" y="91749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得到</a:t>
            </a:r>
            <a:r>
              <a:rPr lang="en-US" altLang="zh-CN" sz="2800" dirty="0"/>
              <a:t>sentence</a:t>
            </a:r>
            <a:r>
              <a:rPr lang="zh-CN" altLang="en-US" sz="2800" dirty="0"/>
              <a:t>及其相关信息，从中提取出正确的三元组</a:t>
            </a:r>
            <a:endParaRPr lang="zh-CN" altLang="en-US" sz="2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209800" y="1440712"/>
            <a:ext cx="8215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Eg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年度，环球医疗实现营业收入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亿元，净利润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亿元。</a:t>
            </a:r>
            <a:endParaRPr lang="en-US" altLang="zh-CN" sz="2400" dirty="0"/>
          </a:p>
          <a:p>
            <a:r>
              <a:rPr lang="en-US" altLang="zh-CN" sz="2400" dirty="0"/>
              <a:t>‘times’  :  [0]</a:t>
            </a:r>
            <a:endParaRPr lang="en-US" altLang="zh-CN" sz="2400" dirty="0"/>
          </a:p>
          <a:p>
            <a:r>
              <a:rPr lang="en-US" altLang="zh-CN" sz="2400" dirty="0"/>
              <a:t>‘values’  :  [6,9]</a:t>
            </a:r>
            <a:endParaRPr lang="en-US" altLang="zh-CN" sz="2400" dirty="0"/>
          </a:p>
          <a:p>
            <a:r>
              <a:rPr lang="en-US" altLang="zh-CN" sz="2400" dirty="0"/>
              <a:t>‘words’  :  [‘2015</a:t>
            </a:r>
            <a:r>
              <a:rPr lang="zh-CN" altLang="en-US" sz="2400" dirty="0"/>
              <a:t>年度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环球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医疗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实现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营业收入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净利润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  <a:r>
              <a:rPr lang="en-US" altLang="zh-CN" sz="2400" dirty="0"/>
              <a:t>’]</a:t>
            </a:r>
            <a:endParaRPr lang="en-US" altLang="zh-CN" sz="2400" dirty="0"/>
          </a:p>
          <a:p>
            <a:r>
              <a:rPr lang="en-US" altLang="zh-CN" sz="2400" dirty="0"/>
              <a:t>‘attributes’  :  [5,8]</a:t>
            </a:r>
            <a:endParaRPr lang="en-US" altLang="zh-CN" sz="2400" dirty="0"/>
          </a:p>
          <a:p>
            <a:r>
              <a:rPr lang="en-US" altLang="zh-CN" sz="2400" dirty="0"/>
              <a:t>‘indexes’  :  [0,7,745,623,20,1,2,7,1,2,10]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我们需要得到的输出：</a:t>
            </a:r>
            <a:endParaRPr lang="en-US" altLang="zh-CN" sz="2400" dirty="0"/>
          </a:p>
          <a:p>
            <a:r>
              <a:rPr lang="en-US" altLang="zh-CN" sz="2400" dirty="0"/>
              <a:t>‘results’  :  [[0,5,6],[0,8,9]]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年，营业收入，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年，净利润，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80" y="345440"/>
            <a:ext cx="6578600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648970"/>
            <a:ext cx="7360920" cy="451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275" y="5612765"/>
            <a:ext cx="882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即：输入</a:t>
            </a:r>
            <a:r>
              <a:rPr lang="en-US" altLang="zh-CN"/>
              <a:t>sentenceid\indexes\times\attributes\values</a:t>
            </a:r>
            <a:r>
              <a:rPr lang="zh-CN" altLang="en-US"/>
              <a:t>信息，输出匹配的三元组列表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数据分析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普通数据，</a:t>
            </a:r>
            <a:r>
              <a:rPr lang="en-US" altLang="zh-CN" sz="2400" dirty="0"/>
              <a:t>times, values, attributes, </a:t>
            </a:r>
            <a:r>
              <a:rPr lang="zh-CN" altLang="en-US" sz="2400" dirty="0"/>
              <a:t>一一对应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不规则对应，如：只有一个</a:t>
            </a:r>
            <a:r>
              <a:rPr lang="en-US" altLang="zh-CN" sz="2400" dirty="0"/>
              <a:t>values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；只有一个</a:t>
            </a:r>
            <a:r>
              <a:rPr lang="en-US" altLang="zh-CN" sz="2400" dirty="0"/>
              <a:t>times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3.Times</a:t>
            </a:r>
            <a:r>
              <a:rPr lang="zh-CN" altLang="en-US" sz="2400" dirty="0"/>
              <a:t>之间的包含，如：</a:t>
            </a:r>
            <a:r>
              <a:rPr lang="en-US" altLang="zh-CN" sz="2400" dirty="0"/>
              <a:t>2012-2014</a:t>
            </a:r>
            <a:r>
              <a:rPr lang="zh-CN" altLang="en-US" sz="2400" dirty="0"/>
              <a:t>年（</a:t>
            </a:r>
            <a:r>
              <a:rPr lang="en-US" altLang="zh-CN" sz="2400" dirty="0"/>
              <a:t>2012</a:t>
            </a:r>
            <a:r>
              <a:rPr lang="zh-CN" altLang="en-US" sz="2400" dirty="0"/>
              <a:t>年，</a:t>
            </a:r>
            <a:r>
              <a:rPr lang="en-US" altLang="zh-CN" sz="2400" dirty="0"/>
              <a:t>2013</a:t>
            </a:r>
            <a:r>
              <a:rPr lang="zh-CN" altLang="en-US" sz="2400" dirty="0"/>
              <a:t>年，</a:t>
            </a:r>
            <a:r>
              <a:rPr lang="en-US" altLang="zh-CN" sz="2400" dirty="0"/>
              <a:t>2014</a:t>
            </a:r>
            <a:r>
              <a:rPr lang="zh-CN" altLang="en-US" sz="2400" dirty="0"/>
              <a:t>年）等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对比度的词语，如：占比，增长等需要排除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可以拆分两句话的对应，如：</a:t>
            </a:r>
            <a:r>
              <a:rPr lang="en-US" altLang="zh-CN" sz="2400" dirty="0"/>
              <a:t>x</a:t>
            </a:r>
            <a:r>
              <a:rPr lang="zh-CN" altLang="en-US" sz="2400" dirty="0"/>
              <a:t>年利润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</a:t>
            </a:r>
            <a:r>
              <a:rPr lang="zh-CN" altLang="en-US" sz="2400" dirty="0"/>
              <a:t>年营业额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无输出结果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2565</Words>
  <Application>WPS 演示</Application>
  <PresentationFormat>宽屏</PresentationFormat>
  <Paragraphs>321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Impact</vt:lpstr>
      <vt:lpstr>微软雅黑</vt:lpstr>
      <vt:lpstr>楷体</vt:lpstr>
      <vt:lpstr>Arial Unicode MS</vt:lpstr>
      <vt:lpstr>Calibri</vt:lpstr>
      <vt:lpstr>主题5</vt:lpstr>
      <vt:lpstr>人工智能大作业——三元组提取</vt:lpstr>
      <vt:lpstr>PowerPoint 演示文稿</vt:lpstr>
      <vt:lpstr>任务描述</vt:lpstr>
      <vt:lpstr>Given a sentence that describes the financial situation of a company in the past few years</vt:lpstr>
      <vt:lpstr>PowerPoint 演示文稿</vt:lpstr>
      <vt:lpstr>PowerPoint 演示文稿</vt:lpstr>
      <vt:lpstr>PowerPoint 演示文稿</vt:lpstr>
      <vt:lpstr>数据分析</vt:lpstr>
      <vt:lpstr>数据情况</vt:lpstr>
      <vt:lpstr>数据情况</vt:lpstr>
      <vt:lpstr>数据情况</vt:lpstr>
      <vt:lpstr>解决思路</vt:lpstr>
      <vt:lpstr>基于规则</vt:lpstr>
      <vt:lpstr>基于规则</vt:lpstr>
      <vt:lpstr>基于规则</vt:lpstr>
      <vt:lpstr>基于规则</vt:lpstr>
      <vt:lpstr>基于规则</vt:lpstr>
      <vt:lpstr>基于规则</vt:lpstr>
      <vt:lpstr>基于训练</vt:lpstr>
      <vt:lpstr>基于训练</vt:lpstr>
      <vt:lpstr>基于训练</vt:lpstr>
      <vt:lpstr>基于训练</vt:lpstr>
      <vt:lpstr>基于训练</vt:lpstr>
      <vt:lpstr>基于训练</vt:lpstr>
      <vt:lpstr>基于训练</vt:lpstr>
      <vt:lpstr>思路总结</vt:lpstr>
      <vt:lpstr>PowerPoint 演示文稿</vt:lpstr>
      <vt:lpstr>PowerPoint 演示文稿</vt:lpstr>
      <vt:lpstr>PowerPoint 演示文稿</vt:lpstr>
      <vt:lpstr>其他构想</vt:lpstr>
      <vt:lpstr>基于分类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Mia sam mia</cp:lastModifiedBy>
  <cp:revision>53</cp:revision>
  <cp:lastPrinted>2018-02-05T16:00:00Z</cp:lastPrinted>
  <dcterms:created xsi:type="dcterms:W3CDTF">2018-02-05T16:00:00Z</dcterms:created>
  <dcterms:modified xsi:type="dcterms:W3CDTF">2019-01-12T00:13:57Z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