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59" r:id="rId5"/>
    <p:sldId id="260" r:id="rId6"/>
    <p:sldId id="269" r:id="rId7"/>
    <p:sldId id="261" r:id="rId8"/>
    <p:sldId id="262" r:id="rId9"/>
    <p:sldId id="266" r:id="rId10"/>
    <p:sldId id="270" r:id="rId11"/>
    <p:sldId id="268" r:id="rId12"/>
    <p:sldId id="267" r:id="rId13"/>
    <p:sldId id="263" r:id="rId14"/>
    <p:sldId id="281" r:id="rId15"/>
    <p:sldId id="264" r:id="rId16"/>
    <p:sldId id="274" r:id="rId17"/>
    <p:sldId id="272" r:id="rId19"/>
    <p:sldId id="271" r:id="rId20"/>
    <p:sldId id="280" r:id="rId21"/>
    <p:sldId id="275" r:id="rId22"/>
    <p:sldId id="276" r:id="rId23"/>
    <p:sldId id="277" r:id="rId24"/>
    <p:sldId id="278" r:id="rId25"/>
    <p:sldId id="273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9" autoAdjust="0"/>
  </p:normalViewPr>
  <p:slideViewPr>
    <p:cSldViewPr snapToGrid="0">
      <p:cViewPr varScale="1">
        <p:scale>
          <a:sx n="104" d="100"/>
          <a:sy n="104" d="100"/>
        </p:scale>
        <p:origin x="3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4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6C679-48A0-453D-B872-F1908B5193E8}" type="doc">
      <dgm:prSet loTypeId="urn:microsoft.com/office/officeart/2005/8/layout/chart3" loCatId="cycle" qsTypeId="urn:microsoft.com/office/officeart/2005/8/quickstyle/3d1" qsCatId="3D" csTypeId="urn:microsoft.com/office/officeart/2005/8/colors/accent1_2" csCatId="accent1" phldr="1"/>
      <dgm:spPr/>
    </dgm:pt>
    <dgm:pt modelId="{ACEDC26C-5A25-465E-BD0B-EE3EEFE050D7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869A1F99-957A-4366-A3D6-38A4B8225875}" cxnId="{EF820742-57E9-4C6B-A7B9-0832C0CECF55}" type="parTrans">
      <dgm:prSet/>
      <dgm:spPr/>
      <dgm:t>
        <a:bodyPr/>
        <a:lstStyle/>
        <a:p>
          <a:endParaRPr lang="zh-CN" altLang="en-US"/>
        </a:p>
      </dgm:t>
    </dgm:pt>
    <dgm:pt modelId="{8E064AE0-01A3-40BA-98CA-F5F8422F69D0}" cxnId="{EF820742-57E9-4C6B-A7B9-0832C0CECF55}" type="sibTrans">
      <dgm:prSet/>
      <dgm:spPr/>
      <dgm:t>
        <a:bodyPr/>
        <a:lstStyle/>
        <a:p>
          <a:endParaRPr lang="zh-CN" altLang="en-US"/>
        </a:p>
      </dgm:t>
    </dgm:pt>
    <dgm:pt modelId="{67BA6805-7E26-4554-9419-E08731BB3FE9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4A5967E2-E67F-4F04-9E6A-5AD6AC11D337}" cxnId="{5D0491ED-EB7F-4306-9FF6-7D982A82AFE7}" type="parTrans">
      <dgm:prSet/>
      <dgm:spPr/>
      <dgm:t>
        <a:bodyPr/>
        <a:lstStyle/>
        <a:p>
          <a:endParaRPr lang="zh-CN" altLang="en-US"/>
        </a:p>
      </dgm:t>
    </dgm:pt>
    <dgm:pt modelId="{FC773E28-CD48-43E1-BB19-62A71522BE1B}" cxnId="{5D0491ED-EB7F-4306-9FF6-7D982A82AFE7}" type="sibTrans">
      <dgm:prSet/>
      <dgm:spPr/>
      <dgm:t>
        <a:bodyPr/>
        <a:lstStyle/>
        <a:p>
          <a:endParaRPr lang="zh-CN" altLang="en-US"/>
        </a:p>
      </dgm:t>
    </dgm:pt>
    <dgm:pt modelId="{BB529221-50F6-4ACC-BCA8-08A37CB3F93D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CDA19AC8-22CA-4451-91B5-52BC150E9D34}" cxnId="{735E9E59-000F-4AC7-8E49-C6B8044C11D5}" type="parTrans">
      <dgm:prSet/>
      <dgm:spPr/>
      <dgm:t>
        <a:bodyPr/>
        <a:lstStyle/>
        <a:p>
          <a:endParaRPr lang="zh-CN" altLang="en-US"/>
        </a:p>
      </dgm:t>
    </dgm:pt>
    <dgm:pt modelId="{184A9F35-2F78-42DB-9607-B5CB08E7D279}" cxnId="{735E9E59-000F-4AC7-8E49-C6B8044C11D5}" type="sibTrans">
      <dgm:prSet/>
      <dgm:spPr/>
      <dgm:t>
        <a:bodyPr/>
        <a:lstStyle/>
        <a:p>
          <a:endParaRPr lang="zh-CN" altLang="en-US"/>
        </a:p>
      </dgm:t>
    </dgm:pt>
    <dgm:pt modelId="{14963CB9-6E67-40CB-A2CC-044CA06DE2A5}" type="pres">
      <dgm:prSet presAssocID="{CF36C679-48A0-453D-B872-F1908B5193E8}" presName="compositeShape" presStyleCnt="0">
        <dgm:presLayoutVars>
          <dgm:chMax val="7"/>
          <dgm:dir/>
          <dgm:resizeHandles val="exact"/>
        </dgm:presLayoutVars>
      </dgm:prSet>
      <dgm:spPr/>
    </dgm:pt>
    <dgm:pt modelId="{2556459F-6EC0-45D8-86D2-AE5D6245E031}" type="pres">
      <dgm:prSet presAssocID="{CF36C679-48A0-453D-B872-F1908B5193E8}" presName="wedge1" presStyleLbl="node1" presStyleIdx="0" presStyleCnt="3"/>
      <dgm:spPr/>
    </dgm:pt>
    <dgm:pt modelId="{7C321458-F609-4027-A094-802D174C3BC1}" type="pres">
      <dgm:prSet presAssocID="{CF36C679-48A0-453D-B872-F1908B5193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D42C1E1-7513-4C29-B311-2254FF1C81F5}" type="pres">
      <dgm:prSet presAssocID="{CF36C679-48A0-453D-B872-F1908B5193E8}" presName="wedge2" presStyleLbl="node1" presStyleIdx="1" presStyleCnt="3"/>
      <dgm:spPr/>
    </dgm:pt>
    <dgm:pt modelId="{D68C362A-A9EA-4083-8F4B-DCC078828923}" type="pres">
      <dgm:prSet presAssocID="{CF36C679-48A0-453D-B872-F1908B5193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E4E1AA-9A7C-456C-9B18-8206D21B2AED}" type="pres">
      <dgm:prSet presAssocID="{CF36C679-48A0-453D-B872-F1908B5193E8}" presName="wedge3" presStyleLbl="node1" presStyleIdx="2" presStyleCnt="3"/>
      <dgm:spPr/>
    </dgm:pt>
    <dgm:pt modelId="{A2D9B755-2103-4486-B642-D61DE0899B19}" type="pres">
      <dgm:prSet presAssocID="{CF36C679-48A0-453D-B872-F1908B5193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AC9614-2FE7-4BD2-9B2D-3CB467470C08}" type="presOf" srcId="{ACEDC26C-5A25-465E-BD0B-EE3EEFE050D7}" destId="{2556459F-6EC0-45D8-86D2-AE5D6245E031}" srcOrd="0" destOrd="0" presId="urn:microsoft.com/office/officeart/2005/8/layout/chart3"/>
    <dgm:cxn modelId="{0189B615-991C-4A5C-9003-3556632111E4}" type="presOf" srcId="{BB529221-50F6-4ACC-BCA8-08A37CB3F93D}" destId="{A2D9B755-2103-4486-B642-D61DE0899B19}" srcOrd="1" destOrd="0" presId="urn:microsoft.com/office/officeart/2005/8/layout/chart3"/>
    <dgm:cxn modelId="{3EE5B03A-2877-4E48-B4F5-A4EE188CF4FF}" type="presOf" srcId="{BB529221-50F6-4ACC-BCA8-08A37CB3F93D}" destId="{5DE4E1AA-9A7C-456C-9B18-8206D21B2AED}" srcOrd="0" destOrd="0" presId="urn:microsoft.com/office/officeart/2005/8/layout/chart3"/>
    <dgm:cxn modelId="{8326785C-2092-406D-9D13-7A607201935A}" type="presOf" srcId="{67BA6805-7E26-4554-9419-E08731BB3FE9}" destId="{D68C362A-A9EA-4083-8F4B-DCC078828923}" srcOrd="1" destOrd="0" presId="urn:microsoft.com/office/officeart/2005/8/layout/chart3"/>
    <dgm:cxn modelId="{EF820742-57E9-4C6B-A7B9-0832C0CECF55}" srcId="{CF36C679-48A0-453D-B872-F1908B5193E8}" destId="{ACEDC26C-5A25-465E-BD0B-EE3EEFE050D7}" srcOrd="0" destOrd="0" parTransId="{869A1F99-957A-4366-A3D6-38A4B8225875}" sibTransId="{8E064AE0-01A3-40BA-98CA-F5F8422F69D0}"/>
    <dgm:cxn modelId="{735E9E59-000F-4AC7-8E49-C6B8044C11D5}" srcId="{CF36C679-48A0-453D-B872-F1908B5193E8}" destId="{BB529221-50F6-4ACC-BCA8-08A37CB3F93D}" srcOrd="2" destOrd="0" parTransId="{CDA19AC8-22CA-4451-91B5-52BC150E9D34}" sibTransId="{184A9F35-2F78-42DB-9607-B5CB08E7D279}"/>
    <dgm:cxn modelId="{634A067D-91E3-4DB0-BD91-C83327911608}" type="presOf" srcId="{ACEDC26C-5A25-465E-BD0B-EE3EEFE050D7}" destId="{7C321458-F609-4027-A094-802D174C3BC1}" srcOrd="1" destOrd="0" presId="urn:microsoft.com/office/officeart/2005/8/layout/chart3"/>
    <dgm:cxn modelId="{7147D9DD-682E-4754-BCC2-1C4759A16317}" type="presOf" srcId="{67BA6805-7E26-4554-9419-E08731BB3FE9}" destId="{CD42C1E1-7513-4C29-B311-2254FF1C81F5}" srcOrd="0" destOrd="0" presId="urn:microsoft.com/office/officeart/2005/8/layout/chart3"/>
    <dgm:cxn modelId="{5D0491ED-EB7F-4306-9FF6-7D982A82AFE7}" srcId="{CF36C679-48A0-453D-B872-F1908B5193E8}" destId="{67BA6805-7E26-4554-9419-E08731BB3FE9}" srcOrd="1" destOrd="0" parTransId="{4A5967E2-E67F-4F04-9E6A-5AD6AC11D337}" sibTransId="{FC773E28-CD48-43E1-BB19-62A71522BE1B}"/>
    <dgm:cxn modelId="{56236AF2-8703-4E72-BEC0-0D96CD02BB28}" type="presOf" srcId="{CF36C679-48A0-453D-B872-F1908B5193E8}" destId="{14963CB9-6E67-40CB-A2CC-044CA06DE2A5}" srcOrd="0" destOrd="0" presId="urn:microsoft.com/office/officeart/2005/8/layout/chart3"/>
    <dgm:cxn modelId="{71B2B378-ACDB-4DF1-A7C9-A27469212F0E}" type="presParOf" srcId="{14963CB9-6E67-40CB-A2CC-044CA06DE2A5}" destId="{2556459F-6EC0-45D8-86D2-AE5D6245E031}" srcOrd="0" destOrd="0" presId="urn:microsoft.com/office/officeart/2005/8/layout/chart3"/>
    <dgm:cxn modelId="{AC6E85E2-5A05-4E43-A217-E2CB4917DEB2}" type="presParOf" srcId="{14963CB9-6E67-40CB-A2CC-044CA06DE2A5}" destId="{7C321458-F609-4027-A094-802D174C3BC1}" srcOrd="1" destOrd="0" presId="urn:microsoft.com/office/officeart/2005/8/layout/chart3"/>
    <dgm:cxn modelId="{015A5CBC-A84A-47D9-A960-99541DD74D4C}" type="presParOf" srcId="{14963CB9-6E67-40CB-A2CC-044CA06DE2A5}" destId="{CD42C1E1-7513-4C29-B311-2254FF1C81F5}" srcOrd="2" destOrd="0" presId="urn:microsoft.com/office/officeart/2005/8/layout/chart3"/>
    <dgm:cxn modelId="{FE838DA0-B31D-41E9-BA51-F7371E4B1918}" type="presParOf" srcId="{14963CB9-6E67-40CB-A2CC-044CA06DE2A5}" destId="{D68C362A-A9EA-4083-8F4B-DCC078828923}" srcOrd="3" destOrd="0" presId="urn:microsoft.com/office/officeart/2005/8/layout/chart3"/>
    <dgm:cxn modelId="{A5D2F1AC-68A0-4681-8579-5E04FAB204E4}" type="presParOf" srcId="{14963CB9-6E67-40CB-A2CC-044CA06DE2A5}" destId="{5DE4E1AA-9A7C-456C-9B18-8206D21B2AED}" srcOrd="4" destOrd="0" presId="urn:microsoft.com/office/officeart/2005/8/layout/chart3"/>
    <dgm:cxn modelId="{6834CBAA-4CE6-4C97-8A68-5FC94A38FBD2}" type="presParOf" srcId="{14963CB9-6E67-40CB-A2CC-044CA06DE2A5}" destId="{A2D9B755-2103-4486-B642-D61DE0899B1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6C679-48A0-453D-B872-F1908B5193E8}" type="doc">
      <dgm:prSet loTypeId="urn:microsoft.com/office/officeart/2005/8/layout/chart3" loCatId="cycle" qsTypeId="urn:microsoft.com/office/officeart/2005/8/quickstyle/3d1" qsCatId="3D" csTypeId="urn:microsoft.com/office/officeart/2005/8/colors/accent1_2" csCatId="accent1" phldr="1"/>
      <dgm:spPr/>
    </dgm:pt>
    <dgm:pt modelId="{ACEDC26C-5A25-465E-BD0B-EE3EEFE050D7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869A1F99-957A-4366-A3D6-38A4B8225875}" cxnId="{EF820742-57E9-4C6B-A7B9-0832C0CECF55}" type="parTrans">
      <dgm:prSet/>
      <dgm:spPr/>
      <dgm:t>
        <a:bodyPr/>
        <a:lstStyle/>
        <a:p>
          <a:endParaRPr lang="zh-CN" altLang="en-US"/>
        </a:p>
      </dgm:t>
    </dgm:pt>
    <dgm:pt modelId="{8E064AE0-01A3-40BA-98CA-F5F8422F69D0}" cxnId="{EF820742-57E9-4C6B-A7B9-0832C0CECF55}" type="sibTrans">
      <dgm:prSet/>
      <dgm:spPr/>
      <dgm:t>
        <a:bodyPr/>
        <a:lstStyle/>
        <a:p>
          <a:endParaRPr lang="zh-CN" altLang="en-US"/>
        </a:p>
      </dgm:t>
    </dgm:pt>
    <dgm:pt modelId="{67BA6805-7E26-4554-9419-E08731BB3FE9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4A5967E2-E67F-4F04-9E6A-5AD6AC11D337}" cxnId="{5D0491ED-EB7F-4306-9FF6-7D982A82AFE7}" type="parTrans">
      <dgm:prSet/>
      <dgm:spPr/>
      <dgm:t>
        <a:bodyPr/>
        <a:lstStyle/>
        <a:p>
          <a:endParaRPr lang="zh-CN" altLang="en-US"/>
        </a:p>
      </dgm:t>
    </dgm:pt>
    <dgm:pt modelId="{FC773E28-CD48-43E1-BB19-62A71522BE1B}" cxnId="{5D0491ED-EB7F-4306-9FF6-7D982A82AFE7}" type="sibTrans">
      <dgm:prSet/>
      <dgm:spPr/>
      <dgm:t>
        <a:bodyPr/>
        <a:lstStyle/>
        <a:p>
          <a:endParaRPr lang="zh-CN" altLang="en-US"/>
        </a:p>
      </dgm:t>
    </dgm:pt>
    <dgm:pt modelId="{BB529221-50F6-4ACC-BCA8-08A37CB3F93D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CDA19AC8-22CA-4451-91B5-52BC150E9D34}" cxnId="{735E9E59-000F-4AC7-8E49-C6B8044C11D5}" type="parTrans">
      <dgm:prSet/>
      <dgm:spPr/>
      <dgm:t>
        <a:bodyPr/>
        <a:lstStyle/>
        <a:p>
          <a:endParaRPr lang="zh-CN" altLang="en-US"/>
        </a:p>
      </dgm:t>
    </dgm:pt>
    <dgm:pt modelId="{184A9F35-2F78-42DB-9607-B5CB08E7D279}" cxnId="{735E9E59-000F-4AC7-8E49-C6B8044C11D5}" type="sibTrans">
      <dgm:prSet/>
      <dgm:spPr/>
      <dgm:t>
        <a:bodyPr/>
        <a:lstStyle/>
        <a:p>
          <a:endParaRPr lang="zh-CN" altLang="en-US"/>
        </a:p>
      </dgm:t>
    </dgm:pt>
    <dgm:pt modelId="{14963CB9-6E67-40CB-A2CC-044CA06DE2A5}" type="pres">
      <dgm:prSet presAssocID="{CF36C679-48A0-453D-B872-F1908B5193E8}" presName="compositeShape" presStyleCnt="0">
        <dgm:presLayoutVars>
          <dgm:chMax val="7"/>
          <dgm:dir/>
          <dgm:resizeHandles val="exact"/>
        </dgm:presLayoutVars>
      </dgm:prSet>
      <dgm:spPr/>
    </dgm:pt>
    <dgm:pt modelId="{2556459F-6EC0-45D8-86D2-AE5D6245E031}" type="pres">
      <dgm:prSet presAssocID="{CF36C679-48A0-453D-B872-F1908B5193E8}" presName="wedge1" presStyleLbl="node1" presStyleIdx="0" presStyleCnt="3"/>
      <dgm:spPr/>
    </dgm:pt>
    <dgm:pt modelId="{7C321458-F609-4027-A094-802D174C3BC1}" type="pres">
      <dgm:prSet presAssocID="{CF36C679-48A0-453D-B872-F1908B5193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D42C1E1-7513-4C29-B311-2254FF1C81F5}" type="pres">
      <dgm:prSet presAssocID="{CF36C679-48A0-453D-B872-F1908B5193E8}" presName="wedge2" presStyleLbl="node1" presStyleIdx="1" presStyleCnt="3"/>
      <dgm:spPr/>
    </dgm:pt>
    <dgm:pt modelId="{D68C362A-A9EA-4083-8F4B-DCC078828923}" type="pres">
      <dgm:prSet presAssocID="{CF36C679-48A0-453D-B872-F1908B5193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E4E1AA-9A7C-456C-9B18-8206D21B2AED}" type="pres">
      <dgm:prSet presAssocID="{CF36C679-48A0-453D-B872-F1908B5193E8}" presName="wedge3" presStyleLbl="node1" presStyleIdx="2" presStyleCnt="3"/>
      <dgm:spPr/>
    </dgm:pt>
    <dgm:pt modelId="{A2D9B755-2103-4486-B642-D61DE0899B19}" type="pres">
      <dgm:prSet presAssocID="{CF36C679-48A0-453D-B872-F1908B5193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AC9614-2FE7-4BD2-9B2D-3CB467470C08}" type="presOf" srcId="{ACEDC26C-5A25-465E-BD0B-EE3EEFE050D7}" destId="{2556459F-6EC0-45D8-86D2-AE5D6245E031}" srcOrd="0" destOrd="0" presId="urn:microsoft.com/office/officeart/2005/8/layout/chart3"/>
    <dgm:cxn modelId="{0189B615-991C-4A5C-9003-3556632111E4}" type="presOf" srcId="{BB529221-50F6-4ACC-BCA8-08A37CB3F93D}" destId="{A2D9B755-2103-4486-B642-D61DE0899B19}" srcOrd="1" destOrd="0" presId="urn:microsoft.com/office/officeart/2005/8/layout/chart3"/>
    <dgm:cxn modelId="{3EE5B03A-2877-4E48-B4F5-A4EE188CF4FF}" type="presOf" srcId="{BB529221-50F6-4ACC-BCA8-08A37CB3F93D}" destId="{5DE4E1AA-9A7C-456C-9B18-8206D21B2AED}" srcOrd="0" destOrd="0" presId="urn:microsoft.com/office/officeart/2005/8/layout/chart3"/>
    <dgm:cxn modelId="{8326785C-2092-406D-9D13-7A607201935A}" type="presOf" srcId="{67BA6805-7E26-4554-9419-E08731BB3FE9}" destId="{D68C362A-A9EA-4083-8F4B-DCC078828923}" srcOrd="1" destOrd="0" presId="urn:microsoft.com/office/officeart/2005/8/layout/chart3"/>
    <dgm:cxn modelId="{EF820742-57E9-4C6B-A7B9-0832C0CECF55}" srcId="{CF36C679-48A0-453D-B872-F1908B5193E8}" destId="{ACEDC26C-5A25-465E-BD0B-EE3EEFE050D7}" srcOrd="0" destOrd="0" parTransId="{869A1F99-957A-4366-A3D6-38A4B8225875}" sibTransId="{8E064AE0-01A3-40BA-98CA-F5F8422F69D0}"/>
    <dgm:cxn modelId="{735E9E59-000F-4AC7-8E49-C6B8044C11D5}" srcId="{CF36C679-48A0-453D-B872-F1908B5193E8}" destId="{BB529221-50F6-4ACC-BCA8-08A37CB3F93D}" srcOrd="2" destOrd="0" parTransId="{CDA19AC8-22CA-4451-91B5-52BC150E9D34}" sibTransId="{184A9F35-2F78-42DB-9607-B5CB08E7D279}"/>
    <dgm:cxn modelId="{634A067D-91E3-4DB0-BD91-C83327911608}" type="presOf" srcId="{ACEDC26C-5A25-465E-BD0B-EE3EEFE050D7}" destId="{7C321458-F609-4027-A094-802D174C3BC1}" srcOrd="1" destOrd="0" presId="urn:microsoft.com/office/officeart/2005/8/layout/chart3"/>
    <dgm:cxn modelId="{7147D9DD-682E-4754-BCC2-1C4759A16317}" type="presOf" srcId="{67BA6805-7E26-4554-9419-E08731BB3FE9}" destId="{CD42C1E1-7513-4C29-B311-2254FF1C81F5}" srcOrd="0" destOrd="0" presId="urn:microsoft.com/office/officeart/2005/8/layout/chart3"/>
    <dgm:cxn modelId="{5D0491ED-EB7F-4306-9FF6-7D982A82AFE7}" srcId="{CF36C679-48A0-453D-B872-F1908B5193E8}" destId="{67BA6805-7E26-4554-9419-E08731BB3FE9}" srcOrd="1" destOrd="0" parTransId="{4A5967E2-E67F-4F04-9E6A-5AD6AC11D337}" sibTransId="{FC773E28-CD48-43E1-BB19-62A71522BE1B}"/>
    <dgm:cxn modelId="{56236AF2-8703-4E72-BEC0-0D96CD02BB28}" type="presOf" srcId="{CF36C679-48A0-453D-B872-F1908B5193E8}" destId="{14963CB9-6E67-40CB-A2CC-044CA06DE2A5}" srcOrd="0" destOrd="0" presId="urn:microsoft.com/office/officeart/2005/8/layout/chart3"/>
    <dgm:cxn modelId="{71B2B378-ACDB-4DF1-A7C9-A27469212F0E}" type="presParOf" srcId="{14963CB9-6E67-40CB-A2CC-044CA06DE2A5}" destId="{2556459F-6EC0-45D8-86D2-AE5D6245E031}" srcOrd="0" destOrd="0" presId="urn:microsoft.com/office/officeart/2005/8/layout/chart3"/>
    <dgm:cxn modelId="{AC6E85E2-5A05-4E43-A217-E2CB4917DEB2}" type="presParOf" srcId="{14963CB9-6E67-40CB-A2CC-044CA06DE2A5}" destId="{7C321458-F609-4027-A094-802D174C3BC1}" srcOrd="1" destOrd="0" presId="urn:microsoft.com/office/officeart/2005/8/layout/chart3"/>
    <dgm:cxn modelId="{015A5CBC-A84A-47D9-A960-99541DD74D4C}" type="presParOf" srcId="{14963CB9-6E67-40CB-A2CC-044CA06DE2A5}" destId="{CD42C1E1-7513-4C29-B311-2254FF1C81F5}" srcOrd="2" destOrd="0" presId="urn:microsoft.com/office/officeart/2005/8/layout/chart3"/>
    <dgm:cxn modelId="{FE838DA0-B31D-41E9-BA51-F7371E4B1918}" type="presParOf" srcId="{14963CB9-6E67-40CB-A2CC-044CA06DE2A5}" destId="{D68C362A-A9EA-4083-8F4B-DCC078828923}" srcOrd="3" destOrd="0" presId="urn:microsoft.com/office/officeart/2005/8/layout/chart3"/>
    <dgm:cxn modelId="{A5D2F1AC-68A0-4681-8579-5E04FAB204E4}" type="presParOf" srcId="{14963CB9-6E67-40CB-A2CC-044CA06DE2A5}" destId="{5DE4E1AA-9A7C-456C-9B18-8206D21B2AED}" srcOrd="4" destOrd="0" presId="urn:microsoft.com/office/officeart/2005/8/layout/chart3"/>
    <dgm:cxn modelId="{6834CBAA-4CE6-4C97-8A68-5FC94A38FBD2}" type="presParOf" srcId="{14963CB9-6E67-40CB-A2CC-044CA06DE2A5}" destId="{A2D9B755-2103-4486-B642-D61DE0899B1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6C679-48A0-453D-B872-F1908B5193E8}" type="doc">
      <dgm:prSet loTypeId="urn:microsoft.com/office/officeart/2005/8/layout/chart3" loCatId="cycle" qsTypeId="urn:microsoft.com/office/officeart/2005/8/quickstyle/3d1" qsCatId="3D" csTypeId="urn:microsoft.com/office/officeart/2005/8/colors/accent1_2" csCatId="accent1" phldr="1"/>
      <dgm:spPr/>
    </dgm:pt>
    <dgm:pt modelId="{ACEDC26C-5A25-465E-BD0B-EE3EEFE050D7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869A1F99-957A-4366-A3D6-38A4B8225875}" cxnId="{EF820742-57E9-4C6B-A7B9-0832C0CECF55}" type="parTrans">
      <dgm:prSet/>
      <dgm:spPr/>
      <dgm:t>
        <a:bodyPr/>
        <a:lstStyle/>
        <a:p>
          <a:endParaRPr lang="zh-CN" altLang="en-US"/>
        </a:p>
      </dgm:t>
    </dgm:pt>
    <dgm:pt modelId="{8E064AE0-01A3-40BA-98CA-F5F8422F69D0}" cxnId="{EF820742-57E9-4C6B-A7B9-0832C0CECF55}" type="sibTrans">
      <dgm:prSet/>
      <dgm:spPr/>
      <dgm:t>
        <a:bodyPr/>
        <a:lstStyle/>
        <a:p>
          <a:endParaRPr lang="zh-CN" altLang="en-US"/>
        </a:p>
      </dgm:t>
    </dgm:pt>
    <dgm:pt modelId="{67BA6805-7E26-4554-9419-E08731BB3FE9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4A5967E2-E67F-4F04-9E6A-5AD6AC11D337}" cxnId="{5D0491ED-EB7F-4306-9FF6-7D982A82AFE7}" type="parTrans">
      <dgm:prSet/>
      <dgm:spPr/>
      <dgm:t>
        <a:bodyPr/>
        <a:lstStyle/>
        <a:p>
          <a:endParaRPr lang="zh-CN" altLang="en-US"/>
        </a:p>
      </dgm:t>
    </dgm:pt>
    <dgm:pt modelId="{FC773E28-CD48-43E1-BB19-62A71522BE1B}" cxnId="{5D0491ED-EB7F-4306-9FF6-7D982A82AFE7}" type="sibTrans">
      <dgm:prSet/>
      <dgm:spPr/>
      <dgm:t>
        <a:bodyPr/>
        <a:lstStyle/>
        <a:p>
          <a:endParaRPr lang="zh-CN" altLang="en-US"/>
        </a:p>
      </dgm:t>
    </dgm:pt>
    <dgm:pt modelId="{BB529221-50F6-4ACC-BCA8-08A37CB3F93D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CDA19AC8-22CA-4451-91B5-52BC150E9D34}" cxnId="{735E9E59-000F-4AC7-8E49-C6B8044C11D5}" type="parTrans">
      <dgm:prSet/>
      <dgm:spPr/>
      <dgm:t>
        <a:bodyPr/>
        <a:lstStyle/>
        <a:p>
          <a:endParaRPr lang="zh-CN" altLang="en-US"/>
        </a:p>
      </dgm:t>
    </dgm:pt>
    <dgm:pt modelId="{184A9F35-2F78-42DB-9607-B5CB08E7D279}" cxnId="{735E9E59-000F-4AC7-8E49-C6B8044C11D5}" type="sibTrans">
      <dgm:prSet/>
      <dgm:spPr/>
      <dgm:t>
        <a:bodyPr/>
        <a:lstStyle/>
        <a:p>
          <a:endParaRPr lang="zh-CN" altLang="en-US"/>
        </a:p>
      </dgm:t>
    </dgm:pt>
    <dgm:pt modelId="{14963CB9-6E67-40CB-A2CC-044CA06DE2A5}" type="pres">
      <dgm:prSet presAssocID="{CF36C679-48A0-453D-B872-F1908B5193E8}" presName="compositeShape" presStyleCnt="0">
        <dgm:presLayoutVars>
          <dgm:chMax val="7"/>
          <dgm:dir/>
          <dgm:resizeHandles val="exact"/>
        </dgm:presLayoutVars>
      </dgm:prSet>
      <dgm:spPr/>
    </dgm:pt>
    <dgm:pt modelId="{2556459F-6EC0-45D8-86D2-AE5D6245E031}" type="pres">
      <dgm:prSet presAssocID="{CF36C679-48A0-453D-B872-F1908B5193E8}" presName="wedge1" presStyleLbl="node1" presStyleIdx="0" presStyleCnt="3"/>
      <dgm:spPr/>
    </dgm:pt>
    <dgm:pt modelId="{7C321458-F609-4027-A094-802D174C3BC1}" type="pres">
      <dgm:prSet presAssocID="{CF36C679-48A0-453D-B872-F1908B5193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D42C1E1-7513-4C29-B311-2254FF1C81F5}" type="pres">
      <dgm:prSet presAssocID="{CF36C679-48A0-453D-B872-F1908B5193E8}" presName="wedge2" presStyleLbl="node1" presStyleIdx="1" presStyleCnt="3"/>
      <dgm:spPr/>
    </dgm:pt>
    <dgm:pt modelId="{D68C362A-A9EA-4083-8F4B-DCC078828923}" type="pres">
      <dgm:prSet presAssocID="{CF36C679-48A0-453D-B872-F1908B5193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E4E1AA-9A7C-456C-9B18-8206D21B2AED}" type="pres">
      <dgm:prSet presAssocID="{CF36C679-48A0-453D-B872-F1908B5193E8}" presName="wedge3" presStyleLbl="node1" presStyleIdx="2" presStyleCnt="3"/>
      <dgm:spPr/>
    </dgm:pt>
    <dgm:pt modelId="{A2D9B755-2103-4486-B642-D61DE0899B19}" type="pres">
      <dgm:prSet presAssocID="{CF36C679-48A0-453D-B872-F1908B5193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AC9614-2FE7-4BD2-9B2D-3CB467470C08}" type="presOf" srcId="{ACEDC26C-5A25-465E-BD0B-EE3EEFE050D7}" destId="{2556459F-6EC0-45D8-86D2-AE5D6245E031}" srcOrd="0" destOrd="0" presId="urn:microsoft.com/office/officeart/2005/8/layout/chart3"/>
    <dgm:cxn modelId="{0189B615-991C-4A5C-9003-3556632111E4}" type="presOf" srcId="{BB529221-50F6-4ACC-BCA8-08A37CB3F93D}" destId="{A2D9B755-2103-4486-B642-D61DE0899B19}" srcOrd="1" destOrd="0" presId="urn:microsoft.com/office/officeart/2005/8/layout/chart3"/>
    <dgm:cxn modelId="{3EE5B03A-2877-4E48-B4F5-A4EE188CF4FF}" type="presOf" srcId="{BB529221-50F6-4ACC-BCA8-08A37CB3F93D}" destId="{5DE4E1AA-9A7C-456C-9B18-8206D21B2AED}" srcOrd="0" destOrd="0" presId="urn:microsoft.com/office/officeart/2005/8/layout/chart3"/>
    <dgm:cxn modelId="{8326785C-2092-406D-9D13-7A607201935A}" type="presOf" srcId="{67BA6805-7E26-4554-9419-E08731BB3FE9}" destId="{D68C362A-A9EA-4083-8F4B-DCC078828923}" srcOrd="1" destOrd="0" presId="urn:microsoft.com/office/officeart/2005/8/layout/chart3"/>
    <dgm:cxn modelId="{EF820742-57E9-4C6B-A7B9-0832C0CECF55}" srcId="{CF36C679-48A0-453D-B872-F1908B5193E8}" destId="{ACEDC26C-5A25-465E-BD0B-EE3EEFE050D7}" srcOrd="0" destOrd="0" parTransId="{869A1F99-957A-4366-A3D6-38A4B8225875}" sibTransId="{8E064AE0-01A3-40BA-98CA-F5F8422F69D0}"/>
    <dgm:cxn modelId="{735E9E59-000F-4AC7-8E49-C6B8044C11D5}" srcId="{CF36C679-48A0-453D-B872-F1908B5193E8}" destId="{BB529221-50F6-4ACC-BCA8-08A37CB3F93D}" srcOrd="2" destOrd="0" parTransId="{CDA19AC8-22CA-4451-91B5-52BC150E9D34}" sibTransId="{184A9F35-2F78-42DB-9607-B5CB08E7D279}"/>
    <dgm:cxn modelId="{634A067D-91E3-4DB0-BD91-C83327911608}" type="presOf" srcId="{ACEDC26C-5A25-465E-BD0B-EE3EEFE050D7}" destId="{7C321458-F609-4027-A094-802D174C3BC1}" srcOrd="1" destOrd="0" presId="urn:microsoft.com/office/officeart/2005/8/layout/chart3"/>
    <dgm:cxn modelId="{7147D9DD-682E-4754-BCC2-1C4759A16317}" type="presOf" srcId="{67BA6805-7E26-4554-9419-E08731BB3FE9}" destId="{CD42C1E1-7513-4C29-B311-2254FF1C81F5}" srcOrd="0" destOrd="0" presId="urn:microsoft.com/office/officeart/2005/8/layout/chart3"/>
    <dgm:cxn modelId="{5D0491ED-EB7F-4306-9FF6-7D982A82AFE7}" srcId="{CF36C679-48A0-453D-B872-F1908B5193E8}" destId="{67BA6805-7E26-4554-9419-E08731BB3FE9}" srcOrd="1" destOrd="0" parTransId="{4A5967E2-E67F-4F04-9E6A-5AD6AC11D337}" sibTransId="{FC773E28-CD48-43E1-BB19-62A71522BE1B}"/>
    <dgm:cxn modelId="{56236AF2-8703-4E72-BEC0-0D96CD02BB28}" type="presOf" srcId="{CF36C679-48A0-453D-B872-F1908B5193E8}" destId="{14963CB9-6E67-40CB-A2CC-044CA06DE2A5}" srcOrd="0" destOrd="0" presId="urn:microsoft.com/office/officeart/2005/8/layout/chart3"/>
    <dgm:cxn modelId="{71B2B378-ACDB-4DF1-A7C9-A27469212F0E}" type="presParOf" srcId="{14963CB9-6E67-40CB-A2CC-044CA06DE2A5}" destId="{2556459F-6EC0-45D8-86D2-AE5D6245E031}" srcOrd="0" destOrd="0" presId="urn:microsoft.com/office/officeart/2005/8/layout/chart3"/>
    <dgm:cxn modelId="{AC6E85E2-5A05-4E43-A217-E2CB4917DEB2}" type="presParOf" srcId="{14963CB9-6E67-40CB-A2CC-044CA06DE2A5}" destId="{7C321458-F609-4027-A094-802D174C3BC1}" srcOrd="1" destOrd="0" presId="urn:microsoft.com/office/officeart/2005/8/layout/chart3"/>
    <dgm:cxn modelId="{015A5CBC-A84A-47D9-A960-99541DD74D4C}" type="presParOf" srcId="{14963CB9-6E67-40CB-A2CC-044CA06DE2A5}" destId="{CD42C1E1-7513-4C29-B311-2254FF1C81F5}" srcOrd="2" destOrd="0" presId="urn:microsoft.com/office/officeart/2005/8/layout/chart3"/>
    <dgm:cxn modelId="{FE838DA0-B31D-41E9-BA51-F7371E4B1918}" type="presParOf" srcId="{14963CB9-6E67-40CB-A2CC-044CA06DE2A5}" destId="{D68C362A-A9EA-4083-8F4B-DCC078828923}" srcOrd="3" destOrd="0" presId="urn:microsoft.com/office/officeart/2005/8/layout/chart3"/>
    <dgm:cxn modelId="{A5D2F1AC-68A0-4681-8579-5E04FAB204E4}" type="presParOf" srcId="{14963CB9-6E67-40CB-A2CC-044CA06DE2A5}" destId="{5DE4E1AA-9A7C-456C-9B18-8206D21B2AED}" srcOrd="4" destOrd="0" presId="urn:microsoft.com/office/officeart/2005/8/layout/chart3"/>
    <dgm:cxn modelId="{6834CBAA-4CE6-4C97-8A68-5FC94A38FBD2}" type="presParOf" srcId="{14963CB9-6E67-40CB-A2CC-044CA06DE2A5}" destId="{A2D9B755-2103-4486-B642-D61DE0899B1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057393-3E97-4970-91C6-0603DF174F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AFCAF5-7E25-4F55-8DCC-59F2A4290FB0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组员</a:t>
          </a:r>
          <a:r>
            <a:rPr lang="en-US" altLang="zh-CN" sz="2400" dirty="0">
              <a:latin typeface="微软雅黑" panose="020B0503020204020204" charset="-122"/>
              <a:ea typeface="微软雅黑" panose="020B0503020204020204" charset="-122"/>
            </a:rPr>
            <a:t>A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5957EB2D-B694-4972-BF13-E7EDAF901805}" cxnId="{AFFFBA8B-A4D5-4C02-B77B-2210C6C7FFA8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C1ACEEA-66FE-4CD4-8770-55B30FD97D34}" cxnId="{AFFFBA8B-A4D5-4C02-B77B-2210C6C7FFA8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41790B2-0D26-49FB-9CF7-6F78D735D05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查阅资料：</a:t>
          </a:r>
        </a:p>
      </dgm:t>
    </dgm:pt>
    <dgm:pt modelId="{E6DDDC65-5A13-4403-BA4B-384A52C9024C}" cxnId="{8707E39F-847D-4247-AD7E-EB5385318598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07405BD-E939-41DF-A2C4-ADE3048B4870}" cxnId="{8707E39F-847D-4247-AD7E-EB5385318598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D47A3C1-93BB-43CD-BB19-0A1EE4CF0AE6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编写代码：</a:t>
          </a:r>
        </a:p>
      </dgm:t>
    </dgm:pt>
    <dgm:pt modelId="{7CE52BE4-2845-4E5C-BD0A-D098654666F2}" cxnId="{F3A1EEB6-CE18-42E6-8342-C880C01E6747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C38D7D78-07B7-469E-AE1F-0366C64AF349}" cxnId="{F3A1EEB6-CE18-42E6-8342-C880C01E6747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7292C2A-8ED9-4579-BEDA-925268DD482F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组员</a:t>
          </a:r>
          <a:r>
            <a:rPr lang="en-US" altLang="zh-CN" sz="2400" dirty="0">
              <a:latin typeface="微软雅黑" panose="020B0503020204020204" charset="-122"/>
              <a:ea typeface="微软雅黑" panose="020B0503020204020204" charset="-122"/>
            </a:rPr>
            <a:t>B</a:t>
          </a:r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（组长）</a:t>
          </a:r>
        </a:p>
      </dgm:t>
    </dgm:pt>
    <dgm:pt modelId="{D03BEC41-B703-4FAA-B31F-E5001EDFE7A2}" cxnId="{4178DC93-4BB6-49CB-83E5-C05E5EE69682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700D700-8160-4668-8AC6-3E47EC8073BE}" cxnId="{4178DC93-4BB6-49CB-83E5-C05E5EE69682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4B54825-9D87-4843-9DC6-C427866130A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提出方案：</a:t>
          </a:r>
        </a:p>
      </dgm:t>
    </dgm:pt>
    <dgm:pt modelId="{028663F5-F758-460E-96DF-8A9C797CCC65}" cxnId="{2F380A14-6F2B-443C-88E2-BF3A2C6F59B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A4AEA07-61D4-4EB5-8FCB-615C3A386B34}" cxnId="{2F380A14-6F2B-443C-88E2-BF3A2C6F59B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8683F66-8BCE-4169-BA31-7FA041F637D2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PPT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制作：</a:t>
          </a:r>
        </a:p>
      </dgm:t>
    </dgm:pt>
    <dgm:pt modelId="{CA9F1EC0-8435-4907-AFD8-8E95C5D24666}" cxnId="{C077208F-88D1-426B-A78B-CF2A1EC853CC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61514AD-8149-4C12-96E7-89A099E239D2}" cxnId="{C077208F-88D1-426B-A78B-CF2A1EC853CC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368B10A-6ED1-4FFD-9341-0F21BC246A46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组员</a:t>
          </a:r>
          <a:r>
            <a:rPr lang="en-US" altLang="zh-CN" sz="2400" dirty="0">
              <a:latin typeface="微软雅黑" panose="020B0503020204020204" charset="-122"/>
              <a:ea typeface="微软雅黑" panose="020B0503020204020204" charset="-122"/>
            </a:rPr>
            <a:t>C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1C735C4-3792-4DEA-A0DE-63421FEAB226}" cxnId="{B7A36A59-6AA7-402A-B751-98FE0E740DD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EEB1588-2469-4A83-888D-D07FEEFCA4CD}" cxnId="{B7A36A59-6AA7-402A-B751-98FE0E740DD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F56E524-D634-4268-BE63-6F0C2E107A65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编写代码：</a:t>
          </a:r>
        </a:p>
      </dgm:t>
    </dgm:pt>
    <dgm:pt modelId="{ECC11B51-7CBF-4034-A877-95F9B3FCCBB6}" cxnId="{EAE7815C-3F5E-4E1C-A59C-207EE31074D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87E3A97-3F16-4A11-9258-260E4E21DF7C}" cxnId="{EAE7815C-3F5E-4E1C-A59C-207EE31074D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C41B773-02F2-4C3E-A282-78A5D57E55D3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后期调参：</a:t>
          </a:r>
        </a:p>
      </dgm:t>
    </dgm:pt>
    <dgm:pt modelId="{2D8644C5-DF4C-4830-A506-4DCA4864D53B}" cxnId="{433A09CD-E85B-4928-A65C-369C2BFCDDC9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E561654-2789-42F7-A1BA-98E7B16986CD}" cxnId="{433A09CD-E85B-4928-A65C-369C2BFCDDC9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A2F2E33-6A1D-4FD8-97FF-1984D8A13C78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组员</a:t>
          </a:r>
          <a:r>
            <a:rPr lang="en-US" altLang="zh-CN" sz="2400" dirty="0">
              <a:latin typeface="微软雅黑" panose="020B0503020204020204" charset="-122"/>
              <a:ea typeface="微软雅黑" panose="020B0503020204020204" charset="-122"/>
            </a:rPr>
            <a:t>D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83B96E82-0C74-40E6-8B76-A68500BB2211}" cxnId="{52F706BA-9577-4EAE-8473-B267F02D3CD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F72CEF5-B0D8-4F1F-A09C-1FF1D415D18F}" cxnId="{52F706BA-9577-4EAE-8473-B267F02D3CD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F7E5AF1-F484-474E-BDF4-63AFEBE80E5C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编写代码：</a:t>
          </a:r>
        </a:p>
      </dgm:t>
    </dgm:pt>
    <dgm:pt modelId="{6B40CEC6-23D1-4BD5-8A5B-373987B886AD}" cxnId="{D509147D-AEC2-49CF-83F6-FB777E6FE50A}" type="parTrans">
      <dgm:prSet/>
      <dgm:spPr/>
      <dgm:t>
        <a:bodyPr/>
        <a:lstStyle/>
        <a:p>
          <a:endParaRPr lang="zh-CN" altLang="en-US"/>
        </a:p>
      </dgm:t>
    </dgm:pt>
    <dgm:pt modelId="{D5137F64-3906-40E4-AF33-9D10B8F588BC}" cxnId="{D509147D-AEC2-49CF-83F6-FB777E6FE50A}" type="sibTrans">
      <dgm:prSet/>
      <dgm:spPr/>
      <dgm:t>
        <a:bodyPr/>
        <a:lstStyle/>
        <a:p>
          <a:endParaRPr lang="zh-CN" altLang="en-US"/>
        </a:p>
      </dgm:t>
    </dgm:pt>
    <dgm:pt modelId="{2ED7D2E0-D9BA-4E4B-A686-112D5FE89934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4344C2E-E587-4C23-B188-201575483C13}" cxnId="{7B74751A-D988-4849-8402-787A4CEFB974}" type="parTrans">
      <dgm:prSet/>
      <dgm:spPr/>
      <dgm:t>
        <a:bodyPr/>
        <a:lstStyle/>
        <a:p>
          <a:endParaRPr lang="zh-CN" altLang="en-US"/>
        </a:p>
      </dgm:t>
    </dgm:pt>
    <dgm:pt modelId="{16E2543A-7757-4202-858D-68FCDAEDFE4B}" cxnId="{7B74751A-D988-4849-8402-787A4CEFB974}" type="sibTrans">
      <dgm:prSet/>
      <dgm:spPr/>
      <dgm:t>
        <a:bodyPr/>
        <a:lstStyle/>
        <a:p>
          <a:endParaRPr lang="zh-CN" altLang="en-US"/>
        </a:p>
      </dgm:t>
    </dgm:pt>
    <dgm:pt modelId="{BBFD3800-6933-4F7D-8933-2F2112E62762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4B78061F-80E2-44BD-B979-F8FF89C7E37A}" cxnId="{2CEFC368-9C16-4B59-BFD3-0523ECA53304}" type="parTrans">
      <dgm:prSet/>
      <dgm:spPr/>
      <dgm:t>
        <a:bodyPr/>
        <a:lstStyle/>
        <a:p>
          <a:endParaRPr lang="zh-CN" altLang="en-US"/>
        </a:p>
      </dgm:t>
    </dgm:pt>
    <dgm:pt modelId="{AA220576-403B-40B9-8315-2D563AB54DB8}" cxnId="{2CEFC368-9C16-4B59-BFD3-0523ECA53304}" type="sibTrans">
      <dgm:prSet/>
      <dgm:spPr/>
      <dgm:t>
        <a:bodyPr/>
        <a:lstStyle/>
        <a:p>
          <a:endParaRPr lang="zh-CN" altLang="en-US"/>
        </a:p>
      </dgm:t>
    </dgm:pt>
    <dgm:pt modelId="{463D98CB-023C-4F1E-B0DB-643B4FD8380F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规则处理：</a:t>
          </a:r>
        </a:p>
      </dgm:t>
    </dgm:pt>
    <dgm:pt modelId="{51A93272-8EF4-44D9-84C2-36F5997FF526}" cxnId="{21874711-8DA4-4E29-9059-F5A2ED36ED34}" type="parTrans">
      <dgm:prSet/>
      <dgm:spPr/>
      <dgm:t>
        <a:bodyPr/>
        <a:lstStyle/>
        <a:p>
          <a:endParaRPr lang="zh-CN" altLang="en-US"/>
        </a:p>
      </dgm:t>
    </dgm:pt>
    <dgm:pt modelId="{A04A5C71-3A4D-4978-94A8-31EB97AAC9B1}" cxnId="{21874711-8DA4-4E29-9059-F5A2ED36ED34}" type="sibTrans">
      <dgm:prSet/>
      <dgm:spPr/>
      <dgm:t>
        <a:bodyPr/>
        <a:lstStyle/>
        <a:p>
          <a:endParaRPr lang="zh-CN" altLang="en-US"/>
        </a:p>
      </dgm:t>
    </dgm:pt>
    <dgm:pt modelId="{AA52088B-15E1-46A7-9A85-5F5B14225DD3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C07F8B87-298A-4EC3-B75B-8EC07DC6AF20}" cxnId="{E6BA7DDA-86D6-4ED9-85C6-0BCA26024676}" type="parTrans">
      <dgm:prSet/>
      <dgm:spPr/>
      <dgm:t>
        <a:bodyPr/>
        <a:lstStyle/>
        <a:p>
          <a:endParaRPr lang="zh-CN" altLang="en-US"/>
        </a:p>
      </dgm:t>
    </dgm:pt>
    <dgm:pt modelId="{A0A8E248-6E6E-40BD-A830-73AC4907E276}" cxnId="{E6BA7DDA-86D6-4ED9-85C6-0BCA26024676}" type="sibTrans">
      <dgm:prSet/>
      <dgm:spPr/>
      <dgm:t>
        <a:bodyPr/>
        <a:lstStyle/>
        <a:p>
          <a:endParaRPr lang="zh-CN" altLang="en-US"/>
        </a:p>
      </dgm:t>
    </dgm:pt>
    <dgm:pt modelId="{FA67D7DB-5A8F-4310-8820-10C8FB643AE4}" type="pres">
      <dgm:prSet presAssocID="{C6057393-3E97-4970-91C6-0603DF174F2D}" presName="Name0" presStyleCnt="0">
        <dgm:presLayoutVars>
          <dgm:dir/>
          <dgm:animLvl val="lvl"/>
          <dgm:resizeHandles val="exact"/>
        </dgm:presLayoutVars>
      </dgm:prSet>
      <dgm:spPr/>
    </dgm:pt>
    <dgm:pt modelId="{7D760AA4-0D0E-4C58-92C5-02A9B6FB07A7}" type="pres">
      <dgm:prSet presAssocID="{CBAFCAF5-7E25-4F55-8DCC-59F2A4290FB0}" presName="composite" presStyleCnt="0"/>
      <dgm:spPr/>
    </dgm:pt>
    <dgm:pt modelId="{A397B574-C554-4C64-A7BF-C46257BE842B}" type="pres">
      <dgm:prSet presAssocID="{CBAFCAF5-7E25-4F55-8DCC-59F2A4290F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3AE4DD-F3D0-4110-996A-ADE30EB17DFC}" type="pres">
      <dgm:prSet presAssocID="{CBAFCAF5-7E25-4F55-8DCC-59F2A4290FB0}" presName="desTx" presStyleLbl="alignAccFollowNode1" presStyleIdx="0" presStyleCnt="4">
        <dgm:presLayoutVars>
          <dgm:bulletEnabled val="1"/>
        </dgm:presLayoutVars>
      </dgm:prSet>
      <dgm:spPr/>
    </dgm:pt>
    <dgm:pt modelId="{3B709CE4-3F50-414D-BEDA-4E797E4F2B69}" type="pres">
      <dgm:prSet presAssocID="{DC1ACEEA-66FE-4CD4-8770-55B30FD97D34}" presName="space" presStyleCnt="0"/>
      <dgm:spPr/>
    </dgm:pt>
    <dgm:pt modelId="{58EA834E-77BA-4019-A8D0-3D329FB6DB75}" type="pres">
      <dgm:prSet presAssocID="{97292C2A-8ED9-4579-BEDA-925268DD482F}" presName="composite" presStyleCnt="0"/>
      <dgm:spPr/>
    </dgm:pt>
    <dgm:pt modelId="{B1BC4C3C-FBD8-4EF5-B06B-F87271FA2B3A}" type="pres">
      <dgm:prSet presAssocID="{97292C2A-8ED9-4579-BEDA-925268DD482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577B2D8-D560-4013-BB08-6AA467D31EB9}" type="pres">
      <dgm:prSet presAssocID="{97292C2A-8ED9-4579-BEDA-925268DD482F}" presName="desTx" presStyleLbl="alignAccFollowNode1" presStyleIdx="1" presStyleCnt="4">
        <dgm:presLayoutVars>
          <dgm:bulletEnabled val="1"/>
        </dgm:presLayoutVars>
      </dgm:prSet>
      <dgm:spPr/>
    </dgm:pt>
    <dgm:pt modelId="{D3DFC9BA-F992-48D7-8260-7CBCD5FC327C}" type="pres">
      <dgm:prSet presAssocID="{7700D700-8160-4668-8AC6-3E47EC8073BE}" presName="space" presStyleCnt="0"/>
      <dgm:spPr/>
    </dgm:pt>
    <dgm:pt modelId="{EFB4566A-9849-49CF-A827-92C506D594E5}" type="pres">
      <dgm:prSet presAssocID="{6368B10A-6ED1-4FFD-9341-0F21BC246A46}" presName="composite" presStyleCnt="0"/>
      <dgm:spPr/>
    </dgm:pt>
    <dgm:pt modelId="{F756268B-FDEA-4A95-A48C-E51AF1597F38}" type="pres">
      <dgm:prSet presAssocID="{6368B10A-6ED1-4FFD-9341-0F21BC246A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D300651-829A-41D5-8D8B-645A5F26B525}" type="pres">
      <dgm:prSet presAssocID="{6368B10A-6ED1-4FFD-9341-0F21BC246A46}" presName="desTx" presStyleLbl="alignAccFollowNode1" presStyleIdx="2" presStyleCnt="4">
        <dgm:presLayoutVars>
          <dgm:bulletEnabled val="1"/>
        </dgm:presLayoutVars>
      </dgm:prSet>
      <dgm:spPr/>
    </dgm:pt>
    <dgm:pt modelId="{D808150B-2D09-47FA-8B61-4CE94CDCE0B5}" type="pres">
      <dgm:prSet presAssocID="{EEEB1588-2469-4A83-888D-D07FEEFCA4CD}" presName="space" presStyleCnt="0"/>
      <dgm:spPr/>
    </dgm:pt>
    <dgm:pt modelId="{7E0340AE-C4E3-4FF0-B17C-BB61F265BA73}" type="pres">
      <dgm:prSet presAssocID="{EA2F2E33-6A1D-4FD8-97FF-1984D8A13C78}" presName="composite" presStyleCnt="0"/>
      <dgm:spPr/>
    </dgm:pt>
    <dgm:pt modelId="{E7A0AB2A-0506-4398-A107-DBF1B453D238}" type="pres">
      <dgm:prSet presAssocID="{EA2F2E33-6A1D-4FD8-97FF-1984D8A13C7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F823B72-0E95-427B-9F59-9A4C2B4D4CE2}" type="pres">
      <dgm:prSet presAssocID="{EA2F2E33-6A1D-4FD8-97FF-1984D8A13C7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1874711-8DA4-4E29-9059-F5A2ED36ED34}" srcId="{97292C2A-8ED9-4579-BEDA-925268DD482F}" destId="{463D98CB-023C-4F1E-B0DB-643B4FD8380F}" srcOrd="2" destOrd="0" parTransId="{51A93272-8EF4-44D9-84C2-36F5997FF526}" sibTransId="{A04A5C71-3A4D-4978-94A8-31EB97AAC9B1}"/>
    <dgm:cxn modelId="{2F380A14-6F2B-443C-88E2-BF3A2C6F59B1}" srcId="{97292C2A-8ED9-4579-BEDA-925268DD482F}" destId="{64B54825-9D87-4843-9DC6-C427866130AB}" srcOrd="0" destOrd="0" parTransId="{028663F5-F758-460E-96DF-8A9C797CCC65}" sibTransId="{7A4AEA07-61D4-4EB5-8FCB-615C3A386B34}"/>
    <dgm:cxn modelId="{A5157D19-A98B-484D-9E8C-1C9E4CE8409C}" type="presOf" srcId="{28683F66-8BCE-4169-BA31-7FA041F637D2}" destId="{E577B2D8-D560-4013-BB08-6AA467D31EB9}" srcOrd="0" destOrd="1" presId="urn:microsoft.com/office/officeart/2005/8/layout/hList1"/>
    <dgm:cxn modelId="{7B74751A-D988-4849-8402-787A4CEFB974}" srcId="{CBAFCAF5-7E25-4F55-8DCC-59F2A4290FB0}" destId="{2ED7D2E0-D9BA-4E4B-A686-112D5FE89934}" srcOrd="2" destOrd="0" parTransId="{14344C2E-E587-4C23-B188-201575483C13}" sibTransId="{16E2543A-7757-4202-858D-68FCDAEDFE4B}"/>
    <dgm:cxn modelId="{7A8FFE36-587F-4002-9E1E-8B81FD2ECD09}" type="presOf" srcId="{64B54825-9D87-4843-9DC6-C427866130AB}" destId="{E577B2D8-D560-4013-BB08-6AA467D31EB9}" srcOrd="0" destOrd="0" presId="urn:microsoft.com/office/officeart/2005/8/layout/hList1"/>
    <dgm:cxn modelId="{7B65B73F-F71F-4C93-A83D-9570B86AD922}" type="presOf" srcId="{97292C2A-8ED9-4579-BEDA-925268DD482F}" destId="{B1BC4C3C-FBD8-4EF5-B06B-F87271FA2B3A}" srcOrd="0" destOrd="0" presId="urn:microsoft.com/office/officeart/2005/8/layout/hList1"/>
    <dgm:cxn modelId="{EAE7815C-3F5E-4E1C-A59C-207EE31074D3}" srcId="{6368B10A-6ED1-4FFD-9341-0F21BC246A46}" destId="{1F56E524-D634-4268-BE63-6F0C2E107A65}" srcOrd="0" destOrd="0" parTransId="{ECC11B51-7CBF-4034-A877-95F9B3FCCBB6}" sibTransId="{487E3A97-3F16-4A11-9258-260E4E21DF7C}"/>
    <dgm:cxn modelId="{B2F77466-3E92-4D17-B21D-9197084498DA}" type="presOf" srcId="{3C41B773-02F2-4C3E-A282-78A5D57E55D3}" destId="{AD300651-829A-41D5-8D8B-645A5F26B525}" srcOrd="0" destOrd="1" presId="urn:microsoft.com/office/officeart/2005/8/layout/hList1"/>
    <dgm:cxn modelId="{2CEFC368-9C16-4B59-BFD3-0523ECA53304}" srcId="{EA2F2E33-6A1D-4FD8-97FF-1984D8A13C78}" destId="{BBFD3800-6933-4F7D-8933-2F2112E62762}" srcOrd="2" destOrd="0" parTransId="{4B78061F-80E2-44BD-B979-F8FF89C7E37A}" sibTransId="{AA220576-403B-40B9-8315-2D563AB54DB8}"/>
    <dgm:cxn modelId="{38055169-EEDC-4B2C-8AE3-7271B56EAD34}" type="presOf" srcId="{2ED7D2E0-D9BA-4E4B-A686-112D5FE89934}" destId="{8B3AE4DD-F3D0-4110-996A-ADE30EB17DFC}" srcOrd="0" destOrd="2" presId="urn:microsoft.com/office/officeart/2005/8/layout/hList1"/>
    <dgm:cxn modelId="{B280FB4A-0A37-467E-A1E6-84F01952DA5F}" type="presOf" srcId="{463D98CB-023C-4F1E-B0DB-643B4FD8380F}" destId="{E577B2D8-D560-4013-BB08-6AA467D31EB9}" srcOrd="0" destOrd="2" presId="urn:microsoft.com/office/officeart/2005/8/layout/hList1"/>
    <dgm:cxn modelId="{AF385A4D-ABE3-4D99-ACF8-829C616CCB78}" type="presOf" srcId="{ED47A3C1-93BB-43CD-BB19-0A1EE4CF0AE6}" destId="{8B3AE4DD-F3D0-4110-996A-ADE30EB17DFC}" srcOrd="0" destOrd="1" presId="urn:microsoft.com/office/officeart/2005/8/layout/hList1"/>
    <dgm:cxn modelId="{D629316F-3E0C-42F2-A1B4-339AE0F570B7}" type="presOf" srcId="{EA2F2E33-6A1D-4FD8-97FF-1984D8A13C78}" destId="{E7A0AB2A-0506-4398-A107-DBF1B453D238}" srcOrd="0" destOrd="0" presId="urn:microsoft.com/office/officeart/2005/8/layout/hList1"/>
    <dgm:cxn modelId="{B1C3826F-78B7-40AC-B4C7-B237373D3328}" type="presOf" srcId="{1F7E5AF1-F484-474E-BDF4-63AFEBE80E5C}" destId="{3F823B72-0E95-427B-9F59-9A4C2B4D4CE2}" srcOrd="0" destOrd="0" presId="urn:microsoft.com/office/officeart/2005/8/layout/hList1"/>
    <dgm:cxn modelId="{B7A36A59-6AA7-402A-B751-98FE0E740DD3}" srcId="{C6057393-3E97-4970-91C6-0603DF174F2D}" destId="{6368B10A-6ED1-4FFD-9341-0F21BC246A46}" srcOrd="2" destOrd="0" parTransId="{21C735C4-3792-4DEA-A0DE-63421FEAB226}" sibTransId="{EEEB1588-2469-4A83-888D-D07FEEFCA4CD}"/>
    <dgm:cxn modelId="{D509147D-AEC2-49CF-83F6-FB777E6FE50A}" srcId="{EA2F2E33-6A1D-4FD8-97FF-1984D8A13C78}" destId="{1F7E5AF1-F484-474E-BDF4-63AFEBE80E5C}" srcOrd="0" destOrd="0" parTransId="{6B40CEC6-23D1-4BD5-8A5B-373987B886AD}" sibTransId="{D5137F64-3906-40E4-AF33-9D10B8F588BC}"/>
    <dgm:cxn modelId="{F1549E81-884F-4EEC-AA3A-DABA634F8FD7}" type="presOf" srcId="{1F56E524-D634-4268-BE63-6F0C2E107A65}" destId="{AD300651-829A-41D5-8D8B-645A5F26B525}" srcOrd="0" destOrd="0" presId="urn:microsoft.com/office/officeart/2005/8/layout/hList1"/>
    <dgm:cxn modelId="{AFFFBA8B-A4D5-4C02-B77B-2210C6C7FFA8}" srcId="{C6057393-3E97-4970-91C6-0603DF174F2D}" destId="{CBAFCAF5-7E25-4F55-8DCC-59F2A4290FB0}" srcOrd="0" destOrd="0" parTransId="{5957EB2D-B694-4972-BF13-E7EDAF901805}" sibTransId="{DC1ACEEA-66FE-4CD4-8770-55B30FD97D34}"/>
    <dgm:cxn modelId="{C077208F-88D1-426B-A78B-CF2A1EC853CC}" srcId="{97292C2A-8ED9-4579-BEDA-925268DD482F}" destId="{28683F66-8BCE-4169-BA31-7FA041F637D2}" srcOrd="1" destOrd="0" parTransId="{CA9F1EC0-8435-4907-AFD8-8E95C5D24666}" sibTransId="{861514AD-8149-4C12-96E7-89A099E239D2}"/>
    <dgm:cxn modelId="{4178DC93-4BB6-49CB-83E5-C05E5EE69682}" srcId="{C6057393-3E97-4970-91C6-0603DF174F2D}" destId="{97292C2A-8ED9-4579-BEDA-925268DD482F}" srcOrd="1" destOrd="0" parTransId="{D03BEC41-B703-4FAA-B31F-E5001EDFE7A2}" sibTransId="{7700D700-8160-4668-8AC6-3E47EC8073BE}"/>
    <dgm:cxn modelId="{8707E39F-847D-4247-AD7E-EB5385318598}" srcId="{CBAFCAF5-7E25-4F55-8DCC-59F2A4290FB0}" destId="{641790B2-0D26-49FB-9CF7-6F78D735D058}" srcOrd="0" destOrd="0" parTransId="{E6DDDC65-5A13-4403-BA4B-384A52C9024C}" sibTransId="{407405BD-E939-41DF-A2C4-ADE3048B4870}"/>
    <dgm:cxn modelId="{431ACAB2-32EE-4D27-94B0-9A8828D98651}" type="presOf" srcId="{BBFD3800-6933-4F7D-8933-2F2112E62762}" destId="{3F823B72-0E95-427B-9F59-9A4C2B4D4CE2}" srcOrd="0" destOrd="2" presId="urn:microsoft.com/office/officeart/2005/8/layout/hList1"/>
    <dgm:cxn modelId="{F3A1EEB6-CE18-42E6-8342-C880C01E6747}" srcId="{CBAFCAF5-7E25-4F55-8DCC-59F2A4290FB0}" destId="{ED47A3C1-93BB-43CD-BB19-0A1EE4CF0AE6}" srcOrd="1" destOrd="0" parTransId="{7CE52BE4-2845-4E5C-BD0A-D098654666F2}" sibTransId="{C38D7D78-07B7-469E-AE1F-0366C64AF349}"/>
    <dgm:cxn modelId="{57B311B7-3F75-4C14-844F-DF510145114C}" type="presOf" srcId="{C6057393-3E97-4970-91C6-0603DF174F2D}" destId="{FA67D7DB-5A8F-4310-8820-10C8FB643AE4}" srcOrd="0" destOrd="0" presId="urn:microsoft.com/office/officeart/2005/8/layout/hList1"/>
    <dgm:cxn modelId="{52F706BA-9577-4EAE-8473-B267F02D3CD1}" srcId="{C6057393-3E97-4970-91C6-0603DF174F2D}" destId="{EA2F2E33-6A1D-4FD8-97FF-1984D8A13C78}" srcOrd="3" destOrd="0" parTransId="{83B96E82-0C74-40E6-8B76-A68500BB2211}" sibTransId="{1F72CEF5-B0D8-4F1F-A09C-1FF1D415D18F}"/>
    <dgm:cxn modelId="{C7B45AC6-AF54-4DEF-8406-7D527C8E0865}" type="presOf" srcId="{6368B10A-6ED1-4FFD-9341-0F21BC246A46}" destId="{F756268B-FDEA-4A95-A48C-E51AF1597F38}" srcOrd="0" destOrd="0" presId="urn:microsoft.com/office/officeart/2005/8/layout/hList1"/>
    <dgm:cxn modelId="{433A09CD-E85B-4928-A65C-369C2BFCDDC9}" srcId="{6368B10A-6ED1-4FFD-9341-0F21BC246A46}" destId="{3C41B773-02F2-4C3E-A282-78A5D57E55D3}" srcOrd="1" destOrd="0" parTransId="{2D8644C5-DF4C-4830-A506-4DCA4864D53B}" sibTransId="{4E561654-2789-42F7-A1BA-98E7B16986CD}"/>
    <dgm:cxn modelId="{E6BA7DDA-86D6-4ED9-85C6-0BCA26024676}" srcId="{EA2F2E33-6A1D-4FD8-97FF-1984D8A13C78}" destId="{AA52088B-15E1-46A7-9A85-5F5B14225DD3}" srcOrd="1" destOrd="0" parTransId="{C07F8B87-298A-4EC3-B75B-8EC07DC6AF20}" sibTransId="{A0A8E248-6E6E-40BD-A830-73AC4907E276}"/>
    <dgm:cxn modelId="{33BB29DE-FC1A-4713-8EF9-98CC055F4ED1}" type="presOf" srcId="{CBAFCAF5-7E25-4F55-8DCC-59F2A4290FB0}" destId="{A397B574-C554-4C64-A7BF-C46257BE842B}" srcOrd="0" destOrd="0" presId="urn:microsoft.com/office/officeart/2005/8/layout/hList1"/>
    <dgm:cxn modelId="{AFDE3BE5-5E17-410C-BD7D-C83E7652A8F0}" type="presOf" srcId="{AA52088B-15E1-46A7-9A85-5F5B14225DD3}" destId="{3F823B72-0E95-427B-9F59-9A4C2B4D4CE2}" srcOrd="0" destOrd="1" presId="urn:microsoft.com/office/officeart/2005/8/layout/hList1"/>
    <dgm:cxn modelId="{7CB267F4-D458-4A8C-BA42-53D178155BA9}" type="presOf" srcId="{641790B2-0D26-49FB-9CF7-6F78D735D058}" destId="{8B3AE4DD-F3D0-4110-996A-ADE30EB17DFC}" srcOrd="0" destOrd="0" presId="urn:microsoft.com/office/officeart/2005/8/layout/hList1"/>
    <dgm:cxn modelId="{957F9992-2DB7-4918-9214-E478F7B7B28A}" type="presParOf" srcId="{FA67D7DB-5A8F-4310-8820-10C8FB643AE4}" destId="{7D760AA4-0D0E-4C58-92C5-02A9B6FB07A7}" srcOrd="0" destOrd="0" presId="urn:microsoft.com/office/officeart/2005/8/layout/hList1"/>
    <dgm:cxn modelId="{03DA93DE-0ED7-4E79-B2F7-A41F741178B0}" type="presParOf" srcId="{7D760AA4-0D0E-4C58-92C5-02A9B6FB07A7}" destId="{A397B574-C554-4C64-A7BF-C46257BE842B}" srcOrd="0" destOrd="0" presId="urn:microsoft.com/office/officeart/2005/8/layout/hList1"/>
    <dgm:cxn modelId="{A8478105-15C9-4F61-A3C6-7F84F2DC51E9}" type="presParOf" srcId="{7D760AA4-0D0E-4C58-92C5-02A9B6FB07A7}" destId="{8B3AE4DD-F3D0-4110-996A-ADE30EB17DFC}" srcOrd="1" destOrd="0" presId="urn:microsoft.com/office/officeart/2005/8/layout/hList1"/>
    <dgm:cxn modelId="{D8AA8D94-13BA-47D3-AA20-72C79E913CCE}" type="presParOf" srcId="{FA67D7DB-5A8F-4310-8820-10C8FB643AE4}" destId="{3B709CE4-3F50-414D-BEDA-4E797E4F2B69}" srcOrd="1" destOrd="0" presId="urn:microsoft.com/office/officeart/2005/8/layout/hList1"/>
    <dgm:cxn modelId="{155C7D4B-05AE-4E69-ADBD-21CCDFB1C9ED}" type="presParOf" srcId="{FA67D7DB-5A8F-4310-8820-10C8FB643AE4}" destId="{58EA834E-77BA-4019-A8D0-3D329FB6DB75}" srcOrd="2" destOrd="0" presId="urn:microsoft.com/office/officeart/2005/8/layout/hList1"/>
    <dgm:cxn modelId="{9C9282A5-78EF-4565-8694-DBF497896A96}" type="presParOf" srcId="{58EA834E-77BA-4019-A8D0-3D329FB6DB75}" destId="{B1BC4C3C-FBD8-4EF5-B06B-F87271FA2B3A}" srcOrd="0" destOrd="0" presId="urn:microsoft.com/office/officeart/2005/8/layout/hList1"/>
    <dgm:cxn modelId="{9E070C8B-23A6-46A5-B951-C972FA7AA3F7}" type="presParOf" srcId="{58EA834E-77BA-4019-A8D0-3D329FB6DB75}" destId="{E577B2D8-D560-4013-BB08-6AA467D31EB9}" srcOrd="1" destOrd="0" presId="urn:microsoft.com/office/officeart/2005/8/layout/hList1"/>
    <dgm:cxn modelId="{1E0172CF-BF56-4565-8830-DC6E7DB5AD4C}" type="presParOf" srcId="{FA67D7DB-5A8F-4310-8820-10C8FB643AE4}" destId="{D3DFC9BA-F992-48D7-8260-7CBCD5FC327C}" srcOrd="3" destOrd="0" presId="urn:microsoft.com/office/officeart/2005/8/layout/hList1"/>
    <dgm:cxn modelId="{5D04C7B0-BE1B-4876-BE63-45AA319107CF}" type="presParOf" srcId="{FA67D7DB-5A8F-4310-8820-10C8FB643AE4}" destId="{EFB4566A-9849-49CF-A827-92C506D594E5}" srcOrd="4" destOrd="0" presId="urn:microsoft.com/office/officeart/2005/8/layout/hList1"/>
    <dgm:cxn modelId="{D6207108-FF7F-4865-889E-42005A093FC8}" type="presParOf" srcId="{EFB4566A-9849-49CF-A827-92C506D594E5}" destId="{F756268B-FDEA-4A95-A48C-E51AF1597F38}" srcOrd="0" destOrd="0" presId="urn:microsoft.com/office/officeart/2005/8/layout/hList1"/>
    <dgm:cxn modelId="{F07617EF-9A68-4BB3-8118-3BAA0EBAB86F}" type="presParOf" srcId="{EFB4566A-9849-49CF-A827-92C506D594E5}" destId="{AD300651-829A-41D5-8D8B-645A5F26B525}" srcOrd="1" destOrd="0" presId="urn:microsoft.com/office/officeart/2005/8/layout/hList1"/>
    <dgm:cxn modelId="{B0B46662-C69E-4D6A-8687-202976926D6E}" type="presParOf" srcId="{FA67D7DB-5A8F-4310-8820-10C8FB643AE4}" destId="{D808150B-2D09-47FA-8B61-4CE94CDCE0B5}" srcOrd="5" destOrd="0" presId="urn:microsoft.com/office/officeart/2005/8/layout/hList1"/>
    <dgm:cxn modelId="{053D562C-9F78-4805-9611-D7F43C4D807D}" type="presParOf" srcId="{FA67D7DB-5A8F-4310-8820-10C8FB643AE4}" destId="{7E0340AE-C4E3-4FF0-B17C-BB61F265BA73}" srcOrd="6" destOrd="0" presId="urn:microsoft.com/office/officeart/2005/8/layout/hList1"/>
    <dgm:cxn modelId="{CB53FA9E-F57F-47CC-8C74-BD8AD696663F}" type="presParOf" srcId="{7E0340AE-C4E3-4FF0-B17C-BB61F265BA73}" destId="{E7A0AB2A-0506-4398-A107-DBF1B453D238}" srcOrd="0" destOrd="0" presId="urn:microsoft.com/office/officeart/2005/8/layout/hList1"/>
    <dgm:cxn modelId="{F15F3B6B-06B4-4EA1-A8D1-6BDCD06DE433}" type="presParOf" srcId="{7E0340AE-C4E3-4FF0-B17C-BB61F265BA73}" destId="{3F823B72-0E95-427B-9F59-9A4C2B4D4C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057393-3E97-4970-91C6-0603DF174F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AFCAF5-7E25-4F55-8DCC-59F2A4290FB0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张三（组长）</a:t>
          </a:r>
        </a:p>
      </dgm:t>
    </dgm:pt>
    <dgm:pt modelId="{5957EB2D-B694-4972-BF13-E7EDAF901805}" cxnId="{AFFFBA8B-A4D5-4C02-B77B-2210C6C7FFA8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C1ACEEA-66FE-4CD4-8770-55B30FD97D34}" cxnId="{AFFFBA8B-A4D5-4C02-B77B-2210C6C7FFA8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41790B2-0D26-49FB-9CF7-6F78D735D05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查阅资料：有关</a:t>
          </a:r>
          <a:r>
            <a:rPr lang="en-US" altLang="zh-CN" sz="1800" dirty="0" err="1">
              <a:latin typeface="微软雅黑" panose="020B0503020204020204" charset="-122"/>
              <a:ea typeface="微软雅黑" panose="020B0503020204020204" charset="-122"/>
            </a:rPr>
            <a:t>Tensorflow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程序编写中的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optimizer</a:t>
          </a:r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6DDDC65-5A13-4403-BA4B-384A52C9024C}" cxnId="{8707E39F-847D-4247-AD7E-EB5385318598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07405BD-E939-41DF-A2C4-ADE3048B4870}" cxnId="{8707E39F-847D-4247-AD7E-EB5385318598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D47A3C1-93BB-43CD-BB19-0A1EE4CF0AE6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编写代码：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Train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和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Test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的实现，采用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10-Fold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交叉验证</a:t>
          </a:r>
        </a:p>
      </dgm:t>
    </dgm:pt>
    <dgm:pt modelId="{7CE52BE4-2845-4E5C-BD0A-D098654666F2}" cxnId="{F3A1EEB6-CE18-42E6-8342-C880C01E6747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C38D7D78-07B7-469E-AE1F-0366C64AF349}" cxnId="{F3A1EEB6-CE18-42E6-8342-C880C01E6747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7292C2A-8ED9-4579-BEDA-925268DD482F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李四</a:t>
          </a:r>
        </a:p>
      </dgm:t>
    </dgm:pt>
    <dgm:pt modelId="{D03BEC41-B703-4FAA-B31F-E5001EDFE7A2}" cxnId="{4178DC93-4BB6-49CB-83E5-C05E5EE69682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700D700-8160-4668-8AC6-3E47EC8073BE}" cxnId="{4178DC93-4BB6-49CB-83E5-C05E5EE69682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4B54825-9D87-4843-9DC6-C427866130A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方案提出：尝试双向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LSTM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的模型方案</a:t>
          </a:r>
        </a:p>
      </dgm:t>
    </dgm:pt>
    <dgm:pt modelId="{028663F5-F758-460E-96DF-8A9C797CCC65}" cxnId="{2F380A14-6F2B-443C-88E2-BF3A2C6F59B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A4AEA07-61D4-4EB5-8FCB-615C3A386B34}" cxnId="{2F380A14-6F2B-443C-88E2-BF3A2C6F59B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368B10A-6ED1-4FFD-9341-0F21BC246A46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王五</a:t>
          </a:r>
        </a:p>
      </dgm:t>
    </dgm:pt>
    <dgm:pt modelId="{21C735C4-3792-4DEA-A0DE-63421FEAB226}" cxnId="{B7A36A59-6AA7-402A-B751-98FE0E740DD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EEB1588-2469-4A83-888D-D07FEEFCA4CD}" cxnId="{B7A36A59-6AA7-402A-B751-98FE0E740DD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F56E524-D634-4268-BE63-6F0C2E107A65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PPT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制作：模型网络的讲解部分</a:t>
          </a:r>
        </a:p>
      </dgm:t>
    </dgm:pt>
    <dgm:pt modelId="{ECC11B51-7CBF-4034-A877-95F9B3FCCBB6}" cxnId="{EAE7815C-3F5E-4E1C-A59C-207EE31074D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87E3A97-3F16-4A11-9258-260E4E21DF7C}" cxnId="{EAE7815C-3F5E-4E1C-A59C-207EE31074D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C41B773-02F2-4C3E-A282-78A5D57E55D3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后期调参：尝试了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Adam, SGD 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两种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Loss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函数，最终选择效果好的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Adam</a:t>
          </a:r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D8644C5-DF4C-4830-A506-4DCA4864D53B}" cxnId="{433A09CD-E85B-4928-A65C-369C2BFCDDC9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E561654-2789-42F7-A1BA-98E7B16986CD}" cxnId="{433A09CD-E85B-4928-A65C-369C2BFCDDC9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A2F2E33-6A1D-4FD8-97FF-1984D8A13C78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赵六</a:t>
          </a:r>
        </a:p>
      </dgm:t>
    </dgm:pt>
    <dgm:pt modelId="{83B96E82-0C74-40E6-8B76-A68500BB2211}" cxnId="{52F706BA-9577-4EAE-8473-B267F02D3CD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F72CEF5-B0D8-4F1F-A09C-1FF1D415D18F}" cxnId="{52F706BA-9577-4EAE-8473-B267F02D3CD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F7E5AF1-F484-474E-BDF4-63AFEBE80E5C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方案提出：尝试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CRF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的模型方案</a:t>
          </a:r>
        </a:p>
      </dgm:t>
    </dgm:pt>
    <dgm:pt modelId="{6B40CEC6-23D1-4BD5-8A5B-373987B886AD}" cxnId="{D509147D-AEC2-49CF-83F6-FB777E6FE50A}" type="parTrans">
      <dgm:prSet/>
      <dgm:spPr/>
      <dgm:t>
        <a:bodyPr/>
        <a:lstStyle/>
        <a:p>
          <a:endParaRPr lang="zh-CN" altLang="en-US"/>
        </a:p>
      </dgm:t>
    </dgm:pt>
    <dgm:pt modelId="{D5137F64-3906-40E4-AF33-9D10B8F588BC}" cxnId="{D509147D-AEC2-49CF-83F6-FB777E6FE50A}" type="sibTrans">
      <dgm:prSet/>
      <dgm:spPr/>
      <dgm:t>
        <a:bodyPr/>
        <a:lstStyle/>
        <a:p>
          <a:endParaRPr lang="zh-CN" altLang="en-US"/>
        </a:p>
      </dgm:t>
    </dgm:pt>
    <dgm:pt modelId="{E7B768FA-ECCF-412B-9F14-BFC3907F4D65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46801C7-B3A9-4850-A39B-ED16C5BC221B}" cxnId="{CCB302BB-A958-4B95-BADB-4667B4475827}" type="parTrans">
      <dgm:prSet/>
      <dgm:spPr/>
      <dgm:t>
        <a:bodyPr/>
        <a:lstStyle/>
        <a:p>
          <a:endParaRPr lang="zh-CN" altLang="en-US"/>
        </a:p>
      </dgm:t>
    </dgm:pt>
    <dgm:pt modelId="{F4F0E496-9498-401C-8D93-ACA57F6C9F73}" cxnId="{CCB302BB-A958-4B95-BADB-4667B4475827}" type="sibTrans">
      <dgm:prSet/>
      <dgm:spPr/>
      <dgm:t>
        <a:bodyPr/>
        <a:lstStyle/>
        <a:p>
          <a:endParaRPr lang="zh-CN" altLang="en-US"/>
        </a:p>
      </dgm:t>
    </dgm:pt>
    <dgm:pt modelId="{E4CECD30-005F-47BD-A291-90F65E1044DA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代码编写：用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LSTM 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实现</a:t>
          </a:r>
          <a:r>
            <a:rPr lang="en-US" altLang="zh-CN" sz="1800" u="sng" dirty="0">
              <a:latin typeface="微软雅黑" panose="020B0503020204020204" charset="-122"/>
              <a:ea typeface="微软雅黑" panose="020B0503020204020204" charset="-122"/>
            </a:rPr>
            <a:t>network</a:t>
          </a:r>
          <a:r>
            <a:rPr lang="zh-CN" altLang="en-US" sz="1800" u="sng" dirty="0">
              <a:latin typeface="微软雅黑" panose="020B0503020204020204" charset="-122"/>
              <a:ea typeface="微软雅黑" panose="020B0503020204020204" charset="-122"/>
            </a:rPr>
            <a:t>部分</a:t>
          </a:r>
        </a:p>
      </dgm:t>
    </dgm:pt>
    <dgm:pt modelId="{7E1CD6D0-2767-4B15-A70A-F7A6FC00EB07}" cxnId="{23BBC5E9-45F1-4BAC-B64F-85EDA8E44FEB}" type="parTrans">
      <dgm:prSet/>
      <dgm:spPr/>
      <dgm:t>
        <a:bodyPr/>
        <a:lstStyle/>
        <a:p>
          <a:endParaRPr lang="zh-CN" altLang="en-US"/>
        </a:p>
      </dgm:t>
    </dgm:pt>
    <dgm:pt modelId="{CDC3FDF7-4980-4E32-BFB8-93E9C2FF6A92}" cxnId="{23BBC5E9-45F1-4BAC-B64F-85EDA8E44FEB}" type="sibTrans">
      <dgm:prSet/>
      <dgm:spPr/>
      <dgm:t>
        <a:bodyPr/>
        <a:lstStyle/>
        <a:p>
          <a:endParaRPr lang="zh-CN" altLang="en-US"/>
        </a:p>
      </dgm:t>
    </dgm:pt>
    <dgm:pt modelId="{8D0B1B60-E9B8-41AF-9F33-2758EDC3CA7F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PPT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制作：模型网络以外的设计方案</a:t>
          </a:r>
        </a:p>
      </dgm:t>
    </dgm:pt>
    <dgm:pt modelId="{56DE9174-104E-4E74-996C-39024A81E0EE}" cxnId="{D0257155-6E99-421F-9601-927C6FBB3D83}" type="parTrans">
      <dgm:prSet/>
      <dgm:spPr/>
      <dgm:t>
        <a:bodyPr/>
        <a:lstStyle/>
        <a:p>
          <a:endParaRPr lang="zh-CN" altLang="en-US"/>
        </a:p>
      </dgm:t>
    </dgm:pt>
    <dgm:pt modelId="{E084485C-574E-4B8D-9693-DEBFFC391493}" cxnId="{D0257155-6E99-421F-9601-927C6FBB3D83}" type="sibTrans">
      <dgm:prSet/>
      <dgm:spPr/>
      <dgm:t>
        <a:bodyPr/>
        <a:lstStyle/>
        <a:p>
          <a:endParaRPr lang="zh-CN" altLang="en-US"/>
        </a:p>
      </dgm:t>
    </dgm:pt>
    <dgm:pt modelId="{1B4192E3-FBE1-4994-B8F3-6A38EA4AE9BE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5E1CD5C6-67AA-4543-A6E6-D2C8A54FBD4C}" cxnId="{E0492046-1D3C-43F2-A74F-AA0A941F080E}" type="parTrans">
      <dgm:prSet/>
      <dgm:spPr/>
      <dgm:t>
        <a:bodyPr/>
        <a:lstStyle/>
        <a:p>
          <a:endParaRPr lang="zh-CN" altLang="en-US"/>
        </a:p>
      </dgm:t>
    </dgm:pt>
    <dgm:pt modelId="{A31430B3-F5CE-41C8-BA72-79F67B5340ED}" cxnId="{E0492046-1D3C-43F2-A74F-AA0A941F080E}" type="sibTrans">
      <dgm:prSet/>
      <dgm:spPr/>
      <dgm:t>
        <a:bodyPr/>
        <a:lstStyle/>
        <a:p>
          <a:endParaRPr lang="zh-CN" altLang="en-US"/>
        </a:p>
      </dgm:t>
    </dgm:pt>
    <dgm:pt modelId="{395DF110-C9FF-4314-850C-4A20AB4FB951}">
      <dgm:prSet phldrT="[文本]" custT="1"/>
      <dgm:spPr/>
      <dgm:t>
        <a:bodyPr/>
        <a:lstStyle/>
        <a:p>
          <a:r>
            <a:rPr lang="zh-CN" altLang="en-US" sz="1800" b="0" strike="sngStrike" dirty="0">
              <a:latin typeface="微软雅黑" panose="020B0503020204020204" charset="-122"/>
              <a:ea typeface="微软雅黑" panose="020B0503020204020204" charset="-122"/>
            </a:rPr>
            <a:t>查阅资料：</a:t>
          </a:r>
          <a:r>
            <a:rPr lang="en-US" altLang="zh-CN" sz="1800" b="0" strike="sngStrike" dirty="0">
              <a:latin typeface="微软雅黑" panose="020B0503020204020204" charset="-122"/>
              <a:ea typeface="微软雅黑" panose="020B0503020204020204" charset="-122"/>
            </a:rPr>
            <a:t>CRF</a:t>
          </a:r>
          <a:r>
            <a:rPr lang="zh-CN" altLang="en-US" sz="1800" b="0" strike="sngStrike" dirty="0">
              <a:latin typeface="微软雅黑" panose="020B0503020204020204" charset="-122"/>
              <a:ea typeface="微软雅黑" panose="020B0503020204020204" charset="-122"/>
            </a:rPr>
            <a:t>的实现与测试</a:t>
          </a:r>
        </a:p>
      </dgm:t>
    </dgm:pt>
    <dgm:pt modelId="{67073A78-B928-4338-B5B6-7402BD95FD28}" cxnId="{3C8E7984-DE34-48D1-AA12-6D5C5E60E336}" type="parTrans">
      <dgm:prSet/>
      <dgm:spPr/>
      <dgm:t>
        <a:bodyPr/>
        <a:lstStyle/>
        <a:p>
          <a:endParaRPr lang="zh-CN" altLang="en-US"/>
        </a:p>
      </dgm:t>
    </dgm:pt>
    <dgm:pt modelId="{31ECC6B9-E1C7-4292-B466-4E22FFF927A5}" cxnId="{3C8E7984-DE34-48D1-AA12-6D5C5E60E336}" type="sibTrans">
      <dgm:prSet/>
      <dgm:spPr/>
      <dgm:t>
        <a:bodyPr/>
        <a:lstStyle/>
        <a:p>
          <a:endParaRPr lang="zh-CN" altLang="en-US"/>
        </a:p>
      </dgm:t>
    </dgm:pt>
    <dgm:pt modelId="{068C647D-B167-4093-93C6-41F7FAFC0779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代码编写：用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CRF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实现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Network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部分（最终未采用，代码见注释部分）</a:t>
          </a:r>
        </a:p>
      </dgm:t>
    </dgm:pt>
    <dgm:pt modelId="{78147FA8-5AC0-4FBD-A254-8360FAE5F1CE}" cxnId="{B1838A8D-700F-436B-A520-B9E7C922790F}" type="parTrans">
      <dgm:prSet/>
      <dgm:spPr/>
      <dgm:t>
        <a:bodyPr/>
        <a:lstStyle/>
        <a:p>
          <a:endParaRPr lang="zh-CN" altLang="en-US"/>
        </a:p>
      </dgm:t>
    </dgm:pt>
    <dgm:pt modelId="{D2B062E3-52C0-44DA-AB87-D7DCBED278F2}" cxnId="{B1838A8D-700F-436B-A520-B9E7C922790F}" type="sibTrans">
      <dgm:prSet/>
      <dgm:spPr/>
      <dgm:t>
        <a:bodyPr/>
        <a:lstStyle/>
        <a:p>
          <a:endParaRPr lang="zh-CN" altLang="en-US"/>
        </a:p>
      </dgm:t>
    </dgm:pt>
    <dgm:pt modelId="{99D9B3C7-4F86-4737-9256-DBA299C5EBBB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A2FE2AD5-56D9-4225-A81D-917D719AA86D}" cxnId="{1CBC2E35-3022-4725-9BC4-19B7085550B9}" type="parTrans">
      <dgm:prSet/>
      <dgm:spPr/>
      <dgm:t>
        <a:bodyPr/>
        <a:lstStyle/>
        <a:p>
          <a:endParaRPr lang="zh-CN" altLang="en-US"/>
        </a:p>
      </dgm:t>
    </dgm:pt>
    <dgm:pt modelId="{220517C5-12D9-43AF-BB69-E14698E7FFA3}" cxnId="{1CBC2E35-3022-4725-9BC4-19B7085550B9}" type="sibTrans">
      <dgm:prSet/>
      <dgm:spPr/>
      <dgm:t>
        <a:bodyPr/>
        <a:lstStyle/>
        <a:p>
          <a:endParaRPr lang="zh-CN" altLang="en-US"/>
        </a:p>
      </dgm:t>
    </dgm:pt>
    <dgm:pt modelId="{A638CFC6-B6FE-44A3-9073-F753389E6438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E160F72-DD7E-4FAF-A6BE-9331D9071361}" cxnId="{A579CEE5-7549-4084-8609-049A7566BCD4}" type="parTrans">
      <dgm:prSet/>
      <dgm:spPr/>
      <dgm:t>
        <a:bodyPr/>
        <a:lstStyle/>
        <a:p>
          <a:endParaRPr lang="zh-CN" altLang="en-US"/>
        </a:p>
      </dgm:t>
    </dgm:pt>
    <dgm:pt modelId="{2CC01603-536D-4CA7-8109-1A86D4950B4E}" cxnId="{A579CEE5-7549-4084-8609-049A7566BCD4}" type="sibTrans">
      <dgm:prSet/>
      <dgm:spPr/>
      <dgm:t>
        <a:bodyPr/>
        <a:lstStyle/>
        <a:p>
          <a:endParaRPr lang="zh-CN" altLang="en-US"/>
        </a:p>
      </dgm:t>
    </dgm:pt>
    <dgm:pt modelId="{873AAA77-3469-4634-9000-57D0A45B45E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代码编写：预测前的数据预处理工作</a:t>
          </a:r>
        </a:p>
      </dgm:t>
    </dgm:pt>
    <dgm:pt modelId="{2D7C980F-32E4-446B-AF27-0568CA5054B3}" cxnId="{369284B8-D0A5-40DC-80DF-A3C66980127A}" type="parTrans">
      <dgm:prSet/>
      <dgm:spPr/>
      <dgm:t>
        <a:bodyPr/>
        <a:lstStyle/>
        <a:p>
          <a:endParaRPr lang="zh-CN" altLang="en-US"/>
        </a:p>
      </dgm:t>
    </dgm:pt>
    <dgm:pt modelId="{3593602F-3DE1-4120-8726-3594357DD212}" cxnId="{369284B8-D0A5-40DC-80DF-A3C66980127A}" type="sibTrans">
      <dgm:prSet/>
      <dgm:spPr/>
      <dgm:t>
        <a:bodyPr/>
        <a:lstStyle/>
        <a:p>
          <a:endParaRPr lang="zh-CN" altLang="en-US"/>
        </a:p>
      </dgm:t>
    </dgm:pt>
    <dgm:pt modelId="{9EE484EE-48DC-4252-80CD-8A1520BEF846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C59DABE7-F525-4EA1-A7E9-CDE7263A4E04}" cxnId="{120AA50A-DBE1-4409-8BAA-5F5A40359BF3}" type="parTrans">
      <dgm:prSet/>
      <dgm:spPr/>
      <dgm:t>
        <a:bodyPr/>
        <a:lstStyle/>
        <a:p>
          <a:endParaRPr lang="zh-CN" altLang="en-US"/>
        </a:p>
      </dgm:t>
    </dgm:pt>
    <dgm:pt modelId="{7E66C4D9-68C7-49AF-97A6-ED798F8AD04D}" cxnId="{120AA50A-DBE1-4409-8BAA-5F5A40359BF3}" type="sibTrans">
      <dgm:prSet/>
      <dgm:spPr/>
      <dgm:t>
        <a:bodyPr/>
        <a:lstStyle/>
        <a:p>
          <a:endParaRPr lang="zh-CN" altLang="en-US"/>
        </a:p>
      </dgm:t>
    </dgm:pt>
    <dgm:pt modelId="{18A638B0-037E-4FA0-9295-63EB90BEAE32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（感谢第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7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组</a:t>
          </a:r>
          <a:r>
            <a:rPr lang="zh-CN" altLang="en-US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rPr>
            <a:t>周七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同学在</a:t>
          </a:r>
          <a:r>
            <a:rPr lang="en-US" altLang="zh-CN" sz="1800" dirty="0" err="1">
              <a:latin typeface="微软雅黑" panose="020B0503020204020204" charset="-122"/>
              <a:ea typeface="微软雅黑" panose="020B0503020204020204" charset="-122"/>
            </a:rPr>
            <a:t>tf.session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方面提供的答疑与帮助）</a:t>
          </a:r>
        </a:p>
      </dgm:t>
    </dgm:pt>
    <dgm:pt modelId="{7B9DFF9D-002A-4467-B288-0F3EEAD55357}" cxnId="{E919280B-CC41-48D8-A351-513F0BDEC1A7}" type="parTrans">
      <dgm:prSet/>
      <dgm:spPr/>
      <dgm:t>
        <a:bodyPr/>
        <a:lstStyle/>
        <a:p>
          <a:endParaRPr lang="zh-CN" altLang="en-US"/>
        </a:p>
      </dgm:t>
    </dgm:pt>
    <dgm:pt modelId="{2764B44A-FF7A-4D49-96F8-77CE4EC9E158}" cxnId="{E919280B-CC41-48D8-A351-513F0BDEC1A7}" type="sibTrans">
      <dgm:prSet/>
      <dgm:spPr/>
      <dgm:t>
        <a:bodyPr/>
        <a:lstStyle/>
        <a:p>
          <a:endParaRPr lang="zh-CN" altLang="en-US"/>
        </a:p>
      </dgm:t>
    </dgm:pt>
    <dgm:pt modelId="{49DC6EA9-6CB1-42A6-A7BA-4180B239264F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代码编写：实现</a:t>
          </a:r>
          <a:r>
            <a:rPr lang="en-US" altLang="zh-CN" sz="1800" u="sng" dirty="0">
              <a:latin typeface="微软雅黑" panose="020B0503020204020204" charset="-122"/>
              <a:ea typeface="微软雅黑" panose="020B0503020204020204" charset="-122"/>
            </a:rPr>
            <a:t>model</a:t>
          </a:r>
          <a:r>
            <a:rPr lang="zh-CN" altLang="en-US" sz="1800" u="sng" dirty="0">
              <a:latin typeface="微软雅黑" panose="020B0503020204020204" charset="-122"/>
              <a:ea typeface="微软雅黑" panose="020B0503020204020204" charset="-122"/>
            </a:rPr>
            <a:t>部分</a:t>
          </a:r>
        </a:p>
      </dgm:t>
    </dgm:pt>
    <dgm:pt modelId="{393537C4-CB39-4B8D-8790-08CA79F420FE}" cxnId="{83A0D39C-B2FB-48FD-B222-CA6E31603259}" type="parTrans">
      <dgm:prSet/>
      <dgm:spPr/>
      <dgm:t>
        <a:bodyPr/>
        <a:lstStyle/>
        <a:p>
          <a:endParaRPr lang="zh-CN" altLang="en-US"/>
        </a:p>
      </dgm:t>
    </dgm:pt>
    <dgm:pt modelId="{C148685D-564A-4530-B840-ED6B731C1099}" cxnId="{83A0D39C-B2FB-48FD-B222-CA6E31603259}" type="sibTrans">
      <dgm:prSet/>
      <dgm:spPr/>
      <dgm:t>
        <a:bodyPr/>
        <a:lstStyle/>
        <a:p>
          <a:endParaRPr lang="zh-CN" altLang="en-US"/>
        </a:p>
      </dgm:t>
    </dgm:pt>
    <dgm:pt modelId="{18620D1E-CE1C-4A0E-8831-D679D44607A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后期调参：尝试了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0.001, 0.01, 0.1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三种学习率，最终选择效果最好的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0.001</a:t>
          </a:r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07FBF5CF-9FB9-4FCF-9E4C-51130A965E2F}" cxnId="{751D9661-044B-470E-86F4-5E19E0CE1B8C}" type="parTrans">
      <dgm:prSet/>
      <dgm:spPr/>
      <dgm:t>
        <a:bodyPr/>
        <a:lstStyle/>
        <a:p>
          <a:endParaRPr lang="zh-CN" altLang="en-US"/>
        </a:p>
      </dgm:t>
    </dgm:pt>
    <dgm:pt modelId="{0FED19B7-FAD0-4824-B1AD-3EACF784ED83}" cxnId="{751D9661-044B-470E-86F4-5E19E0CE1B8C}" type="sibTrans">
      <dgm:prSet/>
      <dgm:spPr/>
      <dgm:t>
        <a:bodyPr/>
        <a:lstStyle/>
        <a:p>
          <a:endParaRPr lang="zh-CN" altLang="en-US"/>
        </a:p>
      </dgm:t>
    </dgm:pt>
    <dgm:pt modelId="{D2BFAE67-A6F6-4A0D-A5D2-1474E1918336}">
      <dgm:prSet phldrT="[文本]" custT="1"/>
      <dgm:spPr/>
      <dgm:t>
        <a:bodyPr/>
        <a:lstStyle/>
        <a:p>
          <a:r>
            <a:rPr lang="zh-CN" altLang="en-US" sz="1800" u="none" dirty="0">
              <a:latin typeface="微软雅黑" panose="020B0503020204020204" charset="-122"/>
              <a:ea typeface="微软雅黑" panose="020B0503020204020204" charset="-122"/>
            </a:rPr>
            <a:t>实验进展：多次跑实验，解决</a:t>
          </a:r>
          <a:r>
            <a:rPr lang="en-US" altLang="zh-CN" sz="1800" u="none" dirty="0">
              <a:latin typeface="微软雅黑" panose="020B0503020204020204" charset="-122"/>
              <a:ea typeface="微软雅黑" panose="020B0503020204020204" charset="-122"/>
            </a:rPr>
            <a:t>session</a:t>
          </a:r>
          <a:r>
            <a:rPr lang="zh-CN" altLang="en-US" sz="1800" u="none" dirty="0">
              <a:latin typeface="微软雅黑" panose="020B0503020204020204" charset="-122"/>
              <a:ea typeface="微软雅黑" panose="020B0503020204020204" charset="-122"/>
            </a:rPr>
            <a:t>初始化问题导致的</a:t>
          </a:r>
          <a:r>
            <a:rPr lang="en-US" altLang="zh-CN" sz="1800" u="none" dirty="0">
              <a:latin typeface="微软雅黑" panose="020B0503020204020204" charset="-122"/>
              <a:ea typeface="微软雅黑" panose="020B0503020204020204" charset="-122"/>
            </a:rPr>
            <a:t>loss</a:t>
          </a:r>
          <a:r>
            <a:rPr lang="zh-CN" altLang="en-US" sz="1800" u="none" dirty="0">
              <a:latin typeface="微软雅黑" panose="020B0503020204020204" charset="-122"/>
              <a:ea typeface="微软雅黑" panose="020B0503020204020204" charset="-122"/>
            </a:rPr>
            <a:t>不下降的</a:t>
          </a:r>
          <a:r>
            <a:rPr lang="en-US" altLang="zh-CN" sz="1800" u="none" dirty="0">
              <a:latin typeface="微软雅黑" panose="020B0503020204020204" charset="-122"/>
              <a:ea typeface="微软雅黑" panose="020B0503020204020204" charset="-122"/>
            </a:rPr>
            <a:t>bug</a:t>
          </a:r>
          <a:endParaRPr lang="zh-CN" altLang="en-US" sz="1800" u="none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DEF50F12-6C0A-4C09-B038-ACFDB9BC1E36}" cxnId="{C2195C6F-D52B-490A-9CE8-3191287908F0}" type="parTrans">
      <dgm:prSet/>
      <dgm:spPr/>
      <dgm:t>
        <a:bodyPr/>
        <a:lstStyle/>
        <a:p>
          <a:endParaRPr lang="zh-CN" altLang="en-US"/>
        </a:p>
      </dgm:t>
    </dgm:pt>
    <dgm:pt modelId="{2E88ED9A-BB7C-459C-83C0-FEBC11D89265}" cxnId="{C2195C6F-D52B-490A-9CE8-3191287908F0}" type="sibTrans">
      <dgm:prSet/>
      <dgm:spPr/>
      <dgm:t>
        <a:bodyPr/>
        <a:lstStyle/>
        <a:p>
          <a:endParaRPr lang="zh-CN" altLang="en-US"/>
        </a:p>
      </dgm:t>
    </dgm:pt>
    <dgm:pt modelId="{026E664A-FCD5-4157-A7D6-59395FDC1679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数据整理：记录与总结实验中的各项数据进行对比实验。</a:t>
          </a:r>
        </a:p>
      </dgm:t>
    </dgm:pt>
    <dgm:pt modelId="{8A9FE5BF-8FC8-42D4-90EE-288485936FFB}" cxnId="{BE4D436B-6E10-401C-B935-03A3762D704F}" type="parTrans">
      <dgm:prSet/>
      <dgm:spPr/>
      <dgm:t>
        <a:bodyPr/>
        <a:lstStyle/>
        <a:p>
          <a:endParaRPr lang="zh-CN" altLang="en-US"/>
        </a:p>
      </dgm:t>
    </dgm:pt>
    <dgm:pt modelId="{CEF7AD9C-B0C8-4FB1-9457-BE3A8ABAE39B}" cxnId="{BE4D436B-6E10-401C-B935-03A3762D704F}" type="sibTrans">
      <dgm:prSet/>
      <dgm:spPr/>
      <dgm:t>
        <a:bodyPr/>
        <a:lstStyle/>
        <a:p>
          <a:endParaRPr lang="zh-CN" altLang="en-US"/>
        </a:p>
      </dgm:t>
    </dgm:pt>
    <dgm:pt modelId="{FA67D7DB-5A8F-4310-8820-10C8FB643AE4}" type="pres">
      <dgm:prSet presAssocID="{C6057393-3E97-4970-91C6-0603DF174F2D}" presName="Name0" presStyleCnt="0">
        <dgm:presLayoutVars>
          <dgm:dir/>
          <dgm:animLvl val="lvl"/>
          <dgm:resizeHandles val="exact"/>
        </dgm:presLayoutVars>
      </dgm:prSet>
      <dgm:spPr/>
    </dgm:pt>
    <dgm:pt modelId="{7D760AA4-0D0E-4C58-92C5-02A9B6FB07A7}" type="pres">
      <dgm:prSet presAssocID="{CBAFCAF5-7E25-4F55-8DCC-59F2A4290FB0}" presName="composite" presStyleCnt="0"/>
      <dgm:spPr/>
    </dgm:pt>
    <dgm:pt modelId="{A397B574-C554-4C64-A7BF-C46257BE842B}" type="pres">
      <dgm:prSet presAssocID="{CBAFCAF5-7E25-4F55-8DCC-59F2A4290F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3AE4DD-F3D0-4110-996A-ADE30EB17DFC}" type="pres">
      <dgm:prSet presAssocID="{CBAFCAF5-7E25-4F55-8DCC-59F2A4290FB0}" presName="desTx" presStyleLbl="alignAccFollowNode1" presStyleIdx="0" presStyleCnt="4">
        <dgm:presLayoutVars>
          <dgm:bulletEnabled val="1"/>
        </dgm:presLayoutVars>
      </dgm:prSet>
      <dgm:spPr/>
    </dgm:pt>
    <dgm:pt modelId="{3B709CE4-3F50-414D-BEDA-4E797E4F2B69}" type="pres">
      <dgm:prSet presAssocID="{DC1ACEEA-66FE-4CD4-8770-55B30FD97D34}" presName="space" presStyleCnt="0"/>
      <dgm:spPr/>
    </dgm:pt>
    <dgm:pt modelId="{58EA834E-77BA-4019-A8D0-3D329FB6DB75}" type="pres">
      <dgm:prSet presAssocID="{97292C2A-8ED9-4579-BEDA-925268DD482F}" presName="composite" presStyleCnt="0"/>
      <dgm:spPr/>
    </dgm:pt>
    <dgm:pt modelId="{B1BC4C3C-FBD8-4EF5-B06B-F87271FA2B3A}" type="pres">
      <dgm:prSet presAssocID="{97292C2A-8ED9-4579-BEDA-925268DD482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577B2D8-D560-4013-BB08-6AA467D31EB9}" type="pres">
      <dgm:prSet presAssocID="{97292C2A-8ED9-4579-BEDA-925268DD482F}" presName="desTx" presStyleLbl="alignAccFollowNode1" presStyleIdx="1" presStyleCnt="4">
        <dgm:presLayoutVars>
          <dgm:bulletEnabled val="1"/>
        </dgm:presLayoutVars>
      </dgm:prSet>
      <dgm:spPr/>
    </dgm:pt>
    <dgm:pt modelId="{D3DFC9BA-F992-48D7-8260-7CBCD5FC327C}" type="pres">
      <dgm:prSet presAssocID="{7700D700-8160-4668-8AC6-3E47EC8073BE}" presName="space" presStyleCnt="0"/>
      <dgm:spPr/>
    </dgm:pt>
    <dgm:pt modelId="{EFB4566A-9849-49CF-A827-92C506D594E5}" type="pres">
      <dgm:prSet presAssocID="{6368B10A-6ED1-4FFD-9341-0F21BC246A46}" presName="composite" presStyleCnt="0"/>
      <dgm:spPr/>
    </dgm:pt>
    <dgm:pt modelId="{F756268B-FDEA-4A95-A48C-E51AF1597F38}" type="pres">
      <dgm:prSet presAssocID="{6368B10A-6ED1-4FFD-9341-0F21BC246A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D300651-829A-41D5-8D8B-645A5F26B525}" type="pres">
      <dgm:prSet presAssocID="{6368B10A-6ED1-4FFD-9341-0F21BC246A46}" presName="desTx" presStyleLbl="alignAccFollowNode1" presStyleIdx="2" presStyleCnt="4">
        <dgm:presLayoutVars>
          <dgm:bulletEnabled val="1"/>
        </dgm:presLayoutVars>
      </dgm:prSet>
      <dgm:spPr/>
    </dgm:pt>
    <dgm:pt modelId="{D808150B-2D09-47FA-8B61-4CE94CDCE0B5}" type="pres">
      <dgm:prSet presAssocID="{EEEB1588-2469-4A83-888D-D07FEEFCA4CD}" presName="space" presStyleCnt="0"/>
      <dgm:spPr/>
    </dgm:pt>
    <dgm:pt modelId="{7E0340AE-C4E3-4FF0-B17C-BB61F265BA73}" type="pres">
      <dgm:prSet presAssocID="{EA2F2E33-6A1D-4FD8-97FF-1984D8A13C78}" presName="composite" presStyleCnt="0"/>
      <dgm:spPr/>
    </dgm:pt>
    <dgm:pt modelId="{E7A0AB2A-0506-4398-A107-DBF1B453D238}" type="pres">
      <dgm:prSet presAssocID="{EA2F2E33-6A1D-4FD8-97FF-1984D8A13C7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F823B72-0E95-427B-9F59-9A4C2B4D4CE2}" type="pres">
      <dgm:prSet presAssocID="{EA2F2E33-6A1D-4FD8-97FF-1984D8A13C7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20AA50A-DBE1-4409-8BAA-5F5A40359BF3}" srcId="{EA2F2E33-6A1D-4FD8-97FF-1984D8A13C78}" destId="{9EE484EE-48DC-4252-80CD-8A1520BEF846}" srcOrd="5" destOrd="0" parTransId="{C59DABE7-F525-4EA1-A7E9-CDE7263A4E04}" sibTransId="{7E66C4D9-68C7-49AF-97A6-ED798F8AD04D}"/>
    <dgm:cxn modelId="{E919280B-CC41-48D8-A351-513F0BDEC1A7}" srcId="{97292C2A-8ED9-4579-BEDA-925268DD482F}" destId="{18A638B0-037E-4FA0-9295-63EB90BEAE32}" srcOrd="3" destOrd="0" parTransId="{7B9DFF9D-002A-4467-B288-0F3EEAD55357}" sibTransId="{2764B44A-FF7A-4D49-96F8-77CE4EC9E158}"/>
    <dgm:cxn modelId="{D88D530F-6666-4360-8A23-1E8EB408017C}" type="presOf" srcId="{1B4192E3-FBE1-4994-B8F3-6A38EA4AE9BE}" destId="{E577B2D8-D560-4013-BB08-6AA467D31EB9}" srcOrd="0" destOrd="5" presId="urn:microsoft.com/office/officeart/2005/8/layout/hList1"/>
    <dgm:cxn modelId="{29B9A010-47B6-424A-9D2D-1F2AD93BD1D0}" type="presOf" srcId="{873AAA77-3469-4634-9000-57D0A45B45EE}" destId="{3F823B72-0E95-427B-9F59-9A4C2B4D4CE2}" srcOrd="0" destOrd="3" presId="urn:microsoft.com/office/officeart/2005/8/layout/hList1"/>
    <dgm:cxn modelId="{2F380A14-6F2B-443C-88E2-BF3A2C6F59B1}" srcId="{97292C2A-8ED9-4579-BEDA-925268DD482F}" destId="{64B54825-9D87-4843-9DC6-C427866130AB}" srcOrd="0" destOrd="0" parTransId="{028663F5-F758-460E-96DF-8A9C797CCC65}" sibTransId="{7A4AEA07-61D4-4EB5-8FCB-615C3A386B34}"/>
    <dgm:cxn modelId="{99863A14-062C-4D6C-A8CF-4AD768257A7E}" type="presOf" srcId="{E7B768FA-ECCF-412B-9F14-BFC3907F4D65}" destId="{8B3AE4DD-F3D0-4110-996A-ADE30EB17DFC}" srcOrd="0" destOrd="3" presId="urn:microsoft.com/office/officeart/2005/8/layout/hList1"/>
    <dgm:cxn modelId="{1CBC2E35-3022-4725-9BC4-19B7085550B9}" srcId="{EA2F2E33-6A1D-4FD8-97FF-1984D8A13C78}" destId="{99D9B3C7-4F86-4737-9256-DBA299C5EBBB}" srcOrd="6" destOrd="0" parTransId="{A2FE2AD5-56D9-4225-A81D-917D719AA86D}" sibTransId="{220517C5-12D9-43AF-BB69-E14698E7FFA3}"/>
    <dgm:cxn modelId="{7A8FFE36-587F-4002-9E1E-8B81FD2ECD09}" type="presOf" srcId="{64B54825-9D87-4843-9DC6-C427866130AB}" destId="{E577B2D8-D560-4013-BB08-6AA467D31EB9}" srcOrd="0" destOrd="0" presId="urn:microsoft.com/office/officeart/2005/8/layout/hList1"/>
    <dgm:cxn modelId="{91C18F3A-1458-40AC-B0A7-456683F29895}" type="presOf" srcId="{18620D1E-CE1C-4A0E-8831-D679D44607AB}" destId="{AD300651-829A-41D5-8D8B-645A5F26B525}" srcOrd="0" destOrd="3" presId="urn:microsoft.com/office/officeart/2005/8/layout/hList1"/>
    <dgm:cxn modelId="{7B65B73F-F71F-4C93-A83D-9570B86AD922}" type="presOf" srcId="{97292C2A-8ED9-4579-BEDA-925268DD482F}" destId="{B1BC4C3C-FBD8-4EF5-B06B-F87271FA2B3A}" srcOrd="0" destOrd="0" presId="urn:microsoft.com/office/officeart/2005/8/layout/hList1"/>
    <dgm:cxn modelId="{EAE7815C-3F5E-4E1C-A59C-207EE31074D3}" srcId="{6368B10A-6ED1-4FFD-9341-0F21BC246A46}" destId="{1F56E524-D634-4268-BE63-6F0C2E107A65}" srcOrd="0" destOrd="0" parTransId="{ECC11B51-7CBF-4034-A877-95F9B3FCCBB6}" sibTransId="{487E3A97-3F16-4A11-9258-260E4E21DF7C}"/>
    <dgm:cxn modelId="{751D9661-044B-470E-86F4-5E19E0CE1B8C}" srcId="{6368B10A-6ED1-4FFD-9341-0F21BC246A46}" destId="{18620D1E-CE1C-4A0E-8831-D679D44607AB}" srcOrd="3" destOrd="0" parTransId="{07FBF5CF-9FB9-4FCF-9E4C-51130A965E2F}" sibTransId="{0FED19B7-FAD0-4824-B1AD-3EACF784ED83}"/>
    <dgm:cxn modelId="{E0492046-1D3C-43F2-A74F-AA0A941F080E}" srcId="{97292C2A-8ED9-4579-BEDA-925268DD482F}" destId="{1B4192E3-FBE1-4994-B8F3-6A38EA4AE9BE}" srcOrd="5" destOrd="0" parTransId="{5E1CD5C6-67AA-4543-A6E6-D2C8A54FBD4C}" sibTransId="{A31430B3-F5CE-41C8-BA72-79F67B5340ED}"/>
    <dgm:cxn modelId="{B2F77466-3E92-4D17-B21D-9197084498DA}" type="presOf" srcId="{3C41B773-02F2-4C3E-A282-78A5D57E55D3}" destId="{AD300651-829A-41D5-8D8B-645A5F26B525}" srcOrd="0" destOrd="2" presId="urn:microsoft.com/office/officeart/2005/8/layout/hList1"/>
    <dgm:cxn modelId="{BE4D436B-6E10-401C-B935-03A3762D704F}" srcId="{EA2F2E33-6A1D-4FD8-97FF-1984D8A13C78}" destId="{026E664A-FCD5-4157-A7D6-59395FDC1679}" srcOrd="4" destOrd="0" parTransId="{8A9FE5BF-8FC8-42D4-90EE-288485936FFB}" sibTransId="{CEF7AD9C-B0C8-4FB1-9457-BE3A8ABAE39B}"/>
    <dgm:cxn modelId="{AF385A4D-ABE3-4D99-ACF8-829C616CCB78}" type="presOf" srcId="{ED47A3C1-93BB-43CD-BB19-0A1EE4CF0AE6}" destId="{8B3AE4DD-F3D0-4110-996A-ADE30EB17DFC}" srcOrd="0" destOrd="1" presId="urn:microsoft.com/office/officeart/2005/8/layout/hList1"/>
    <dgm:cxn modelId="{D629316F-3E0C-42F2-A1B4-339AE0F570B7}" type="presOf" srcId="{EA2F2E33-6A1D-4FD8-97FF-1984D8A13C78}" destId="{E7A0AB2A-0506-4398-A107-DBF1B453D238}" srcOrd="0" destOrd="0" presId="urn:microsoft.com/office/officeart/2005/8/layout/hList1"/>
    <dgm:cxn modelId="{C2195C6F-D52B-490A-9CE8-3191287908F0}" srcId="{97292C2A-8ED9-4579-BEDA-925268DD482F}" destId="{D2BFAE67-A6F6-4A0D-A5D2-1474E1918336}" srcOrd="2" destOrd="0" parTransId="{DEF50F12-6C0A-4C09-B038-ACFDB9BC1E36}" sibTransId="{2E88ED9A-BB7C-459C-83C0-FEBC11D89265}"/>
    <dgm:cxn modelId="{B1C3826F-78B7-40AC-B4C7-B237373D3328}" type="presOf" srcId="{1F7E5AF1-F484-474E-BDF4-63AFEBE80E5C}" destId="{3F823B72-0E95-427B-9F59-9A4C2B4D4CE2}" srcOrd="0" destOrd="0" presId="urn:microsoft.com/office/officeart/2005/8/layout/hList1"/>
    <dgm:cxn modelId="{D0257155-6E99-421F-9601-927C6FBB3D83}" srcId="{CBAFCAF5-7E25-4F55-8DCC-59F2A4290FB0}" destId="{8D0B1B60-E9B8-41AF-9F33-2758EDC3CA7F}" srcOrd="2" destOrd="0" parTransId="{56DE9174-104E-4E74-996C-39024A81E0EE}" sibTransId="{E084485C-574E-4B8D-9693-DEBFFC391493}"/>
    <dgm:cxn modelId="{B7A36A59-6AA7-402A-B751-98FE0E740DD3}" srcId="{C6057393-3E97-4970-91C6-0603DF174F2D}" destId="{6368B10A-6ED1-4FFD-9341-0F21BC246A46}" srcOrd="2" destOrd="0" parTransId="{21C735C4-3792-4DEA-A0DE-63421FEAB226}" sibTransId="{EEEB1588-2469-4A83-888D-D07FEEFCA4CD}"/>
    <dgm:cxn modelId="{79579E7A-08AC-4F33-8C75-AF19597281A1}" type="presOf" srcId="{99D9B3C7-4F86-4737-9256-DBA299C5EBBB}" destId="{3F823B72-0E95-427B-9F59-9A4C2B4D4CE2}" srcOrd="0" destOrd="6" presId="urn:microsoft.com/office/officeart/2005/8/layout/hList1"/>
    <dgm:cxn modelId="{D509147D-AEC2-49CF-83F6-FB777E6FE50A}" srcId="{EA2F2E33-6A1D-4FD8-97FF-1984D8A13C78}" destId="{1F7E5AF1-F484-474E-BDF4-63AFEBE80E5C}" srcOrd="0" destOrd="0" parTransId="{6B40CEC6-23D1-4BD5-8A5B-373987B886AD}" sibTransId="{D5137F64-3906-40E4-AF33-9D10B8F588BC}"/>
    <dgm:cxn modelId="{F1549E81-884F-4EEC-AA3A-DABA634F8FD7}" type="presOf" srcId="{1F56E524-D634-4268-BE63-6F0C2E107A65}" destId="{AD300651-829A-41D5-8D8B-645A5F26B525}" srcOrd="0" destOrd="0" presId="urn:microsoft.com/office/officeart/2005/8/layout/hList1"/>
    <dgm:cxn modelId="{76A31C82-208B-4BEF-BC98-34816215CC43}" type="presOf" srcId="{A638CFC6-B6FE-44A3-9073-F753389E6438}" destId="{E577B2D8-D560-4013-BB08-6AA467D31EB9}" srcOrd="0" destOrd="4" presId="urn:microsoft.com/office/officeart/2005/8/layout/hList1"/>
    <dgm:cxn modelId="{3C8E7984-DE34-48D1-AA12-6D5C5E60E336}" srcId="{EA2F2E33-6A1D-4FD8-97FF-1984D8A13C78}" destId="{395DF110-C9FF-4314-850C-4A20AB4FB951}" srcOrd="1" destOrd="0" parTransId="{67073A78-B928-4338-B5B6-7402BD95FD28}" sibTransId="{31ECC6B9-E1C7-4292-B466-4E22FFF927A5}"/>
    <dgm:cxn modelId="{8CEDA589-23F7-4E4C-A343-BCE4CD2F6776}" type="presOf" srcId="{068C647D-B167-4093-93C6-41F7FAFC0779}" destId="{3F823B72-0E95-427B-9F59-9A4C2B4D4CE2}" srcOrd="0" destOrd="2" presId="urn:microsoft.com/office/officeart/2005/8/layout/hList1"/>
    <dgm:cxn modelId="{AFFFBA8B-A4D5-4C02-B77B-2210C6C7FFA8}" srcId="{C6057393-3E97-4970-91C6-0603DF174F2D}" destId="{CBAFCAF5-7E25-4F55-8DCC-59F2A4290FB0}" srcOrd="0" destOrd="0" parTransId="{5957EB2D-B694-4972-BF13-E7EDAF901805}" sibTransId="{DC1ACEEA-66FE-4CD4-8770-55B30FD97D34}"/>
    <dgm:cxn modelId="{B1838A8D-700F-436B-A520-B9E7C922790F}" srcId="{EA2F2E33-6A1D-4FD8-97FF-1984D8A13C78}" destId="{068C647D-B167-4093-93C6-41F7FAFC0779}" srcOrd="2" destOrd="0" parTransId="{78147FA8-5AC0-4FBD-A254-8360FAE5F1CE}" sibTransId="{D2B062E3-52C0-44DA-AB87-D7DCBED278F2}"/>
    <dgm:cxn modelId="{452FFF92-B64A-4382-822B-24C18C169B2F}" type="presOf" srcId="{395DF110-C9FF-4314-850C-4A20AB4FB951}" destId="{3F823B72-0E95-427B-9F59-9A4C2B4D4CE2}" srcOrd="0" destOrd="1" presId="urn:microsoft.com/office/officeart/2005/8/layout/hList1"/>
    <dgm:cxn modelId="{4178DC93-4BB6-49CB-83E5-C05E5EE69682}" srcId="{C6057393-3E97-4970-91C6-0603DF174F2D}" destId="{97292C2A-8ED9-4579-BEDA-925268DD482F}" srcOrd="1" destOrd="0" parTransId="{D03BEC41-B703-4FAA-B31F-E5001EDFE7A2}" sibTransId="{7700D700-8160-4668-8AC6-3E47EC8073BE}"/>
    <dgm:cxn modelId="{29B5FA99-198B-412B-8AF9-13DE44B418CD}" type="presOf" srcId="{18A638B0-037E-4FA0-9295-63EB90BEAE32}" destId="{E577B2D8-D560-4013-BB08-6AA467D31EB9}" srcOrd="0" destOrd="3" presId="urn:microsoft.com/office/officeart/2005/8/layout/hList1"/>
    <dgm:cxn modelId="{83A0D39C-B2FB-48FD-B222-CA6E31603259}" srcId="{6368B10A-6ED1-4FFD-9341-0F21BC246A46}" destId="{49DC6EA9-6CB1-42A6-A7BA-4180B239264F}" srcOrd="1" destOrd="0" parTransId="{393537C4-CB39-4B8D-8790-08CA79F420FE}" sibTransId="{C148685D-564A-4530-B840-ED6B731C1099}"/>
    <dgm:cxn modelId="{8707E39F-847D-4247-AD7E-EB5385318598}" srcId="{CBAFCAF5-7E25-4F55-8DCC-59F2A4290FB0}" destId="{641790B2-0D26-49FB-9CF7-6F78D735D058}" srcOrd="0" destOrd="0" parTransId="{E6DDDC65-5A13-4403-BA4B-384A52C9024C}" sibTransId="{407405BD-E939-41DF-A2C4-ADE3048B4870}"/>
    <dgm:cxn modelId="{69B9B4B3-4137-49CC-8295-8479617D2F4B}" type="presOf" srcId="{D2BFAE67-A6F6-4A0D-A5D2-1474E1918336}" destId="{E577B2D8-D560-4013-BB08-6AA467D31EB9}" srcOrd="0" destOrd="2" presId="urn:microsoft.com/office/officeart/2005/8/layout/hList1"/>
    <dgm:cxn modelId="{F3A1EEB6-CE18-42E6-8342-C880C01E6747}" srcId="{CBAFCAF5-7E25-4F55-8DCC-59F2A4290FB0}" destId="{ED47A3C1-93BB-43CD-BB19-0A1EE4CF0AE6}" srcOrd="1" destOrd="0" parTransId="{7CE52BE4-2845-4E5C-BD0A-D098654666F2}" sibTransId="{C38D7D78-07B7-469E-AE1F-0366C64AF349}"/>
    <dgm:cxn modelId="{57B311B7-3F75-4C14-844F-DF510145114C}" type="presOf" srcId="{C6057393-3E97-4970-91C6-0603DF174F2D}" destId="{FA67D7DB-5A8F-4310-8820-10C8FB643AE4}" srcOrd="0" destOrd="0" presId="urn:microsoft.com/office/officeart/2005/8/layout/hList1"/>
    <dgm:cxn modelId="{369284B8-D0A5-40DC-80DF-A3C66980127A}" srcId="{EA2F2E33-6A1D-4FD8-97FF-1984D8A13C78}" destId="{873AAA77-3469-4634-9000-57D0A45B45EE}" srcOrd="3" destOrd="0" parTransId="{2D7C980F-32E4-446B-AF27-0568CA5054B3}" sibTransId="{3593602F-3DE1-4120-8726-3594357DD212}"/>
    <dgm:cxn modelId="{52F706BA-9577-4EAE-8473-B267F02D3CD1}" srcId="{C6057393-3E97-4970-91C6-0603DF174F2D}" destId="{EA2F2E33-6A1D-4FD8-97FF-1984D8A13C78}" srcOrd="3" destOrd="0" parTransId="{83B96E82-0C74-40E6-8B76-A68500BB2211}" sibTransId="{1F72CEF5-B0D8-4F1F-A09C-1FF1D415D18F}"/>
    <dgm:cxn modelId="{CCB302BB-A958-4B95-BADB-4667B4475827}" srcId="{CBAFCAF5-7E25-4F55-8DCC-59F2A4290FB0}" destId="{E7B768FA-ECCF-412B-9F14-BFC3907F4D65}" srcOrd="3" destOrd="0" parTransId="{246801C7-B3A9-4850-A39B-ED16C5BC221B}" sibTransId="{F4F0E496-9498-401C-8D93-ACA57F6C9F73}"/>
    <dgm:cxn modelId="{0F6AC4BB-27B3-43F0-9301-6B91E06DB580}" type="presOf" srcId="{8D0B1B60-E9B8-41AF-9F33-2758EDC3CA7F}" destId="{8B3AE4DD-F3D0-4110-996A-ADE30EB17DFC}" srcOrd="0" destOrd="2" presId="urn:microsoft.com/office/officeart/2005/8/layout/hList1"/>
    <dgm:cxn modelId="{187855C3-2AD7-49F1-8512-2D2BFB01412B}" type="presOf" srcId="{E4CECD30-005F-47BD-A291-90F65E1044DA}" destId="{E577B2D8-D560-4013-BB08-6AA467D31EB9}" srcOrd="0" destOrd="1" presId="urn:microsoft.com/office/officeart/2005/8/layout/hList1"/>
    <dgm:cxn modelId="{C7B45AC6-AF54-4DEF-8406-7D527C8E0865}" type="presOf" srcId="{6368B10A-6ED1-4FFD-9341-0F21BC246A46}" destId="{F756268B-FDEA-4A95-A48C-E51AF1597F38}" srcOrd="0" destOrd="0" presId="urn:microsoft.com/office/officeart/2005/8/layout/hList1"/>
    <dgm:cxn modelId="{433A09CD-E85B-4928-A65C-369C2BFCDDC9}" srcId="{6368B10A-6ED1-4FFD-9341-0F21BC246A46}" destId="{3C41B773-02F2-4C3E-A282-78A5D57E55D3}" srcOrd="2" destOrd="0" parTransId="{2D8644C5-DF4C-4830-A506-4DCA4864D53B}" sibTransId="{4E561654-2789-42F7-A1BA-98E7B16986CD}"/>
    <dgm:cxn modelId="{33BB29DE-FC1A-4713-8EF9-98CC055F4ED1}" type="presOf" srcId="{CBAFCAF5-7E25-4F55-8DCC-59F2A4290FB0}" destId="{A397B574-C554-4C64-A7BF-C46257BE842B}" srcOrd="0" destOrd="0" presId="urn:microsoft.com/office/officeart/2005/8/layout/hList1"/>
    <dgm:cxn modelId="{A579CEE5-7549-4084-8609-049A7566BCD4}" srcId="{97292C2A-8ED9-4579-BEDA-925268DD482F}" destId="{A638CFC6-B6FE-44A3-9073-F753389E6438}" srcOrd="4" destOrd="0" parTransId="{2E160F72-DD7E-4FAF-A6BE-9331D9071361}" sibTransId="{2CC01603-536D-4CA7-8109-1A86D4950B4E}"/>
    <dgm:cxn modelId="{AD445FE6-4620-4758-95F6-0F840938FE3B}" type="presOf" srcId="{026E664A-FCD5-4157-A7D6-59395FDC1679}" destId="{3F823B72-0E95-427B-9F59-9A4C2B4D4CE2}" srcOrd="0" destOrd="4" presId="urn:microsoft.com/office/officeart/2005/8/layout/hList1"/>
    <dgm:cxn modelId="{23BBC5E9-45F1-4BAC-B64F-85EDA8E44FEB}" srcId="{97292C2A-8ED9-4579-BEDA-925268DD482F}" destId="{E4CECD30-005F-47BD-A291-90F65E1044DA}" srcOrd="1" destOrd="0" parTransId="{7E1CD6D0-2767-4B15-A70A-F7A6FC00EB07}" sibTransId="{CDC3FDF7-4980-4E32-BFB8-93E9C2FF6A92}"/>
    <dgm:cxn modelId="{7CB267F4-D458-4A8C-BA42-53D178155BA9}" type="presOf" srcId="{641790B2-0D26-49FB-9CF7-6F78D735D058}" destId="{8B3AE4DD-F3D0-4110-996A-ADE30EB17DFC}" srcOrd="0" destOrd="0" presId="urn:microsoft.com/office/officeart/2005/8/layout/hList1"/>
    <dgm:cxn modelId="{42EEA9F4-6600-4E21-86A5-05A408B42B99}" type="presOf" srcId="{9EE484EE-48DC-4252-80CD-8A1520BEF846}" destId="{3F823B72-0E95-427B-9F59-9A4C2B4D4CE2}" srcOrd="0" destOrd="5" presId="urn:microsoft.com/office/officeart/2005/8/layout/hList1"/>
    <dgm:cxn modelId="{4CEFF9FB-3335-4F93-A27D-64A2088E8231}" type="presOf" srcId="{49DC6EA9-6CB1-42A6-A7BA-4180B239264F}" destId="{AD300651-829A-41D5-8D8B-645A5F26B525}" srcOrd="0" destOrd="1" presId="urn:microsoft.com/office/officeart/2005/8/layout/hList1"/>
    <dgm:cxn modelId="{957F9992-2DB7-4918-9214-E478F7B7B28A}" type="presParOf" srcId="{FA67D7DB-5A8F-4310-8820-10C8FB643AE4}" destId="{7D760AA4-0D0E-4C58-92C5-02A9B6FB07A7}" srcOrd="0" destOrd="0" presId="urn:microsoft.com/office/officeart/2005/8/layout/hList1"/>
    <dgm:cxn modelId="{03DA93DE-0ED7-4E79-B2F7-A41F741178B0}" type="presParOf" srcId="{7D760AA4-0D0E-4C58-92C5-02A9B6FB07A7}" destId="{A397B574-C554-4C64-A7BF-C46257BE842B}" srcOrd="0" destOrd="0" presId="urn:microsoft.com/office/officeart/2005/8/layout/hList1"/>
    <dgm:cxn modelId="{A8478105-15C9-4F61-A3C6-7F84F2DC51E9}" type="presParOf" srcId="{7D760AA4-0D0E-4C58-92C5-02A9B6FB07A7}" destId="{8B3AE4DD-F3D0-4110-996A-ADE30EB17DFC}" srcOrd="1" destOrd="0" presId="urn:microsoft.com/office/officeart/2005/8/layout/hList1"/>
    <dgm:cxn modelId="{D8AA8D94-13BA-47D3-AA20-72C79E913CCE}" type="presParOf" srcId="{FA67D7DB-5A8F-4310-8820-10C8FB643AE4}" destId="{3B709CE4-3F50-414D-BEDA-4E797E4F2B69}" srcOrd="1" destOrd="0" presId="urn:microsoft.com/office/officeart/2005/8/layout/hList1"/>
    <dgm:cxn modelId="{155C7D4B-05AE-4E69-ADBD-21CCDFB1C9ED}" type="presParOf" srcId="{FA67D7DB-5A8F-4310-8820-10C8FB643AE4}" destId="{58EA834E-77BA-4019-A8D0-3D329FB6DB75}" srcOrd="2" destOrd="0" presId="urn:microsoft.com/office/officeart/2005/8/layout/hList1"/>
    <dgm:cxn modelId="{9C9282A5-78EF-4565-8694-DBF497896A96}" type="presParOf" srcId="{58EA834E-77BA-4019-A8D0-3D329FB6DB75}" destId="{B1BC4C3C-FBD8-4EF5-B06B-F87271FA2B3A}" srcOrd="0" destOrd="0" presId="urn:microsoft.com/office/officeart/2005/8/layout/hList1"/>
    <dgm:cxn modelId="{9E070C8B-23A6-46A5-B951-C972FA7AA3F7}" type="presParOf" srcId="{58EA834E-77BA-4019-A8D0-3D329FB6DB75}" destId="{E577B2D8-D560-4013-BB08-6AA467D31EB9}" srcOrd="1" destOrd="0" presId="urn:microsoft.com/office/officeart/2005/8/layout/hList1"/>
    <dgm:cxn modelId="{1E0172CF-BF56-4565-8830-DC6E7DB5AD4C}" type="presParOf" srcId="{FA67D7DB-5A8F-4310-8820-10C8FB643AE4}" destId="{D3DFC9BA-F992-48D7-8260-7CBCD5FC327C}" srcOrd="3" destOrd="0" presId="urn:microsoft.com/office/officeart/2005/8/layout/hList1"/>
    <dgm:cxn modelId="{5D04C7B0-BE1B-4876-BE63-45AA319107CF}" type="presParOf" srcId="{FA67D7DB-5A8F-4310-8820-10C8FB643AE4}" destId="{EFB4566A-9849-49CF-A827-92C506D594E5}" srcOrd="4" destOrd="0" presId="urn:microsoft.com/office/officeart/2005/8/layout/hList1"/>
    <dgm:cxn modelId="{D6207108-FF7F-4865-889E-42005A093FC8}" type="presParOf" srcId="{EFB4566A-9849-49CF-A827-92C506D594E5}" destId="{F756268B-FDEA-4A95-A48C-E51AF1597F38}" srcOrd="0" destOrd="0" presId="urn:microsoft.com/office/officeart/2005/8/layout/hList1"/>
    <dgm:cxn modelId="{F07617EF-9A68-4BB3-8118-3BAA0EBAB86F}" type="presParOf" srcId="{EFB4566A-9849-49CF-A827-92C506D594E5}" destId="{AD300651-829A-41D5-8D8B-645A5F26B525}" srcOrd="1" destOrd="0" presId="urn:microsoft.com/office/officeart/2005/8/layout/hList1"/>
    <dgm:cxn modelId="{B0B46662-C69E-4D6A-8687-202976926D6E}" type="presParOf" srcId="{FA67D7DB-5A8F-4310-8820-10C8FB643AE4}" destId="{D808150B-2D09-47FA-8B61-4CE94CDCE0B5}" srcOrd="5" destOrd="0" presId="urn:microsoft.com/office/officeart/2005/8/layout/hList1"/>
    <dgm:cxn modelId="{053D562C-9F78-4805-9611-D7F43C4D807D}" type="presParOf" srcId="{FA67D7DB-5A8F-4310-8820-10C8FB643AE4}" destId="{7E0340AE-C4E3-4FF0-B17C-BB61F265BA73}" srcOrd="6" destOrd="0" presId="urn:microsoft.com/office/officeart/2005/8/layout/hList1"/>
    <dgm:cxn modelId="{CB53FA9E-F57F-47CC-8C74-BD8AD696663F}" type="presParOf" srcId="{7E0340AE-C4E3-4FF0-B17C-BB61F265BA73}" destId="{E7A0AB2A-0506-4398-A107-DBF1B453D238}" srcOrd="0" destOrd="0" presId="urn:microsoft.com/office/officeart/2005/8/layout/hList1"/>
    <dgm:cxn modelId="{F15F3B6B-06B4-4EA1-A8D1-6BDCD06DE433}" type="presParOf" srcId="{7E0340AE-C4E3-4FF0-B17C-BB61F265BA73}" destId="{3F823B72-0E95-427B-9F59-9A4C2B4D4C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057393-3E97-4970-91C6-0603DF174F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AFCAF5-7E25-4F55-8DCC-59F2A4290FB0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张三（组长）</a:t>
          </a:r>
        </a:p>
      </dgm:t>
    </dgm:pt>
    <dgm:pt modelId="{5957EB2D-B694-4972-BF13-E7EDAF901805}" cxnId="{AFFFBA8B-A4D5-4C02-B77B-2210C6C7FFA8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C1ACEEA-66FE-4CD4-8770-55B30FD97D34}" cxnId="{AFFFBA8B-A4D5-4C02-B77B-2210C6C7FFA8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41790B2-0D26-49FB-9CF7-6F78D735D058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PPT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制作：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PPT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设计方案的全部</a:t>
          </a:r>
        </a:p>
      </dgm:t>
    </dgm:pt>
    <dgm:pt modelId="{E6DDDC65-5A13-4403-BA4B-384A52C9024C}" cxnId="{8707E39F-847D-4247-AD7E-EB5385318598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07405BD-E939-41DF-A2C4-ADE3048B4870}" cxnId="{8707E39F-847D-4247-AD7E-EB5385318598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7292C2A-8ED9-4579-BEDA-925268DD482F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李四</a:t>
          </a:r>
        </a:p>
      </dgm:t>
    </dgm:pt>
    <dgm:pt modelId="{D03BEC41-B703-4FAA-B31F-E5001EDFE7A2}" cxnId="{4178DC93-4BB6-49CB-83E5-C05E5EE69682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700D700-8160-4668-8AC6-3E47EC8073BE}" cxnId="{4178DC93-4BB6-49CB-83E5-C05E5EE69682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4B54825-9D87-4843-9DC6-C427866130A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方案提出：尝试双向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LSTM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的模型方案</a:t>
          </a:r>
        </a:p>
      </dgm:t>
    </dgm:pt>
    <dgm:pt modelId="{028663F5-F758-460E-96DF-8A9C797CCC65}" cxnId="{2F380A14-6F2B-443C-88E2-BF3A2C6F59B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A4AEA07-61D4-4EB5-8FCB-615C3A386B34}" cxnId="{2F380A14-6F2B-443C-88E2-BF3A2C6F59B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368B10A-6ED1-4FFD-9341-0F21BC246A46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王五</a:t>
          </a:r>
        </a:p>
      </dgm:t>
    </dgm:pt>
    <dgm:pt modelId="{21C735C4-3792-4DEA-A0DE-63421FEAB226}" cxnId="{B7A36A59-6AA7-402A-B751-98FE0E740DD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EEB1588-2469-4A83-888D-D07FEEFCA4CD}" cxnId="{B7A36A59-6AA7-402A-B751-98FE0E740DD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F56E524-D634-4268-BE63-6F0C2E107A65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CC11B51-7CBF-4034-A877-95F9B3FCCBB6}" cxnId="{EAE7815C-3F5E-4E1C-A59C-207EE31074D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87E3A97-3F16-4A11-9258-260E4E21DF7C}" cxnId="{EAE7815C-3F5E-4E1C-A59C-207EE31074D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A2F2E33-6A1D-4FD8-97FF-1984D8A13C78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charset="-122"/>
              <a:ea typeface="微软雅黑" panose="020B0503020204020204" charset="-122"/>
            </a:rPr>
            <a:t>赵六</a:t>
          </a:r>
        </a:p>
      </dgm:t>
    </dgm:pt>
    <dgm:pt modelId="{83B96E82-0C74-40E6-8B76-A68500BB2211}" cxnId="{52F706BA-9577-4EAE-8473-B267F02D3CD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F72CEF5-B0D8-4F1F-A09C-1FF1D415D18F}" cxnId="{52F706BA-9577-4EAE-8473-B267F02D3CD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F7E5AF1-F484-474E-BDF4-63AFEBE80E5C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代码编写：基于规则的预测全部代码</a:t>
          </a:r>
        </a:p>
      </dgm:t>
    </dgm:pt>
    <dgm:pt modelId="{6B40CEC6-23D1-4BD5-8A5B-373987B886AD}" cxnId="{D509147D-AEC2-49CF-83F6-FB777E6FE50A}" type="parTrans">
      <dgm:prSet/>
      <dgm:spPr/>
      <dgm:t>
        <a:bodyPr/>
        <a:lstStyle/>
        <a:p>
          <a:endParaRPr lang="zh-CN" altLang="en-US"/>
        </a:p>
      </dgm:t>
    </dgm:pt>
    <dgm:pt modelId="{D5137F64-3906-40E4-AF33-9D10B8F588BC}" cxnId="{D509147D-AEC2-49CF-83F6-FB777E6FE50A}" type="sibTrans">
      <dgm:prSet/>
      <dgm:spPr/>
      <dgm:t>
        <a:bodyPr/>
        <a:lstStyle/>
        <a:p>
          <a:endParaRPr lang="zh-CN" altLang="en-US"/>
        </a:p>
      </dgm:t>
    </dgm:pt>
    <dgm:pt modelId="{E7B768FA-ECCF-412B-9F14-BFC3907F4D65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46801C7-B3A9-4850-A39B-ED16C5BC221B}" cxnId="{CCB302BB-A958-4B95-BADB-4667B4475827}" type="parTrans">
      <dgm:prSet/>
      <dgm:spPr/>
      <dgm:t>
        <a:bodyPr/>
        <a:lstStyle/>
        <a:p>
          <a:endParaRPr lang="zh-CN" altLang="en-US"/>
        </a:p>
      </dgm:t>
    </dgm:pt>
    <dgm:pt modelId="{F4F0E496-9498-401C-8D93-ACA57F6C9F73}" cxnId="{CCB302BB-A958-4B95-BADB-4667B4475827}" type="sibTrans">
      <dgm:prSet/>
      <dgm:spPr/>
      <dgm:t>
        <a:bodyPr/>
        <a:lstStyle/>
        <a:p>
          <a:endParaRPr lang="zh-CN" altLang="en-US"/>
        </a:p>
      </dgm:t>
    </dgm:pt>
    <dgm:pt modelId="{E4CECD30-005F-47BD-A291-90F65E1044DA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代码编写：模型训练与预测的</a:t>
          </a:r>
          <a:r>
            <a:rPr lang="zh-CN" altLang="en-US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rPr>
            <a:t>全部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代码</a:t>
          </a:r>
        </a:p>
      </dgm:t>
    </dgm:pt>
    <dgm:pt modelId="{7E1CD6D0-2767-4B15-A70A-F7A6FC00EB07}" cxnId="{23BBC5E9-45F1-4BAC-B64F-85EDA8E44FEB}" type="parTrans">
      <dgm:prSet/>
      <dgm:spPr/>
      <dgm:t>
        <a:bodyPr/>
        <a:lstStyle/>
        <a:p>
          <a:endParaRPr lang="zh-CN" altLang="en-US"/>
        </a:p>
      </dgm:t>
    </dgm:pt>
    <dgm:pt modelId="{CDC3FDF7-4980-4E32-BFB8-93E9C2FF6A92}" cxnId="{23BBC5E9-45F1-4BAC-B64F-85EDA8E44FEB}" type="sibTrans">
      <dgm:prSet/>
      <dgm:spPr/>
      <dgm:t>
        <a:bodyPr/>
        <a:lstStyle/>
        <a:p>
          <a:endParaRPr lang="zh-CN" altLang="en-US"/>
        </a:p>
      </dgm:t>
    </dgm:pt>
    <dgm:pt modelId="{1B4192E3-FBE1-4994-B8F3-6A38EA4AE9BE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5E1CD5C6-67AA-4543-A6E6-D2C8A54FBD4C}" cxnId="{E0492046-1D3C-43F2-A74F-AA0A941F080E}" type="parTrans">
      <dgm:prSet/>
      <dgm:spPr/>
      <dgm:t>
        <a:bodyPr/>
        <a:lstStyle/>
        <a:p>
          <a:endParaRPr lang="zh-CN" altLang="en-US"/>
        </a:p>
      </dgm:t>
    </dgm:pt>
    <dgm:pt modelId="{A31430B3-F5CE-41C8-BA72-79F67B5340ED}" cxnId="{E0492046-1D3C-43F2-A74F-AA0A941F080E}" type="sibTrans">
      <dgm:prSet/>
      <dgm:spPr/>
      <dgm:t>
        <a:bodyPr/>
        <a:lstStyle/>
        <a:p>
          <a:endParaRPr lang="zh-CN" altLang="en-US"/>
        </a:p>
      </dgm:t>
    </dgm:pt>
    <dgm:pt modelId="{99D9B3C7-4F86-4737-9256-DBA299C5EBBB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A2FE2AD5-56D9-4225-A81D-917D719AA86D}" cxnId="{1CBC2E35-3022-4725-9BC4-19B7085550B9}" type="parTrans">
      <dgm:prSet/>
      <dgm:spPr/>
      <dgm:t>
        <a:bodyPr/>
        <a:lstStyle/>
        <a:p>
          <a:endParaRPr lang="zh-CN" altLang="en-US"/>
        </a:p>
      </dgm:t>
    </dgm:pt>
    <dgm:pt modelId="{220517C5-12D9-43AF-BB69-E14698E7FFA3}" cxnId="{1CBC2E35-3022-4725-9BC4-19B7085550B9}" type="sibTrans">
      <dgm:prSet/>
      <dgm:spPr/>
      <dgm:t>
        <a:bodyPr/>
        <a:lstStyle/>
        <a:p>
          <a:endParaRPr lang="zh-CN" altLang="en-US"/>
        </a:p>
      </dgm:t>
    </dgm:pt>
    <dgm:pt modelId="{A638CFC6-B6FE-44A3-9073-F753389E6438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E160F72-DD7E-4FAF-A6BE-9331D9071361}" cxnId="{A579CEE5-7549-4084-8609-049A7566BCD4}" type="parTrans">
      <dgm:prSet/>
      <dgm:spPr/>
      <dgm:t>
        <a:bodyPr/>
        <a:lstStyle/>
        <a:p>
          <a:endParaRPr lang="zh-CN" altLang="en-US"/>
        </a:p>
      </dgm:t>
    </dgm:pt>
    <dgm:pt modelId="{2CC01603-536D-4CA7-8109-1A86D4950B4E}" cxnId="{A579CEE5-7549-4084-8609-049A7566BCD4}" type="sibTrans">
      <dgm:prSet/>
      <dgm:spPr/>
      <dgm:t>
        <a:bodyPr/>
        <a:lstStyle/>
        <a:p>
          <a:endParaRPr lang="zh-CN" altLang="en-US"/>
        </a:p>
      </dgm:t>
    </dgm:pt>
    <dgm:pt modelId="{9EE484EE-48DC-4252-80CD-8A1520BEF846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C59DABE7-F525-4EA1-A7E9-CDE7263A4E04}" cxnId="{120AA50A-DBE1-4409-8BAA-5F5A40359BF3}" type="parTrans">
      <dgm:prSet/>
      <dgm:spPr/>
      <dgm:t>
        <a:bodyPr/>
        <a:lstStyle/>
        <a:p>
          <a:endParaRPr lang="zh-CN" altLang="en-US"/>
        </a:p>
      </dgm:t>
    </dgm:pt>
    <dgm:pt modelId="{7E66C4D9-68C7-49AF-97A6-ED798F8AD04D}" cxnId="{120AA50A-DBE1-4409-8BAA-5F5A40359BF3}" type="sibTrans">
      <dgm:prSet/>
      <dgm:spPr/>
      <dgm:t>
        <a:bodyPr/>
        <a:lstStyle/>
        <a:p>
          <a:endParaRPr lang="zh-CN" altLang="en-US"/>
        </a:p>
      </dgm:t>
    </dgm:pt>
    <dgm:pt modelId="{26E96503-D1A0-4752-9B55-17D5FD3F2AD7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944CB1F8-48DF-43A8-BA15-38E2C0D189E4}" cxnId="{ECE87595-33A6-4D2E-8C81-158EF57FA4B0}" type="parTrans">
      <dgm:prSet/>
      <dgm:spPr/>
      <dgm:t>
        <a:bodyPr/>
        <a:lstStyle/>
        <a:p>
          <a:endParaRPr lang="zh-CN" altLang="en-US"/>
        </a:p>
      </dgm:t>
    </dgm:pt>
    <dgm:pt modelId="{E7C0D340-5F82-4C0C-B96E-EE83307BB61B}" cxnId="{ECE87595-33A6-4D2E-8C81-158EF57FA4B0}" type="sibTrans">
      <dgm:prSet/>
      <dgm:spPr/>
      <dgm:t>
        <a:bodyPr/>
        <a:lstStyle/>
        <a:p>
          <a:endParaRPr lang="zh-CN" altLang="en-US"/>
        </a:p>
      </dgm:t>
    </dgm:pt>
    <dgm:pt modelId="{CB8E7FCD-6A3C-4C34-B105-1E6FC6DA80F5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（王五</a:t>
          </a:r>
          <a:r>
            <a:rPr lang="zh-CN" altLang="en-US" sz="1800" b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rPr>
            <a:t>出国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了，我们组少个人，然后我</a:t>
          </a:r>
          <a:r>
            <a:rPr lang="zh-CN" altLang="en-US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rPr>
            <a:t>联系不到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赵六）</a:t>
          </a:r>
        </a:p>
      </dgm:t>
    </dgm:pt>
    <dgm:pt modelId="{FDE181E8-8B1A-493D-B55F-5D08676802DD}" cxnId="{C39FFFAF-D494-462D-BED1-B47B3802AB49}" type="parTrans">
      <dgm:prSet/>
      <dgm:spPr/>
      <dgm:t>
        <a:bodyPr/>
        <a:lstStyle/>
        <a:p>
          <a:endParaRPr lang="zh-CN" altLang="en-US"/>
        </a:p>
      </dgm:t>
    </dgm:pt>
    <dgm:pt modelId="{67EACB5F-C2C2-48F4-BCE8-B454CF49F9D7}" cxnId="{C39FFFAF-D494-462D-BED1-B47B3802AB49}" type="sibTrans">
      <dgm:prSet/>
      <dgm:spPr/>
      <dgm:t>
        <a:bodyPr/>
        <a:lstStyle/>
        <a:p>
          <a:endParaRPr lang="zh-CN" altLang="en-US"/>
        </a:p>
      </dgm:t>
    </dgm:pt>
    <dgm:pt modelId="{567B1C8C-E3FF-407F-AF11-111A8C34EB3F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（</a:t>
          </a:r>
          <a:r>
            <a:rPr lang="zh-CN" altLang="en-US" sz="1800" b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rPr>
            <a:t>我联系不到他们，就自己写了一版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）</a:t>
          </a:r>
        </a:p>
      </dgm:t>
    </dgm:pt>
    <dgm:pt modelId="{3775149B-A8E5-4EFE-8CF4-855425CF2070}" cxnId="{14EA295A-4B3A-44AC-B1F7-DB5B31803960}" type="parTrans">
      <dgm:prSet/>
      <dgm:spPr/>
      <dgm:t>
        <a:bodyPr/>
        <a:lstStyle/>
        <a:p>
          <a:endParaRPr lang="zh-CN" altLang="en-US"/>
        </a:p>
      </dgm:t>
    </dgm:pt>
    <dgm:pt modelId="{B8163762-6F64-4045-B84E-63DE37700FF9}" cxnId="{14EA295A-4B3A-44AC-B1F7-DB5B31803960}" type="sibTrans">
      <dgm:prSet/>
      <dgm:spPr/>
      <dgm:t>
        <a:bodyPr/>
        <a:lstStyle/>
        <a:p>
          <a:endParaRPr lang="zh-CN" altLang="en-US"/>
        </a:p>
      </dgm:t>
    </dgm:pt>
    <dgm:pt modelId="{34B6E78F-D1A9-4E7A-8F9D-24F1549B0A8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方案提出：基于关键字的规则方案</a:t>
          </a:r>
        </a:p>
      </dgm:t>
    </dgm:pt>
    <dgm:pt modelId="{C86A63B4-3BC5-433C-B301-6989BFE3EB1B}" cxnId="{04842036-5D07-4ED8-823E-0AFA29AE178A}" type="parTrans">
      <dgm:prSet/>
      <dgm:spPr/>
      <dgm:t>
        <a:bodyPr/>
        <a:lstStyle/>
        <a:p>
          <a:endParaRPr lang="zh-CN" altLang="en-US"/>
        </a:p>
      </dgm:t>
    </dgm:pt>
    <dgm:pt modelId="{0F4E49BA-AC9B-49BC-9CCC-C17AB77B1967}" cxnId="{04842036-5D07-4ED8-823E-0AFA29AE178A}" type="sibTrans">
      <dgm:prSet/>
      <dgm:spPr/>
      <dgm:t>
        <a:bodyPr/>
        <a:lstStyle/>
        <a:p>
          <a:endParaRPr lang="zh-CN" altLang="en-US"/>
        </a:p>
      </dgm:t>
    </dgm:pt>
    <dgm:pt modelId="{306A927F-00B7-4AB6-84D0-CE249AA87840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（代码写的好累，都没人帮忙，我一人一组就好了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……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）</a:t>
          </a:r>
        </a:p>
      </dgm:t>
    </dgm:pt>
    <dgm:pt modelId="{7947EC3E-9EAB-403F-8E01-53CF6A93289B}" cxnId="{BE9D9A8C-96D1-423E-844D-7486AAA9D3E6}" type="parTrans">
      <dgm:prSet/>
      <dgm:spPr/>
      <dgm:t>
        <a:bodyPr/>
        <a:lstStyle/>
        <a:p>
          <a:endParaRPr lang="zh-CN" altLang="en-US"/>
        </a:p>
      </dgm:t>
    </dgm:pt>
    <dgm:pt modelId="{9E0935A0-CDA2-4568-A400-DBAEABEA572B}" cxnId="{BE9D9A8C-96D1-423E-844D-7486AAA9D3E6}" type="sibTrans">
      <dgm:prSet/>
      <dgm:spPr/>
      <dgm:t>
        <a:bodyPr/>
        <a:lstStyle/>
        <a:p>
          <a:endParaRPr lang="zh-CN" altLang="en-US"/>
        </a:p>
      </dgm:t>
    </dgm:pt>
    <dgm:pt modelId="{7733A18C-3F06-4DC9-82A3-796F64416EF6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资料查阅：关于</a:t>
          </a:r>
          <a:r>
            <a:rPr lang="en-US" altLang="zh-CN" sz="1800" dirty="0">
              <a:latin typeface="微软雅黑" panose="020B0503020204020204" charset="-122"/>
              <a:ea typeface="微软雅黑" panose="020B0503020204020204" charset="-122"/>
            </a:rPr>
            <a:t>optimizer</a:t>
          </a:r>
          <a:r>
            <a:rPr lang="zh-CN" altLang="en-US" sz="1800" dirty="0">
              <a:latin typeface="微软雅黑" panose="020B0503020204020204" charset="-122"/>
              <a:ea typeface="微软雅黑" panose="020B0503020204020204" charset="-122"/>
            </a:rPr>
            <a:t>的调用</a:t>
          </a:r>
        </a:p>
      </dgm:t>
    </dgm:pt>
    <dgm:pt modelId="{9C070C69-BB05-4D65-B490-B882C2AC8276}" cxnId="{A6B2C267-78D0-4F56-AD5D-240C6682C8A6}" type="parTrans">
      <dgm:prSet/>
      <dgm:spPr/>
      <dgm:t>
        <a:bodyPr/>
        <a:lstStyle/>
        <a:p>
          <a:endParaRPr lang="zh-CN" altLang="en-US"/>
        </a:p>
      </dgm:t>
    </dgm:pt>
    <dgm:pt modelId="{B1B1B3FD-5AC5-4371-B773-D283BE00E01A}" cxnId="{A6B2C267-78D0-4F56-AD5D-240C6682C8A6}" type="sibTrans">
      <dgm:prSet/>
      <dgm:spPr/>
      <dgm:t>
        <a:bodyPr/>
        <a:lstStyle/>
        <a:p>
          <a:endParaRPr lang="zh-CN" altLang="en-US"/>
        </a:p>
      </dgm:t>
    </dgm:pt>
    <dgm:pt modelId="{FA67D7DB-5A8F-4310-8820-10C8FB643AE4}" type="pres">
      <dgm:prSet presAssocID="{C6057393-3E97-4970-91C6-0603DF174F2D}" presName="Name0" presStyleCnt="0">
        <dgm:presLayoutVars>
          <dgm:dir/>
          <dgm:animLvl val="lvl"/>
          <dgm:resizeHandles val="exact"/>
        </dgm:presLayoutVars>
      </dgm:prSet>
      <dgm:spPr/>
    </dgm:pt>
    <dgm:pt modelId="{7D760AA4-0D0E-4C58-92C5-02A9B6FB07A7}" type="pres">
      <dgm:prSet presAssocID="{CBAFCAF5-7E25-4F55-8DCC-59F2A4290FB0}" presName="composite" presStyleCnt="0"/>
      <dgm:spPr/>
    </dgm:pt>
    <dgm:pt modelId="{A397B574-C554-4C64-A7BF-C46257BE842B}" type="pres">
      <dgm:prSet presAssocID="{CBAFCAF5-7E25-4F55-8DCC-59F2A4290F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3AE4DD-F3D0-4110-996A-ADE30EB17DFC}" type="pres">
      <dgm:prSet presAssocID="{CBAFCAF5-7E25-4F55-8DCC-59F2A4290FB0}" presName="desTx" presStyleLbl="alignAccFollowNode1" presStyleIdx="0" presStyleCnt="4">
        <dgm:presLayoutVars>
          <dgm:bulletEnabled val="1"/>
        </dgm:presLayoutVars>
      </dgm:prSet>
      <dgm:spPr/>
    </dgm:pt>
    <dgm:pt modelId="{3B709CE4-3F50-414D-BEDA-4E797E4F2B69}" type="pres">
      <dgm:prSet presAssocID="{DC1ACEEA-66FE-4CD4-8770-55B30FD97D34}" presName="space" presStyleCnt="0"/>
      <dgm:spPr/>
    </dgm:pt>
    <dgm:pt modelId="{58EA834E-77BA-4019-A8D0-3D329FB6DB75}" type="pres">
      <dgm:prSet presAssocID="{97292C2A-8ED9-4579-BEDA-925268DD482F}" presName="composite" presStyleCnt="0"/>
      <dgm:spPr/>
    </dgm:pt>
    <dgm:pt modelId="{B1BC4C3C-FBD8-4EF5-B06B-F87271FA2B3A}" type="pres">
      <dgm:prSet presAssocID="{97292C2A-8ED9-4579-BEDA-925268DD482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577B2D8-D560-4013-BB08-6AA467D31EB9}" type="pres">
      <dgm:prSet presAssocID="{97292C2A-8ED9-4579-BEDA-925268DD482F}" presName="desTx" presStyleLbl="alignAccFollowNode1" presStyleIdx="1" presStyleCnt="4">
        <dgm:presLayoutVars>
          <dgm:bulletEnabled val="1"/>
        </dgm:presLayoutVars>
      </dgm:prSet>
      <dgm:spPr/>
    </dgm:pt>
    <dgm:pt modelId="{D3DFC9BA-F992-48D7-8260-7CBCD5FC327C}" type="pres">
      <dgm:prSet presAssocID="{7700D700-8160-4668-8AC6-3E47EC8073BE}" presName="space" presStyleCnt="0"/>
      <dgm:spPr/>
    </dgm:pt>
    <dgm:pt modelId="{EFB4566A-9849-49CF-A827-92C506D594E5}" type="pres">
      <dgm:prSet presAssocID="{6368B10A-6ED1-4FFD-9341-0F21BC246A46}" presName="composite" presStyleCnt="0"/>
      <dgm:spPr/>
    </dgm:pt>
    <dgm:pt modelId="{F756268B-FDEA-4A95-A48C-E51AF1597F38}" type="pres">
      <dgm:prSet presAssocID="{6368B10A-6ED1-4FFD-9341-0F21BC246A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D300651-829A-41D5-8D8B-645A5F26B525}" type="pres">
      <dgm:prSet presAssocID="{6368B10A-6ED1-4FFD-9341-0F21BC246A46}" presName="desTx" presStyleLbl="alignAccFollowNode1" presStyleIdx="2" presStyleCnt="4">
        <dgm:presLayoutVars>
          <dgm:bulletEnabled val="1"/>
        </dgm:presLayoutVars>
      </dgm:prSet>
      <dgm:spPr/>
    </dgm:pt>
    <dgm:pt modelId="{D808150B-2D09-47FA-8B61-4CE94CDCE0B5}" type="pres">
      <dgm:prSet presAssocID="{EEEB1588-2469-4A83-888D-D07FEEFCA4CD}" presName="space" presStyleCnt="0"/>
      <dgm:spPr/>
    </dgm:pt>
    <dgm:pt modelId="{7E0340AE-C4E3-4FF0-B17C-BB61F265BA73}" type="pres">
      <dgm:prSet presAssocID="{EA2F2E33-6A1D-4FD8-97FF-1984D8A13C78}" presName="composite" presStyleCnt="0"/>
      <dgm:spPr/>
    </dgm:pt>
    <dgm:pt modelId="{E7A0AB2A-0506-4398-A107-DBF1B453D238}" type="pres">
      <dgm:prSet presAssocID="{EA2F2E33-6A1D-4FD8-97FF-1984D8A13C7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F823B72-0E95-427B-9F59-9A4C2B4D4CE2}" type="pres">
      <dgm:prSet presAssocID="{EA2F2E33-6A1D-4FD8-97FF-1984D8A13C7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20AA50A-DBE1-4409-8BAA-5F5A40359BF3}" srcId="{EA2F2E33-6A1D-4FD8-97FF-1984D8A13C78}" destId="{9EE484EE-48DC-4252-80CD-8A1520BEF846}" srcOrd="3" destOrd="0" parTransId="{C59DABE7-F525-4EA1-A7E9-CDE7263A4E04}" sibTransId="{7E66C4D9-68C7-49AF-97A6-ED798F8AD04D}"/>
    <dgm:cxn modelId="{D88D530F-6666-4360-8A23-1E8EB408017C}" type="presOf" srcId="{1B4192E3-FBE1-4994-B8F3-6A38EA4AE9BE}" destId="{E577B2D8-D560-4013-BB08-6AA467D31EB9}" srcOrd="0" destOrd="4" presId="urn:microsoft.com/office/officeart/2005/8/layout/hList1"/>
    <dgm:cxn modelId="{2F380A14-6F2B-443C-88E2-BF3A2C6F59B1}" srcId="{97292C2A-8ED9-4579-BEDA-925268DD482F}" destId="{64B54825-9D87-4843-9DC6-C427866130AB}" srcOrd="0" destOrd="0" parTransId="{028663F5-F758-460E-96DF-8A9C797CCC65}" sibTransId="{7A4AEA07-61D4-4EB5-8FCB-615C3A386B34}"/>
    <dgm:cxn modelId="{99863A14-062C-4D6C-A8CF-4AD768257A7E}" type="presOf" srcId="{E7B768FA-ECCF-412B-9F14-BFC3907F4D65}" destId="{8B3AE4DD-F3D0-4110-996A-ADE30EB17DFC}" srcOrd="0" destOrd="4" presId="urn:microsoft.com/office/officeart/2005/8/layout/hList1"/>
    <dgm:cxn modelId="{85C07F17-3CF1-4155-BD94-313B2D06C60B}" type="presOf" srcId="{567B1C8C-E3FF-407F-AF11-111A8C34EB3F}" destId="{3F823B72-0E95-427B-9F59-9A4C2B4D4CE2}" srcOrd="0" destOrd="2" presId="urn:microsoft.com/office/officeart/2005/8/layout/hList1"/>
    <dgm:cxn modelId="{1CBC2E35-3022-4725-9BC4-19B7085550B9}" srcId="{EA2F2E33-6A1D-4FD8-97FF-1984D8A13C78}" destId="{99D9B3C7-4F86-4737-9256-DBA299C5EBBB}" srcOrd="4" destOrd="0" parTransId="{A2FE2AD5-56D9-4225-A81D-917D719AA86D}" sibTransId="{220517C5-12D9-43AF-BB69-E14698E7FFA3}"/>
    <dgm:cxn modelId="{04842036-5D07-4ED8-823E-0AFA29AE178A}" srcId="{EA2F2E33-6A1D-4FD8-97FF-1984D8A13C78}" destId="{34B6E78F-D1A9-4E7A-8F9D-24F1549B0A84}" srcOrd="0" destOrd="0" parTransId="{C86A63B4-3BC5-433C-B301-6989BFE3EB1B}" sibTransId="{0F4E49BA-AC9B-49BC-9CCC-C17AB77B1967}"/>
    <dgm:cxn modelId="{7A8FFE36-587F-4002-9E1E-8B81FD2ECD09}" type="presOf" srcId="{64B54825-9D87-4843-9DC6-C427866130AB}" destId="{E577B2D8-D560-4013-BB08-6AA467D31EB9}" srcOrd="0" destOrd="0" presId="urn:microsoft.com/office/officeart/2005/8/layout/hList1"/>
    <dgm:cxn modelId="{FC99663E-D155-4C18-8D19-520AC727C52E}" type="presOf" srcId="{306A927F-00B7-4AB6-84D0-CE249AA87840}" destId="{E577B2D8-D560-4013-BB08-6AA467D31EB9}" srcOrd="0" destOrd="2" presId="urn:microsoft.com/office/officeart/2005/8/layout/hList1"/>
    <dgm:cxn modelId="{7B65B73F-F71F-4C93-A83D-9570B86AD922}" type="presOf" srcId="{97292C2A-8ED9-4579-BEDA-925268DD482F}" destId="{B1BC4C3C-FBD8-4EF5-B06B-F87271FA2B3A}" srcOrd="0" destOrd="0" presId="urn:microsoft.com/office/officeart/2005/8/layout/hList1"/>
    <dgm:cxn modelId="{EAE7815C-3F5E-4E1C-A59C-207EE31074D3}" srcId="{6368B10A-6ED1-4FFD-9341-0F21BC246A46}" destId="{1F56E524-D634-4268-BE63-6F0C2E107A65}" srcOrd="0" destOrd="0" parTransId="{ECC11B51-7CBF-4034-A877-95F9B3FCCBB6}" sibTransId="{487E3A97-3F16-4A11-9258-260E4E21DF7C}"/>
    <dgm:cxn modelId="{E0492046-1D3C-43F2-A74F-AA0A941F080E}" srcId="{97292C2A-8ED9-4579-BEDA-925268DD482F}" destId="{1B4192E3-FBE1-4994-B8F3-6A38EA4AE9BE}" srcOrd="4" destOrd="0" parTransId="{5E1CD5C6-67AA-4543-A6E6-D2C8A54FBD4C}" sibTransId="{A31430B3-F5CE-41C8-BA72-79F67B5340ED}"/>
    <dgm:cxn modelId="{A6B2C267-78D0-4F56-AD5D-240C6682C8A6}" srcId="{CBAFCAF5-7E25-4F55-8DCC-59F2A4290FB0}" destId="{7733A18C-3F06-4DC9-82A3-796F64416EF6}" srcOrd="1" destOrd="0" parTransId="{9C070C69-BB05-4D65-B490-B882C2AC8276}" sibTransId="{B1B1B3FD-5AC5-4371-B773-D283BE00E01A}"/>
    <dgm:cxn modelId="{ADD5A26A-B443-477D-A5BD-E5B806639A27}" type="presOf" srcId="{26E96503-D1A0-4752-9B55-17D5FD3F2AD7}" destId="{8B3AE4DD-F3D0-4110-996A-ADE30EB17DFC}" srcOrd="0" destOrd="3" presId="urn:microsoft.com/office/officeart/2005/8/layout/hList1"/>
    <dgm:cxn modelId="{D629316F-3E0C-42F2-A1B4-339AE0F570B7}" type="presOf" srcId="{EA2F2E33-6A1D-4FD8-97FF-1984D8A13C78}" destId="{E7A0AB2A-0506-4398-A107-DBF1B453D238}" srcOrd="0" destOrd="0" presId="urn:microsoft.com/office/officeart/2005/8/layout/hList1"/>
    <dgm:cxn modelId="{B1C3826F-78B7-40AC-B4C7-B237373D3328}" type="presOf" srcId="{1F7E5AF1-F484-474E-BDF4-63AFEBE80E5C}" destId="{3F823B72-0E95-427B-9F59-9A4C2B4D4CE2}" srcOrd="0" destOrd="1" presId="urn:microsoft.com/office/officeart/2005/8/layout/hList1"/>
    <dgm:cxn modelId="{B7A36A59-6AA7-402A-B751-98FE0E740DD3}" srcId="{C6057393-3E97-4970-91C6-0603DF174F2D}" destId="{6368B10A-6ED1-4FFD-9341-0F21BC246A46}" srcOrd="2" destOrd="0" parTransId="{21C735C4-3792-4DEA-A0DE-63421FEAB226}" sibTransId="{EEEB1588-2469-4A83-888D-D07FEEFCA4CD}"/>
    <dgm:cxn modelId="{6174E779-B619-4BAA-BDE3-520F4FBA6F98}" type="presOf" srcId="{7733A18C-3F06-4DC9-82A3-796F64416EF6}" destId="{8B3AE4DD-F3D0-4110-996A-ADE30EB17DFC}" srcOrd="0" destOrd="1" presId="urn:microsoft.com/office/officeart/2005/8/layout/hList1"/>
    <dgm:cxn modelId="{14EA295A-4B3A-44AC-B1F7-DB5B31803960}" srcId="{EA2F2E33-6A1D-4FD8-97FF-1984D8A13C78}" destId="{567B1C8C-E3FF-407F-AF11-111A8C34EB3F}" srcOrd="2" destOrd="0" parTransId="{3775149B-A8E5-4EFE-8CF4-855425CF2070}" sibTransId="{B8163762-6F64-4045-B84E-63DE37700FF9}"/>
    <dgm:cxn modelId="{79579E7A-08AC-4F33-8C75-AF19597281A1}" type="presOf" srcId="{99D9B3C7-4F86-4737-9256-DBA299C5EBBB}" destId="{3F823B72-0E95-427B-9F59-9A4C2B4D4CE2}" srcOrd="0" destOrd="4" presId="urn:microsoft.com/office/officeart/2005/8/layout/hList1"/>
    <dgm:cxn modelId="{D509147D-AEC2-49CF-83F6-FB777E6FE50A}" srcId="{EA2F2E33-6A1D-4FD8-97FF-1984D8A13C78}" destId="{1F7E5AF1-F484-474E-BDF4-63AFEBE80E5C}" srcOrd="1" destOrd="0" parTransId="{6B40CEC6-23D1-4BD5-8A5B-373987B886AD}" sibTransId="{D5137F64-3906-40E4-AF33-9D10B8F588BC}"/>
    <dgm:cxn modelId="{F1549E81-884F-4EEC-AA3A-DABA634F8FD7}" type="presOf" srcId="{1F56E524-D634-4268-BE63-6F0C2E107A65}" destId="{AD300651-829A-41D5-8D8B-645A5F26B525}" srcOrd="0" destOrd="0" presId="urn:microsoft.com/office/officeart/2005/8/layout/hList1"/>
    <dgm:cxn modelId="{76A31C82-208B-4BEF-BC98-34816215CC43}" type="presOf" srcId="{A638CFC6-B6FE-44A3-9073-F753389E6438}" destId="{E577B2D8-D560-4013-BB08-6AA467D31EB9}" srcOrd="0" destOrd="3" presId="urn:microsoft.com/office/officeart/2005/8/layout/hList1"/>
    <dgm:cxn modelId="{AFFFBA8B-A4D5-4C02-B77B-2210C6C7FFA8}" srcId="{C6057393-3E97-4970-91C6-0603DF174F2D}" destId="{CBAFCAF5-7E25-4F55-8DCC-59F2A4290FB0}" srcOrd="0" destOrd="0" parTransId="{5957EB2D-B694-4972-BF13-E7EDAF901805}" sibTransId="{DC1ACEEA-66FE-4CD4-8770-55B30FD97D34}"/>
    <dgm:cxn modelId="{BE9D9A8C-96D1-423E-844D-7486AAA9D3E6}" srcId="{97292C2A-8ED9-4579-BEDA-925268DD482F}" destId="{306A927F-00B7-4AB6-84D0-CE249AA87840}" srcOrd="2" destOrd="0" parTransId="{7947EC3E-9EAB-403F-8E01-53CF6A93289B}" sibTransId="{9E0935A0-CDA2-4568-A400-DBAEABEA572B}"/>
    <dgm:cxn modelId="{4178DC93-4BB6-49CB-83E5-C05E5EE69682}" srcId="{C6057393-3E97-4970-91C6-0603DF174F2D}" destId="{97292C2A-8ED9-4579-BEDA-925268DD482F}" srcOrd="1" destOrd="0" parTransId="{D03BEC41-B703-4FAA-B31F-E5001EDFE7A2}" sibTransId="{7700D700-8160-4668-8AC6-3E47EC8073BE}"/>
    <dgm:cxn modelId="{ECE87595-33A6-4D2E-8C81-158EF57FA4B0}" srcId="{CBAFCAF5-7E25-4F55-8DCC-59F2A4290FB0}" destId="{26E96503-D1A0-4752-9B55-17D5FD3F2AD7}" srcOrd="3" destOrd="0" parTransId="{944CB1F8-48DF-43A8-BA15-38E2C0D189E4}" sibTransId="{E7C0D340-5F82-4C0C-B96E-EE83307BB61B}"/>
    <dgm:cxn modelId="{8707E39F-847D-4247-AD7E-EB5385318598}" srcId="{CBAFCAF5-7E25-4F55-8DCC-59F2A4290FB0}" destId="{641790B2-0D26-49FB-9CF7-6F78D735D058}" srcOrd="0" destOrd="0" parTransId="{E6DDDC65-5A13-4403-BA4B-384A52C9024C}" sibTransId="{407405BD-E939-41DF-A2C4-ADE3048B4870}"/>
    <dgm:cxn modelId="{C39FFFAF-D494-462D-BED1-B47B3802AB49}" srcId="{CBAFCAF5-7E25-4F55-8DCC-59F2A4290FB0}" destId="{CB8E7FCD-6A3C-4C34-B105-1E6FC6DA80F5}" srcOrd="2" destOrd="0" parTransId="{FDE181E8-8B1A-493D-B55F-5D08676802DD}" sibTransId="{67EACB5F-C2C2-48F4-BCE8-B454CF49F9D7}"/>
    <dgm:cxn modelId="{57B311B7-3F75-4C14-844F-DF510145114C}" type="presOf" srcId="{C6057393-3E97-4970-91C6-0603DF174F2D}" destId="{FA67D7DB-5A8F-4310-8820-10C8FB643AE4}" srcOrd="0" destOrd="0" presId="urn:microsoft.com/office/officeart/2005/8/layout/hList1"/>
    <dgm:cxn modelId="{52F706BA-9577-4EAE-8473-B267F02D3CD1}" srcId="{C6057393-3E97-4970-91C6-0603DF174F2D}" destId="{EA2F2E33-6A1D-4FD8-97FF-1984D8A13C78}" srcOrd="3" destOrd="0" parTransId="{83B96E82-0C74-40E6-8B76-A68500BB2211}" sibTransId="{1F72CEF5-B0D8-4F1F-A09C-1FF1D415D18F}"/>
    <dgm:cxn modelId="{CCB302BB-A958-4B95-BADB-4667B4475827}" srcId="{CBAFCAF5-7E25-4F55-8DCC-59F2A4290FB0}" destId="{E7B768FA-ECCF-412B-9F14-BFC3907F4D65}" srcOrd="4" destOrd="0" parTransId="{246801C7-B3A9-4850-A39B-ED16C5BC221B}" sibTransId="{F4F0E496-9498-401C-8D93-ACA57F6C9F73}"/>
    <dgm:cxn modelId="{187855C3-2AD7-49F1-8512-2D2BFB01412B}" type="presOf" srcId="{E4CECD30-005F-47BD-A291-90F65E1044DA}" destId="{E577B2D8-D560-4013-BB08-6AA467D31EB9}" srcOrd="0" destOrd="1" presId="urn:microsoft.com/office/officeart/2005/8/layout/hList1"/>
    <dgm:cxn modelId="{C7B45AC6-AF54-4DEF-8406-7D527C8E0865}" type="presOf" srcId="{6368B10A-6ED1-4FFD-9341-0F21BC246A46}" destId="{F756268B-FDEA-4A95-A48C-E51AF1597F38}" srcOrd="0" destOrd="0" presId="urn:microsoft.com/office/officeart/2005/8/layout/hList1"/>
    <dgm:cxn modelId="{D6F80FC9-4041-461F-A2A5-304A5156F3F5}" type="presOf" srcId="{34B6E78F-D1A9-4E7A-8F9D-24F1549B0A84}" destId="{3F823B72-0E95-427B-9F59-9A4C2B4D4CE2}" srcOrd="0" destOrd="0" presId="urn:microsoft.com/office/officeart/2005/8/layout/hList1"/>
    <dgm:cxn modelId="{F20635D6-E46E-40BC-8D3E-CFC89CF5073D}" type="presOf" srcId="{CB8E7FCD-6A3C-4C34-B105-1E6FC6DA80F5}" destId="{8B3AE4DD-F3D0-4110-996A-ADE30EB17DFC}" srcOrd="0" destOrd="2" presId="urn:microsoft.com/office/officeart/2005/8/layout/hList1"/>
    <dgm:cxn modelId="{33BB29DE-FC1A-4713-8EF9-98CC055F4ED1}" type="presOf" srcId="{CBAFCAF5-7E25-4F55-8DCC-59F2A4290FB0}" destId="{A397B574-C554-4C64-A7BF-C46257BE842B}" srcOrd="0" destOrd="0" presId="urn:microsoft.com/office/officeart/2005/8/layout/hList1"/>
    <dgm:cxn modelId="{A579CEE5-7549-4084-8609-049A7566BCD4}" srcId="{97292C2A-8ED9-4579-BEDA-925268DD482F}" destId="{A638CFC6-B6FE-44A3-9073-F753389E6438}" srcOrd="3" destOrd="0" parTransId="{2E160F72-DD7E-4FAF-A6BE-9331D9071361}" sibTransId="{2CC01603-536D-4CA7-8109-1A86D4950B4E}"/>
    <dgm:cxn modelId="{23BBC5E9-45F1-4BAC-B64F-85EDA8E44FEB}" srcId="{97292C2A-8ED9-4579-BEDA-925268DD482F}" destId="{E4CECD30-005F-47BD-A291-90F65E1044DA}" srcOrd="1" destOrd="0" parTransId="{7E1CD6D0-2767-4B15-A70A-F7A6FC00EB07}" sibTransId="{CDC3FDF7-4980-4E32-BFB8-93E9C2FF6A92}"/>
    <dgm:cxn modelId="{7CB267F4-D458-4A8C-BA42-53D178155BA9}" type="presOf" srcId="{641790B2-0D26-49FB-9CF7-6F78D735D058}" destId="{8B3AE4DD-F3D0-4110-996A-ADE30EB17DFC}" srcOrd="0" destOrd="0" presId="urn:microsoft.com/office/officeart/2005/8/layout/hList1"/>
    <dgm:cxn modelId="{42EEA9F4-6600-4E21-86A5-05A408B42B99}" type="presOf" srcId="{9EE484EE-48DC-4252-80CD-8A1520BEF846}" destId="{3F823B72-0E95-427B-9F59-9A4C2B4D4CE2}" srcOrd="0" destOrd="3" presId="urn:microsoft.com/office/officeart/2005/8/layout/hList1"/>
    <dgm:cxn modelId="{957F9992-2DB7-4918-9214-E478F7B7B28A}" type="presParOf" srcId="{FA67D7DB-5A8F-4310-8820-10C8FB643AE4}" destId="{7D760AA4-0D0E-4C58-92C5-02A9B6FB07A7}" srcOrd="0" destOrd="0" presId="urn:microsoft.com/office/officeart/2005/8/layout/hList1"/>
    <dgm:cxn modelId="{03DA93DE-0ED7-4E79-B2F7-A41F741178B0}" type="presParOf" srcId="{7D760AA4-0D0E-4C58-92C5-02A9B6FB07A7}" destId="{A397B574-C554-4C64-A7BF-C46257BE842B}" srcOrd="0" destOrd="0" presId="urn:microsoft.com/office/officeart/2005/8/layout/hList1"/>
    <dgm:cxn modelId="{A8478105-15C9-4F61-A3C6-7F84F2DC51E9}" type="presParOf" srcId="{7D760AA4-0D0E-4C58-92C5-02A9B6FB07A7}" destId="{8B3AE4DD-F3D0-4110-996A-ADE30EB17DFC}" srcOrd="1" destOrd="0" presId="urn:microsoft.com/office/officeart/2005/8/layout/hList1"/>
    <dgm:cxn modelId="{D8AA8D94-13BA-47D3-AA20-72C79E913CCE}" type="presParOf" srcId="{FA67D7DB-5A8F-4310-8820-10C8FB643AE4}" destId="{3B709CE4-3F50-414D-BEDA-4E797E4F2B69}" srcOrd="1" destOrd="0" presId="urn:microsoft.com/office/officeart/2005/8/layout/hList1"/>
    <dgm:cxn modelId="{155C7D4B-05AE-4E69-ADBD-21CCDFB1C9ED}" type="presParOf" srcId="{FA67D7DB-5A8F-4310-8820-10C8FB643AE4}" destId="{58EA834E-77BA-4019-A8D0-3D329FB6DB75}" srcOrd="2" destOrd="0" presId="urn:microsoft.com/office/officeart/2005/8/layout/hList1"/>
    <dgm:cxn modelId="{9C9282A5-78EF-4565-8694-DBF497896A96}" type="presParOf" srcId="{58EA834E-77BA-4019-A8D0-3D329FB6DB75}" destId="{B1BC4C3C-FBD8-4EF5-B06B-F87271FA2B3A}" srcOrd="0" destOrd="0" presId="urn:microsoft.com/office/officeart/2005/8/layout/hList1"/>
    <dgm:cxn modelId="{9E070C8B-23A6-46A5-B951-C972FA7AA3F7}" type="presParOf" srcId="{58EA834E-77BA-4019-A8D0-3D329FB6DB75}" destId="{E577B2D8-D560-4013-BB08-6AA467D31EB9}" srcOrd="1" destOrd="0" presId="urn:microsoft.com/office/officeart/2005/8/layout/hList1"/>
    <dgm:cxn modelId="{1E0172CF-BF56-4565-8830-DC6E7DB5AD4C}" type="presParOf" srcId="{FA67D7DB-5A8F-4310-8820-10C8FB643AE4}" destId="{D3DFC9BA-F992-48D7-8260-7CBCD5FC327C}" srcOrd="3" destOrd="0" presId="urn:microsoft.com/office/officeart/2005/8/layout/hList1"/>
    <dgm:cxn modelId="{5D04C7B0-BE1B-4876-BE63-45AA319107CF}" type="presParOf" srcId="{FA67D7DB-5A8F-4310-8820-10C8FB643AE4}" destId="{EFB4566A-9849-49CF-A827-92C506D594E5}" srcOrd="4" destOrd="0" presId="urn:microsoft.com/office/officeart/2005/8/layout/hList1"/>
    <dgm:cxn modelId="{D6207108-FF7F-4865-889E-42005A093FC8}" type="presParOf" srcId="{EFB4566A-9849-49CF-A827-92C506D594E5}" destId="{F756268B-FDEA-4A95-A48C-E51AF1597F38}" srcOrd="0" destOrd="0" presId="urn:microsoft.com/office/officeart/2005/8/layout/hList1"/>
    <dgm:cxn modelId="{F07617EF-9A68-4BB3-8118-3BAA0EBAB86F}" type="presParOf" srcId="{EFB4566A-9849-49CF-A827-92C506D594E5}" destId="{AD300651-829A-41D5-8D8B-645A5F26B525}" srcOrd="1" destOrd="0" presId="urn:microsoft.com/office/officeart/2005/8/layout/hList1"/>
    <dgm:cxn modelId="{B0B46662-C69E-4D6A-8687-202976926D6E}" type="presParOf" srcId="{FA67D7DB-5A8F-4310-8820-10C8FB643AE4}" destId="{D808150B-2D09-47FA-8B61-4CE94CDCE0B5}" srcOrd="5" destOrd="0" presId="urn:microsoft.com/office/officeart/2005/8/layout/hList1"/>
    <dgm:cxn modelId="{053D562C-9F78-4805-9611-D7F43C4D807D}" type="presParOf" srcId="{FA67D7DB-5A8F-4310-8820-10C8FB643AE4}" destId="{7E0340AE-C4E3-4FF0-B17C-BB61F265BA73}" srcOrd="6" destOrd="0" presId="urn:microsoft.com/office/officeart/2005/8/layout/hList1"/>
    <dgm:cxn modelId="{CB53FA9E-F57F-47CC-8C74-BD8AD696663F}" type="presParOf" srcId="{7E0340AE-C4E3-4FF0-B17C-BB61F265BA73}" destId="{E7A0AB2A-0506-4398-A107-DBF1B453D238}" srcOrd="0" destOrd="0" presId="urn:microsoft.com/office/officeart/2005/8/layout/hList1"/>
    <dgm:cxn modelId="{F15F3B6B-06B4-4EA1-A8D1-6BDCD06DE433}" type="presParOf" srcId="{7E0340AE-C4E3-4FF0-B17C-BB61F265BA73}" destId="{3F823B72-0E95-427B-9F59-9A4C2B4D4C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6459F-6EC0-45D8-86D2-AE5D6245E031}">
      <dsp:nvSpPr>
        <dsp:cNvPr id="0" name=""/>
        <dsp:cNvSpPr/>
      </dsp:nvSpPr>
      <dsp:spPr>
        <a:xfrm>
          <a:off x="395501" y="492890"/>
          <a:ext cx="3268287" cy="326828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A</a:t>
          </a:r>
          <a:endParaRPr lang="zh-CN" altLang="en-US" sz="6100" kern="1200" dirty="0"/>
        </a:p>
      </dsp:txBody>
      <dsp:txXfrm>
        <a:off x="2172438" y="1095967"/>
        <a:ext cx="1108883" cy="1089429"/>
      </dsp:txXfrm>
    </dsp:sp>
    <dsp:sp modelId="{CD42C1E1-7513-4C29-B311-2254FF1C81F5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B</a:t>
          </a:r>
          <a:endParaRPr lang="zh-CN" altLang="en-US" sz="6100" kern="1200" dirty="0"/>
        </a:p>
      </dsp:txBody>
      <dsp:txXfrm>
        <a:off x="1121917" y="2652294"/>
        <a:ext cx="1478510" cy="1011612"/>
      </dsp:txXfrm>
    </dsp:sp>
    <dsp:sp modelId="{5DE4E1AA-9A7C-456C-9B18-8206D21B2AED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C</a:t>
          </a:r>
          <a:endParaRPr lang="zh-CN" altLang="en-US" sz="6100" kern="1200" dirty="0"/>
        </a:p>
      </dsp:txBody>
      <dsp:txXfrm>
        <a:off x="577202" y="1232145"/>
        <a:ext cx="1108883" cy="1089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6459F-6EC0-45D8-86D2-AE5D6245E031}">
      <dsp:nvSpPr>
        <dsp:cNvPr id="0" name=""/>
        <dsp:cNvSpPr/>
      </dsp:nvSpPr>
      <dsp:spPr>
        <a:xfrm>
          <a:off x="395501" y="492890"/>
          <a:ext cx="3268287" cy="326828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B</a:t>
          </a:r>
          <a:endParaRPr lang="zh-CN" altLang="en-US" sz="6100" kern="1200" dirty="0"/>
        </a:p>
      </dsp:txBody>
      <dsp:txXfrm>
        <a:off x="2172438" y="1095967"/>
        <a:ext cx="1108883" cy="1089429"/>
      </dsp:txXfrm>
    </dsp:sp>
    <dsp:sp modelId="{CD42C1E1-7513-4C29-B311-2254FF1C81F5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C</a:t>
          </a:r>
          <a:endParaRPr lang="zh-CN" altLang="en-US" sz="6100" kern="1200" dirty="0"/>
        </a:p>
      </dsp:txBody>
      <dsp:txXfrm>
        <a:off x="1121917" y="2652294"/>
        <a:ext cx="1478510" cy="1011612"/>
      </dsp:txXfrm>
    </dsp:sp>
    <dsp:sp modelId="{5DE4E1AA-9A7C-456C-9B18-8206D21B2AED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A</a:t>
          </a:r>
          <a:endParaRPr lang="zh-CN" altLang="en-US" sz="6100" kern="1200" dirty="0"/>
        </a:p>
      </dsp:txBody>
      <dsp:txXfrm>
        <a:off x="577202" y="1232145"/>
        <a:ext cx="1108883" cy="1089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6459F-6EC0-45D8-86D2-AE5D6245E031}">
      <dsp:nvSpPr>
        <dsp:cNvPr id="0" name=""/>
        <dsp:cNvSpPr/>
      </dsp:nvSpPr>
      <dsp:spPr>
        <a:xfrm>
          <a:off x="395501" y="492890"/>
          <a:ext cx="3268287" cy="326828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C</a:t>
          </a:r>
          <a:endParaRPr lang="zh-CN" altLang="en-US" sz="6100" kern="1200" dirty="0"/>
        </a:p>
      </dsp:txBody>
      <dsp:txXfrm>
        <a:off x="2172438" y="1095967"/>
        <a:ext cx="1108883" cy="1089429"/>
      </dsp:txXfrm>
    </dsp:sp>
    <dsp:sp modelId="{CD42C1E1-7513-4C29-B311-2254FF1C81F5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A</a:t>
          </a:r>
          <a:endParaRPr lang="zh-CN" altLang="en-US" sz="6100" kern="1200" dirty="0"/>
        </a:p>
      </dsp:txBody>
      <dsp:txXfrm>
        <a:off x="1121917" y="2652294"/>
        <a:ext cx="1478510" cy="1011612"/>
      </dsp:txXfrm>
    </dsp:sp>
    <dsp:sp modelId="{5DE4E1AA-9A7C-456C-9B18-8206D21B2AED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B</a:t>
          </a:r>
          <a:endParaRPr lang="zh-CN" altLang="en-US" sz="6100" kern="1200" dirty="0"/>
        </a:p>
      </dsp:txBody>
      <dsp:txXfrm>
        <a:off x="577202" y="1232145"/>
        <a:ext cx="1108883" cy="1089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B574-C554-4C64-A7BF-C46257BE842B}">
      <dsp:nvSpPr>
        <dsp:cNvPr id="0" name=""/>
        <dsp:cNvSpPr/>
      </dsp:nvSpPr>
      <dsp:spPr>
        <a:xfrm>
          <a:off x="3953" y="20032"/>
          <a:ext cx="237730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3" y="20032"/>
        <a:ext cx="2377306" cy="777600"/>
      </dsp:txXfrm>
    </dsp:sp>
    <dsp:sp modelId="{8B3AE4DD-F3D0-4110-996A-ADE30EB17DFC}">
      <dsp:nvSpPr>
        <dsp:cNvPr id="0" name=""/>
        <dsp:cNvSpPr/>
      </dsp:nvSpPr>
      <dsp:spPr>
        <a:xfrm>
          <a:off x="3953" y="797632"/>
          <a:ext cx="2377306" cy="1445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3" y="797632"/>
        <a:ext cx="2377306" cy="1445242"/>
      </dsp:txXfrm>
    </dsp:sp>
    <dsp:sp modelId="{B1BC4C3C-FBD8-4EF5-B06B-F87271FA2B3A}">
      <dsp:nvSpPr>
        <dsp:cNvPr id="0" name=""/>
        <dsp:cNvSpPr/>
      </dsp:nvSpPr>
      <dsp:spPr>
        <a:xfrm>
          <a:off x="2714082" y="20032"/>
          <a:ext cx="237730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（组长）</a:t>
          </a:r>
        </a:p>
      </dsp:txBody>
      <dsp:txXfrm>
        <a:off x="2714082" y="20032"/>
        <a:ext cx="2377306" cy="777600"/>
      </dsp:txXfrm>
    </dsp:sp>
    <dsp:sp modelId="{E577B2D8-D560-4013-BB08-6AA467D31EB9}">
      <dsp:nvSpPr>
        <dsp:cNvPr id="0" name=""/>
        <dsp:cNvSpPr/>
      </dsp:nvSpPr>
      <dsp:spPr>
        <a:xfrm>
          <a:off x="2714082" y="797632"/>
          <a:ext cx="2377306" cy="1445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提出方案：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规则处理：</a:t>
          </a:r>
        </a:p>
      </dsp:txBody>
      <dsp:txXfrm>
        <a:off x="2714082" y="797632"/>
        <a:ext cx="2377306" cy="1445242"/>
      </dsp:txXfrm>
    </dsp:sp>
    <dsp:sp modelId="{F756268B-FDEA-4A95-A48C-E51AF1597F38}">
      <dsp:nvSpPr>
        <dsp:cNvPr id="0" name=""/>
        <dsp:cNvSpPr/>
      </dsp:nvSpPr>
      <dsp:spPr>
        <a:xfrm>
          <a:off x="5424211" y="20032"/>
          <a:ext cx="237730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4211" y="20032"/>
        <a:ext cx="2377306" cy="777600"/>
      </dsp:txXfrm>
    </dsp:sp>
    <dsp:sp modelId="{AD300651-829A-41D5-8D8B-645A5F26B525}">
      <dsp:nvSpPr>
        <dsp:cNvPr id="0" name=""/>
        <dsp:cNvSpPr/>
      </dsp:nvSpPr>
      <dsp:spPr>
        <a:xfrm>
          <a:off x="5424211" y="797632"/>
          <a:ext cx="2377306" cy="1445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</a:t>
          </a:r>
        </a:p>
      </dsp:txBody>
      <dsp:txXfrm>
        <a:off x="5424211" y="797632"/>
        <a:ext cx="2377306" cy="1445242"/>
      </dsp:txXfrm>
    </dsp:sp>
    <dsp:sp modelId="{E7A0AB2A-0506-4398-A107-DBF1B453D238}">
      <dsp:nvSpPr>
        <dsp:cNvPr id="0" name=""/>
        <dsp:cNvSpPr/>
      </dsp:nvSpPr>
      <dsp:spPr>
        <a:xfrm>
          <a:off x="8134340" y="20032"/>
          <a:ext cx="237730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34340" y="20032"/>
        <a:ext cx="2377306" cy="777600"/>
      </dsp:txXfrm>
    </dsp:sp>
    <dsp:sp modelId="{3F823B72-0E95-427B-9F59-9A4C2B4D4CE2}">
      <dsp:nvSpPr>
        <dsp:cNvPr id="0" name=""/>
        <dsp:cNvSpPr/>
      </dsp:nvSpPr>
      <dsp:spPr>
        <a:xfrm>
          <a:off x="8134340" y="797632"/>
          <a:ext cx="2377306" cy="1445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34340" y="797632"/>
        <a:ext cx="2377306" cy="1445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B574-C554-4C64-A7BF-C46257BE842B}">
      <dsp:nvSpPr>
        <dsp:cNvPr id="0" name=""/>
        <dsp:cNvSpPr/>
      </dsp:nvSpPr>
      <dsp:spPr>
        <a:xfrm>
          <a:off x="3953" y="7806"/>
          <a:ext cx="237730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张三（组长）</a:t>
          </a:r>
        </a:p>
      </dsp:txBody>
      <dsp:txXfrm>
        <a:off x="3953" y="7806"/>
        <a:ext cx="2377306" cy="892800"/>
      </dsp:txXfrm>
    </dsp:sp>
    <dsp:sp modelId="{8B3AE4DD-F3D0-4110-996A-ADE30EB17DFC}">
      <dsp:nvSpPr>
        <dsp:cNvPr id="0" name=""/>
        <dsp:cNvSpPr/>
      </dsp:nvSpPr>
      <dsp:spPr>
        <a:xfrm>
          <a:off x="3953" y="900606"/>
          <a:ext cx="2377306" cy="59495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查阅资料：有关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程序编写中的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optimizer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Train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Test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的实现，采用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10-Fold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交叉验证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制作：模型网络以外的设计方案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3" y="900606"/>
        <a:ext cx="2377306" cy="5949586"/>
      </dsp:txXfrm>
    </dsp:sp>
    <dsp:sp modelId="{B1BC4C3C-FBD8-4EF5-B06B-F87271FA2B3A}">
      <dsp:nvSpPr>
        <dsp:cNvPr id="0" name=""/>
        <dsp:cNvSpPr/>
      </dsp:nvSpPr>
      <dsp:spPr>
        <a:xfrm>
          <a:off x="2714082" y="7806"/>
          <a:ext cx="237730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李四</a:t>
          </a:r>
        </a:p>
      </dsp:txBody>
      <dsp:txXfrm>
        <a:off x="2714082" y="7806"/>
        <a:ext cx="2377306" cy="892800"/>
      </dsp:txXfrm>
    </dsp:sp>
    <dsp:sp modelId="{E577B2D8-D560-4013-BB08-6AA467D31EB9}">
      <dsp:nvSpPr>
        <dsp:cNvPr id="0" name=""/>
        <dsp:cNvSpPr/>
      </dsp:nvSpPr>
      <dsp:spPr>
        <a:xfrm>
          <a:off x="2714082" y="900606"/>
          <a:ext cx="2377306" cy="59495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方案提出：尝试双向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的模型方案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代码编写：用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LSTM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1800" u="sng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network</a:t>
          </a:r>
          <a:r>
            <a:rPr lang="zh-CN" altLang="en-US" sz="1800" u="sng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实验进展：多次跑实验，解决</a:t>
          </a:r>
          <a:r>
            <a:rPr lang="en-US" altLang="zh-CN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session</a:t>
          </a:r>
          <a:r>
            <a:rPr lang="zh-CN" altLang="en-US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初始化问题导致的</a:t>
          </a:r>
          <a:r>
            <a:rPr lang="en-US" altLang="zh-CN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loss</a:t>
          </a:r>
          <a:r>
            <a:rPr lang="zh-CN" altLang="en-US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不下降的</a:t>
          </a:r>
          <a:r>
            <a:rPr lang="en-US" altLang="zh-CN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endParaRPr lang="zh-CN" altLang="en-US" sz="1800" u="none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（感谢第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周七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同学在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tf.session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方面提供的答疑与帮助）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082" y="900606"/>
        <a:ext cx="2377306" cy="5949586"/>
      </dsp:txXfrm>
    </dsp:sp>
    <dsp:sp modelId="{F756268B-FDEA-4A95-A48C-E51AF1597F38}">
      <dsp:nvSpPr>
        <dsp:cNvPr id="0" name=""/>
        <dsp:cNvSpPr/>
      </dsp:nvSpPr>
      <dsp:spPr>
        <a:xfrm>
          <a:off x="5424211" y="7806"/>
          <a:ext cx="237730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王五</a:t>
          </a:r>
        </a:p>
      </dsp:txBody>
      <dsp:txXfrm>
        <a:off x="5424211" y="7806"/>
        <a:ext cx="2377306" cy="892800"/>
      </dsp:txXfrm>
    </dsp:sp>
    <dsp:sp modelId="{AD300651-829A-41D5-8D8B-645A5F26B525}">
      <dsp:nvSpPr>
        <dsp:cNvPr id="0" name=""/>
        <dsp:cNvSpPr/>
      </dsp:nvSpPr>
      <dsp:spPr>
        <a:xfrm>
          <a:off x="5424211" y="900606"/>
          <a:ext cx="2377306" cy="59495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制作：模型网络的讲解部分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代码编写：实现</a:t>
          </a:r>
          <a:r>
            <a:rPr lang="en-US" altLang="zh-CN" sz="1800" u="sng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model</a:t>
          </a:r>
          <a:r>
            <a:rPr lang="zh-CN" altLang="en-US" sz="1800" u="sng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后期调参：尝试了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Adam, SGD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两种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Loss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函数，最终选择效果好的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Adam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后期调参：尝试了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0.001, 0.01, 0.1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三种学习率，最终选择效果最好的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0.001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4211" y="900606"/>
        <a:ext cx="2377306" cy="5949586"/>
      </dsp:txXfrm>
    </dsp:sp>
    <dsp:sp modelId="{E7A0AB2A-0506-4398-A107-DBF1B453D238}">
      <dsp:nvSpPr>
        <dsp:cNvPr id="0" name=""/>
        <dsp:cNvSpPr/>
      </dsp:nvSpPr>
      <dsp:spPr>
        <a:xfrm>
          <a:off x="8134340" y="7806"/>
          <a:ext cx="237730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赵六</a:t>
          </a:r>
        </a:p>
      </dsp:txBody>
      <dsp:txXfrm>
        <a:off x="8134340" y="7806"/>
        <a:ext cx="2377306" cy="892800"/>
      </dsp:txXfrm>
    </dsp:sp>
    <dsp:sp modelId="{3F823B72-0E95-427B-9F59-9A4C2B4D4CE2}">
      <dsp:nvSpPr>
        <dsp:cNvPr id="0" name=""/>
        <dsp:cNvSpPr/>
      </dsp:nvSpPr>
      <dsp:spPr>
        <a:xfrm>
          <a:off x="8134340" y="900606"/>
          <a:ext cx="2377306" cy="59495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方案提出：尝试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的模型方案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strike="sngStrik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</a:t>
          </a:r>
          <a:r>
            <a:rPr lang="en-US" altLang="zh-CN" sz="1800" b="0" strike="sngStrik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b="0" strike="sngStrik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的实现与测试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代码编写：用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Network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部分（最终未采用，代码见注释部分）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代码编写：预测前的数据预处理工作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数据整理：记录与总结实验中的各项数据进行对比实验。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34340" y="900606"/>
        <a:ext cx="2377306" cy="5949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B574-C554-4C64-A7BF-C46257BE842B}">
      <dsp:nvSpPr>
        <dsp:cNvPr id="0" name=""/>
        <dsp:cNvSpPr/>
      </dsp:nvSpPr>
      <dsp:spPr>
        <a:xfrm>
          <a:off x="3953" y="942859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张三（组长）</a:t>
          </a:r>
        </a:p>
      </dsp:txBody>
      <dsp:txXfrm>
        <a:off x="3953" y="942859"/>
        <a:ext cx="2377306" cy="950922"/>
      </dsp:txXfrm>
    </dsp:sp>
    <dsp:sp modelId="{8B3AE4DD-F3D0-4110-996A-ADE30EB17DFC}">
      <dsp:nvSpPr>
        <dsp:cNvPr id="0" name=""/>
        <dsp:cNvSpPr/>
      </dsp:nvSpPr>
      <dsp:spPr>
        <a:xfrm>
          <a:off x="3953" y="1893782"/>
          <a:ext cx="2377306" cy="4021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设计方案的全部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资料查阅：关于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optimizer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的调用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（王五</a:t>
          </a:r>
          <a:r>
            <a:rPr lang="zh-CN" altLang="en-US" sz="1800" b="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出国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了，我们组少个人，然后我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联系不到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赵六）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3" y="1893782"/>
        <a:ext cx="2377306" cy="4021357"/>
      </dsp:txXfrm>
    </dsp:sp>
    <dsp:sp modelId="{B1BC4C3C-FBD8-4EF5-B06B-F87271FA2B3A}">
      <dsp:nvSpPr>
        <dsp:cNvPr id="0" name=""/>
        <dsp:cNvSpPr/>
      </dsp:nvSpPr>
      <dsp:spPr>
        <a:xfrm>
          <a:off x="2714082" y="942859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李四</a:t>
          </a:r>
        </a:p>
      </dsp:txBody>
      <dsp:txXfrm>
        <a:off x="2714082" y="942859"/>
        <a:ext cx="2377306" cy="950922"/>
      </dsp:txXfrm>
    </dsp:sp>
    <dsp:sp modelId="{E577B2D8-D560-4013-BB08-6AA467D31EB9}">
      <dsp:nvSpPr>
        <dsp:cNvPr id="0" name=""/>
        <dsp:cNvSpPr/>
      </dsp:nvSpPr>
      <dsp:spPr>
        <a:xfrm>
          <a:off x="2714082" y="1893782"/>
          <a:ext cx="2377306" cy="4021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方案提出：尝试双向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的模型方案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代码编写：模型训练与预测的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全部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（代码写的好累，都没人帮忙，我一人一组就好了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082" y="1893782"/>
        <a:ext cx="2377306" cy="4021357"/>
      </dsp:txXfrm>
    </dsp:sp>
    <dsp:sp modelId="{F756268B-FDEA-4A95-A48C-E51AF1597F38}">
      <dsp:nvSpPr>
        <dsp:cNvPr id="0" name=""/>
        <dsp:cNvSpPr/>
      </dsp:nvSpPr>
      <dsp:spPr>
        <a:xfrm>
          <a:off x="5424211" y="942859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王五</a:t>
          </a:r>
        </a:p>
      </dsp:txBody>
      <dsp:txXfrm>
        <a:off x="5424211" y="942859"/>
        <a:ext cx="2377306" cy="950922"/>
      </dsp:txXfrm>
    </dsp:sp>
    <dsp:sp modelId="{AD300651-829A-41D5-8D8B-645A5F26B525}">
      <dsp:nvSpPr>
        <dsp:cNvPr id="0" name=""/>
        <dsp:cNvSpPr/>
      </dsp:nvSpPr>
      <dsp:spPr>
        <a:xfrm>
          <a:off x="5424211" y="1893782"/>
          <a:ext cx="2377306" cy="4021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4211" y="1893782"/>
        <a:ext cx="2377306" cy="4021357"/>
      </dsp:txXfrm>
    </dsp:sp>
    <dsp:sp modelId="{E7A0AB2A-0506-4398-A107-DBF1B453D238}">
      <dsp:nvSpPr>
        <dsp:cNvPr id="0" name=""/>
        <dsp:cNvSpPr/>
      </dsp:nvSpPr>
      <dsp:spPr>
        <a:xfrm>
          <a:off x="8134340" y="942859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赵六</a:t>
          </a:r>
        </a:p>
      </dsp:txBody>
      <dsp:txXfrm>
        <a:off x="8134340" y="942859"/>
        <a:ext cx="2377306" cy="950922"/>
      </dsp:txXfrm>
    </dsp:sp>
    <dsp:sp modelId="{3F823B72-0E95-427B-9F59-9A4C2B4D4CE2}">
      <dsp:nvSpPr>
        <dsp:cNvPr id="0" name=""/>
        <dsp:cNvSpPr/>
      </dsp:nvSpPr>
      <dsp:spPr>
        <a:xfrm>
          <a:off x="8134340" y="1893782"/>
          <a:ext cx="2377306" cy="4021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方案提出：基于关键字的规则方案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代码编写：基于规则的预测全部代码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800" b="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我联系不到他们，就自己写了一版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34340" y="1893782"/>
        <a:ext cx="2377306" cy="4021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E0E4-1C78-4295-B6ED-3FC6BDE342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88A72-1730-4861-9F87-C53127E5B4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logits: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一个事件发生与该事件不发生的比值的对数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统计学习方法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p78)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110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6143-9E45-4CA2-88E7-35EE11EE0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B8D7-4D60-43AD-BE94-7D5DE8B687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slideLayout" Target="../slideLayouts/slideLayout2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eeplearning.net/tutorial/lstm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Program Assignment</a:t>
            </a:r>
            <a:br>
              <a:rPr lang="en-US" altLang="zh-CN" dirty="0"/>
            </a:br>
            <a:r>
              <a:rPr lang="en-US" altLang="zh-CN" dirty="0"/>
              <a:t>Triple Matching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pPr algn="r"/>
            <a:endParaRPr lang="en-US" altLang="zh-CN" dirty="0"/>
          </a:p>
          <a:p>
            <a:pPr algn="r"/>
            <a:r>
              <a:rPr lang="en-US" altLang="zh-CN" dirty="0"/>
              <a:t>Dian Chen &amp; </a:t>
            </a:r>
            <a:r>
              <a:rPr lang="en-US" altLang="zh-CN" dirty="0" err="1"/>
              <a:t>Yixuan</a:t>
            </a:r>
            <a:r>
              <a:rPr lang="en-US" altLang="zh-CN" dirty="0"/>
              <a:t> Cao</a:t>
            </a:r>
            <a:endParaRPr lang="en-US" altLang="zh-CN" dirty="0"/>
          </a:p>
          <a:p>
            <a:pPr algn="r"/>
            <a:r>
              <a:rPr lang="en-US" altLang="zh-CN" dirty="0"/>
              <a:t>@AI-Fundamental Course</a:t>
            </a:r>
            <a:endParaRPr lang="en-US" altLang="zh-CN" dirty="0"/>
          </a:p>
          <a:p>
            <a:pPr algn="r"/>
            <a:r>
              <a:rPr lang="en-US" altLang="zh-CN" dirty="0"/>
              <a:t>Last Updated at 2018/12/03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should you submit?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 need to submit your model source file along with the parameters you trained from training data, and any other supplement that make your program runnable.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should declare your dependencies in requirements.txt.  You can generate that use </a:t>
            </a:r>
            <a:r>
              <a:rPr lang="en-US" altLang="zh-CN" dirty="0" err="1"/>
              <a:t>pipreqs</a:t>
            </a:r>
            <a:r>
              <a:rPr lang="en-US" altLang="zh-CN" dirty="0"/>
              <a:t>*.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Therefore you should upload a 2016xxxxxx.zip file, which after decompression should get a folder like this: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2016xxxxxxxxxx/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 requirements.txt (pip install –r requirements.txt)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 model.py (for calling predict)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 your parameter files (</a:t>
            </a:r>
            <a:r>
              <a:rPr lang="en-US" altLang="zh-CN" dirty="0" err="1"/>
              <a:t>my_model.ckpt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 any other source files (train.py)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 description about your model (mainly PPT)</a:t>
            </a:r>
            <a:endParaRPr lang="en-US" altLang="zh-CN" dirty="0"/>
          </a:p>
          <a:p>
            <a:pPr marL="0" indent="0">
              <a:buNone/>
            </a:pPr>
            <a:endParaRPr lang="en-US" altLang="zh-CN" baseline="30000" dirty="0"/>
          </a:p>
          <a:p>
            <a:pPr marL="0" indent="0" algn="r">
              <a:buNone/>
            </a:pPr>
            <a:r>
              <a:rPr lang="en-US" altLang="zh-CN" dirty="0"/>
              <a:t>* https://github.com/bndr/pipreqs</a:t>
            </a:r>
            <a:endParaRPr lang="zh-CN" altLang="en-US" baseline="30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Measures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059"/>
                <a:ext cx="10515600" cy="504165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Test data (700 sentences) will not be published.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In general, we use precision, recall and F1 score to evaluate this model.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{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|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is a sample whose ground truth label is 1}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/>
                  <a:t>= {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|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is a sample whose predicted label is 1}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/>
                  <a:t> = {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|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is a sample whose ground truth label and predicted label are both 1}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precision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CN" dirty="0"/>
                  <a:t> , 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/>
                  <a:t> and  F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are defined as follows: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   </m:t>
                      </m:r>
                      <m:r>
                        <m:rPr>
                          <m:sty m:val="p"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In this task, we define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{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|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a correct triple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{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en-US" altLang="zh-CN" dirty="0"/>
                  <a:t> | your model predicts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a correct triple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then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  </m:t>
                    </m:r>
                    <m:r>
                      <m:rPr>
                        <m:sty m:val="p"/>
                      </m:rPr>
                      <a:rPr lang="en-US" altLang="zh-CN" sz="3600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059"/>
                <a:ext cx="10515600" cy="5041656"/>
              </a:xfrm>
              <a:blipFill rotWithShape="1">
                <a:blip r:embed="rId1"/>
                <a:stretch>
                  <a:fillRect l="-522" t="-2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about training and cross validation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When you want to evaluate your model and choose hyper-parameters,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cross validation is usually useful.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K-fold CV: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Split all data you have into k folds.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 set a hyper-parameter, to evaluate your model, you should do something like this: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range(k):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model = train on all folds except the </a:t>
            </a:r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fold.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errors[</a:t>
            </a:r>
            <a:r>
              <a:rPr lang="en-US" altLang="zh-CN" dirty="0" err="1"/>
              <a:t>i</a:t>
            </a:r>
            <a:r>
              <a:rPr lang="en-US" altLang="zh-CN" dirty="0"/>
              <a:t>] = model prediction error on the </a:t>
            </a:r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fold (use measures like F1, precision, cost)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error=mean(errors)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you can try many hyper-parameter settings and choose the best one.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/ Valid / Test Dataset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48673" y="1521402"/>
          <a:ext cx="38908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内容占位符 3"/>
          <p:cNvGraphicFramePr/>
          <p:nvPr/>
        </p:nvGraphicFramePr>
        <p:xfrm>
          <a:off x="3983182" y="1521402"/>
          <a:ext cx="38908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7" name="内容占位符 3"/>
          <p:cNvGraphicFramePr/>
          <p:nvPr/>
        </p:nvGraphicFramePr>
        <p:xfrm>
          <a:off x="7617691" y="1521402"/>
          <a:ext cx="38908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8" name="椭圆 7"/>
          <p:cNvSpPr/>
          <p:nvPr/>
        </p:nvSpPr>
        <p:spPr>
          <a:xfrm>
            <a:off x="10353964" y="366857"/>
            <a:ext cx="1154545" cy="1154545"/>
          </a:xfrm>
          <a:prstGeom prst="ellipse">
            <a:avLst/>
          </a:prstGeom>
          <a:gradFill rotWithShape="0">
            <a:gsLst>
              <a:gs pos="0">
                <a:srgbClr val="5B9BD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5B9BD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5B9BD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77470" tIns="77470" rIns="77470" bIns="77470" numCol="1" spcCol="1270" anchor="ctr" anchorCtr="0">
            <a:noAutofit/>
          </a:bodyPr>
          <a:lstStyle/>
          <a:p>
            <a:pPr lvl="0"/>
            <a:r>
              <a:rPr lang="en-US" altLang="zh-CN" sz="6000" dirty="0">
                <a:solidFill>
                  <a:schemeClr val="bg1"/>
                </a:solidFill>
              </a:rPr>
              <a:t> D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078" y="3839730"/>
            <a:ext cx="105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31099" y="3404683"/>
            <a:ext cx="1041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9943" y="3864047"/>
            <a:ext cx="105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4964" y="3429000"/>
            <a:ext cx="1041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15286" y="3864047"/>
            <a:ext cx="105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80307" y="3429000"/>
            <a:ext cx="1041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48890" y="687248"/>
            <a:ext cx="85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37309" y="5495636"/>
            <a:ext cx="10716491" cy="193964"/>
          </a:xfrm>
          <a:prstGeom prst="roundRect">
            <a:avLst/>
          </a:prstGeom>
          <a:gradFill rotWithShape="0">
            <a:gsLst>
              <a:gs pos="0">
                <a:srgbClr val="5B9BD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5B9BD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5B9BD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77470" tIns="77470" rIns="77470" bIns="77470" numCol="1" spcCol="1270" anchor="ctr" anchorCtr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useful links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There is a example code about LSTM: </a:t>
            </a:r>
            <a:r>
              <a:rPr lang="en-US" altLang="zh-CN" dirty="0">
                <a:hlinkClick r:id="rId1"/>
              </a:rPr>
              <a:t>http://deeplearning.net/tutorial/lstm.html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 want to watch the data (Unicode </a:t>
            </a:r>
            <a:r>
              <a:rPr lang="en-US" altLang="zh-CN" dirty="0" err="1"/>
              <a:t>json</a:t>
            </a:r>
            <a:r>
              <a:rPr lang="en-US" altLang="zh-CN" dirty="0"/>
              <a:t> file), you can search online about ‘Unicode </a:t>
            </a:r>
            <a:r>
              <a:rPr lang="zh-CN" altLang="en-US" dirty="0"/>
              <a:t>中文转换</a:t>
            </a:r>
            <a:r>
              <a:rPr lang="en-US" altLang="zh-CN" dirty="0"/>
              <a:t>’, or, by encoding it in python.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5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</a:t>
            </a:r>
            <a:br>
              <a:rPr lang="en-US" altLang="zh-CN" sz="2600" dirty="0">
                <a:solidFill>
                  <a:srgbClr val="FFFFFF"/>
                </a:solidFill>
              </a:rPr>
            </a:br>
            <a:r>
              <a:rPr lang="en-US" altLang="zh-CN" sz="2600" dirty="0">
                <a:solidFill>
                  <a:srgbClr val="FFFFFF"/>
                </a:solidFill>
              </a:rPr>
              <a:t>the terms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" t="896" r="353"/>
          <a:stretch>
            <a:fillRect/>
          </a:stretch>
        </p:blipFill>
        <p:spPr>
          <a:xfrm>
            <a:off x="4038601" y="1459523"/>
            <a:ext cx="7162800" cy="39714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思路和问题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110"/>
            <a:ext cx="10515600" cy="5008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1) </a:t>
            </a: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2) </a:t>
            </a:r>
            <a:r>
              <a:rPr lang="zh-CN" altLang="en-US" dirty="0"/>
              <a:t>基于训练的方法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3) </a:t>
            </a:r>
            <a:r>
              <a:rPr lang="zh-CN" altLang="en-US" dirty="0"/>
              <a:t>兼而有之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规则：三元组的组合规律是否存在哪些固定的模式？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训练：如何构建网络可以更好的学到组合规律？</a:t>
            </a:r>
            <a:r>
              <a:rPr lang="en-US" altLang="zh-CN" dirty="0"/>
              <a:t>(as Playground)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兼而有之：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在模型预测前如何提供更多输入信息？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从模型预测出的结果中如何总结规律？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zh-CN" altLang="en-US"/>
              <a:t>分组和考核安排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11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一共</a:t>
            </a:r>
            <a:r>
              <a:rPr lang="en-US" altLang="zh-CN" dirty="0"/>
              <a:t>12</a:t>
            </a:r>
            <a:r>
              <a:rPr lang="zh-CN" altLang="en-US" dirty="0"/>
              <a:t>组（分组情况见</a:t>
            </a:r>
            <a:r>
              <a:rPr lang="en-US" altLang="zh-CN" dirty="0"/>
              <a:t>excel</a:t>
            </a:r>
            <a:r>
              <a:rPr lang="zh-CN" altLang="en-US" dirty="0"/>
              <a:t>文件）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两阶段考核 （均通过</a:t>
            </a:r>
            <a:r>
              <a:rPr lang="en-US" altLang="zh-CN" dirty="0"/>
              <a:t>SEP</a:t>
            </a:r>
            <a:r>
              <a:rPr lang="zh-CN" altLang="en-US" dirty="0"/>
              <a:t>平台提交）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日，组长提交设计方案</a:t>
            </a:r>
            <a:r>
              <a:rPr lang="en-US" altLang="zh-CN" dirty="0"/>
              <a:t>PPT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2) 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日，组长提交最终代码及模型文件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分组情况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4319"/>
          <a:stretch>
            <a:fillRect/>
          </a:stretch>
        </p:blipFill>
        <p:spPr>
          <a:xfrm>
            <a:off x="0" y="1789716"/>
            <a:ext cx="12171342" cy="41677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1418" y="1376219"/>
            <a:ext cx="480291" cy="51166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关于分组与得分制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37110"/>
            <a:ext cx="10897945" cy="5081874"/>
          </a:xfrm>
        </p:spPr>
        <p:txBody>
          <a:bodyPr/>
          <a:lstStyle/>
          <a:p>
            <a:r>
              <a:rPr lang="zh-CN" altLang="en-US" dirty="0"/>
              <a:t>组长</a:t>
            </a:r>
            <a:endParaRPr lang="en-US" altLang="zh-CN" dirty="0"/>
          </a:p>
          <a:p>
            <a:pPr lvl="1"/>
            <a:r>
              <a:rPr lang="zh-CN" altLang="en-US" dirty="0"/>
              <a:t>负责自己小组的</a:t>
            </a:r>
            <a:r>
              <a:rPr lang="zh-CN" altLang="en-US" b="1" dirty="0"/>
              <a:t>代码</a:t>
            </a:r>
            <a:r>
              <a:rPr lang="zh-CN" altLang="en-US" dirty="0"/>
              <a:t>以及</a:t>
            </a:r>
            <a:r>
              <a:rPr lang="en-US" altLang="zh-CN" b="1" dirty="0"/>
              <a:t>PPT</a:t>
            </a:r>
            <a:r>
              <a:rPr lang="zh-CN" altLang="en-US" dirty="0"/>
              <a:t>的</a:t>
            </a:r>
            <a:r>
              <a:rPr lang="zh-CN" altLang="en-US" u="sng" dirty="0"/>
              <a:t>提交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负责联络自己小组的其他成员；</a:t>
            </a:r>
            <a:endParaRPr lang="en-US" altLang="zh-CN" dirty="0"/>
          </a:p>
          <a:p>
            <a:r>
              <a:rPr lang="zh-CN" altLang="en-US" dirty="0"/>
              <a:t>得分制：</a:t>
            </a:r>
            <a:r>
              <a:rPr lang="en-US" altLang="zh-CN" dirty="0"/>
              <a:t>(</a:t>
            </a:r>
            <a:r>
              <a:rPr lang="zh-CN" altLang="en-US" dirty="0"/>
              <a:t>小组成果得分 </a:t>
            </a:r>
            <a:r>
              <a:rPr lang="en-US" altLang="zh-CN" dirty="0"/>
              <a:t>+ PPT</a:t>
            </a:r>
            <a:r>
              <a:rPr lang="zh-CN" altLang="en-US" dirty="0"/>
              <a:t>表达得分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个人工作量比率</a:t>
            </a:r>
            <a:endParaRPr lang="en-US" altLang="zh-CN" dirty="0"/>
          </a:p>
          <a:p>
            <a:pPr lvl="1"/>
            <a:r>
              <a:rPr lang="zh-CN" altLang="en-US" dirty="0"/>
              <a:t>小组成果得分：</a:t>
            </a:r>
            <a:endParaRPr lang="en-US" altLang="zh-CN" dirty="0"/>
          </a:p>
          <a:p>
            <a:pPr lvl="2"/>
            <a:r>
              <a:rPr lang="zh-CN" altLang="en-US" dirty="0"/>
              <a:t>效果</a:t>
            </a:r>
            <a:r>
              <a:rPr lang="en-US" altLang="zh-CN" dirty="0"/>
              <a:t>(P/R/F1)</a:t>
            </a:r>
            <a:endParaRPr lang="en-US" altLang="zh-CN" dirty="0"/>
          </a:p>
          <a:p>
            <a:pPr lvl="2"/>
            <a:r>
              <a:rPr lang="zh-CN" altLang="en-US" dirty="0"/>
              <a:t>想法</a:t>
            </a:r>
            <a:r>
              <a:rPr lang="en-US" altLang="zh-CN" dirty="0"/>
              <a:t>(</a:t>
            </a:r>
            <a:r>
              <a:rPr lang="zh-CN" altLang="en-US" dirty="0"/>
              <a:t>创新</a:t>
            </a:r>
            <a:r>
              <a:rPr lang="en-US" altLang="zh-CN" dirty="0"/>
              <a:t>/</a:t>
            </a:r>
            <a:r>
              <a:rPr lang="zh-CN" altLang="en-US" dirty="0"/>
              <a:t>实用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PPT</a:t>
            </a:r>
            <a:r>
              <a:rPr lang="zh-CN" altLang="en-US" dirty="0"/>
              <a:t>表达得分：</a:t>
            </a:r>
            <a:endParaRPr lang="en-US" altLang="zh-CN" dirty="0"/>
          </a:p>
          <a:p>
            <a:pPr lvl="2"/>
            <a:r>
              <a:rPr lang="zh-CN" altLang="en-US" dirty="0"/>
              <a:t>思路表达清晰</a:t>
            </a:r>
            <a:endParaRPr lang="en-US" altLang="zh-CN" dirty="0"/>
          </a:p>
          <a:p>
            <a:pPr lvl="2"/>
            <a:r>
              <a:rPr lang="zh-CN" altLang="en-US" dirty="0"/>
              <a:t>分工明确真实</a:t>
            </a:r>
            <a:endParaRPr lang="en-US" altLang="zh-CN" dirty="0"/>
          </a:p>
          <a:p>
            <a:pPr lvl="1"/>
            <a:r>
              <a:rPr lang="zh-CN" altLang="en-US" dirty="0"/>
              <a:t>个人工作量：</a:t>
            </a:r>
            <a:endParaRPr lang="en-US" altLang="zh-CN" dirty="0"/>
          </a:p>
          <a:p>
            <a:pPr lvl="2"/>
            <a:r>
              <a:rPr lang="zh-CN" altLang="en-US" dirty="0"/>
              <a:t>项目中完成情况</a:t>
            </a:r>
            <a:endParaRPr lang="en-US" altLang="zh-CN" dirty="0"/>
          </a:p>
          <a:p>
            <a:pPr lvl="2"/>
            <a:r>
              <a:rPr lang="zh-CN" altLang="en-US" dirty="0"/>
              <a:t>比率取值</a:t>
            </a:r>
            <a:r>
              <a:rPr lang="en-US" altLang="zh-CN" dirty="0"/>
              <a:t>0.5 ~ 1.5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096" y="3507039"/>
            <a:ext cx="7481048" cy="27179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110"/>
            <a:ext cx="10515600" cy="52094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Given a sentence that describes the financial situation of a company in the past few years.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sentence1: 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 </a:t>
            </a:r>
            <a:r>
              <a:rPr lang="en-US" altLang="zh-CN" sz="2600" dirty="0"/>
              <a:t>2013</a:t>
            </a:r>
            <a:r>
              <a:rPr lang="zh-CN" altLang="zh-CN" sz="2600" dirty="0"/>
              <a:t>年度、</a:t>
            </a:r>
            <a:r>
              <a:rPr lang="en-US" altLang="zh-CN" sz="2600" dirty="0"/>
              <a:t>2014</a:t>
            </a:r>
            <a:r>
              <a:rPr lang="zh-CN" altLang="zh-CN" sz="2600" dirty="0"/>
              <a:t>年度和</a:t>
            </a:r>
            <a:r>
              <a:rPr lang="en-US" altLang="zh-CN" sz="2600" dirty="0"/>
              <a:t>2015</a:t>
            </a:r>
            <a:r>
              <a:rPr lang="zh-CN" altLang="zh-CN" sz="2600" dirty="0"/>
              <a:t>年</a:t>
            </a:r>
            <a:r>
              <a:rPr lang="en-US" altLang="zh-CN" sz="2600" dirty="0"/>
              <a:t>1-6</a:t>
            </a:r>
            <a:r>
              <a:rPr lang="zh-CN" altLang="zh-CN" sz="2600" dirty="0"/>
              <a:t>月，发行人应付账款余额分别为</a:t>
            </a:r>
            <a:r>
              <a:rPr lang="en-US" altLang="zh-CN" sz="2600" dirty="0"/>
              <a:t>2306</a:t>
            </a:r>
            <a:r>
              <a:rPr lang="zh-CN" altLang="zh-CN" sz="2600" dirty="0"/>
              <a:t>万元、</a:t>
            </a:r>
            <a:r>
              <a:rPr lang="en-US" altLang="zh-CN" sz="2600" dirty="0"/>
              <a:t>635</a:t>
            </a:r>
            <a:r>
              <a:rPr lang="zh-CN" altLang="zh-CN" sz="2600" dirty="0"/>
              <a:t>万元和</a:t>
            </a:r>
            <a:r>
              <a:rPr lang="en-US" altLang="zh-CN" sz="2600" dirty="0"/>
              <a:t>70118</a:t>
            </a:r>
            <a:r>
              <a:rPr lang="zh-CN" altLang="zh-CN" sz="2600" dirty="0"/>
              <a:t>万元。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dirty="0"/>
              <a:t>We extract some </a:t>
            </a:r>
            <a:r>
              <a:rPr lang="en-US" altLang="zh-CN" b="1" dirty="0"/>
              <a:t>entities</a:t>
            </a:r>
            <a:r>
              <a:rPr lang="en-US" altLang="zh-CN" dirty="0"/>
              <a:t> , include </a:t>
            </a:r>
            <a:r>
              <a:rPr lang="en-US" altLang="zh-CN" b="1" dirty="0"/>
              <a:t>time</a:t>
            </a:r>
            <a:r>
              <a:rPr lang="en-US" altLang="zh-CN" dirty="0"/>
              <a:t>, </a:t>
            </a:r>
            <a:r>
              <a:rPr lang="en-US" altLang="zh-CN" b="1" dirty="0"/>
              <a:t>attribute</a:t>
            </a:r>
            <a:r>
              <a:rPr lang="en-US" altLang="zh-CN" dirty="0"/>
              <a:t>, and </a:t>
            </a:r>
            <a:r>
              <a:rPr lang="en-US" altLang="zh-CN" b="1" dirty="0"/>
              <a:t>value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times:  2013</a:t>
            </a:r>
            <a:r>
              <a:rPr lang="zh-CN" altLang="en-US" dirty="0"/>
              <a:t>年度、</a:t>
            </a:r>
            <a:r>
              <a:rPr lang="en-US" altLang="zh-CN" dirty="0"/>
              <a:t>2014</a:t>
            </a:r>
            <a:r>
              <a:rPr lang="zh-CN" altLang="en-US" dirty="0"/>
              <a:t>年度、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1-6</a:t>
            </a:r>
            <a:r>
              <a:rPr lang="zh-CN" altLang="en-US" dirty="0"/>
              <a:t>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attributes: </a:t>
            </a:r>
            <a:r>
              <a:rPr lang="zh-CN" altLang="en-US" dirty="0"/>
              <a:t>应收账款   </a:t>
            </a:r>
            <a:r>
              <a:rPr lang="en-US" altLang="zh-CN" dirty="0"/>
              <a:t>(attributes might be not complete)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values: 2306</a:t>
            </a:r>
            <a:r>
              <a:rPr lang="zh-CN" altLang="zh-CN" dirty="0"/>
              <a:t>万元、</a:t>
            </a:r>
            <a:r>
              <a:rPr lang="en-US" altLang="zh-CN" dirty="0"/>
              <a:t>635</a:t>
            </a:r>
            <a:r>
              <a:rPr lang="zh-CN" altLang="zh-CN" dirty="0"/>
              <a:t>万元</a:t>
            </a:r>
            <a:r>
              <a:rPr lang="zh-CN" altLang="en-US" dirty="0"/>
              <a:t>、</a:t>
            </a:r>
            <a:r>
              <a:rPr lang="en-US" altLang="zh-CN" dirty="0"/>
              <a:t>70118</a:t>
            </a:r>
            <a:r>
              <a:rPr lang="zh-CN" altLang="zh-CN" dirty="0"/>
              <a:t>万元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define a </a:t>
            </a:r>
            <a:r>
              <a:rPr lang="en-US" altLang="zh-CN" b="1" dirty="0"/>
              <a:t>triple</a:t>
            </a:r>
            <a:r>
              <a:rPr lang="en-US" altLang="zh-CN" dirty="0"/>
              <a:t> is consisted of three ordered components: [time, attribute, value].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the sentence states that at time </a:t>
            </a:r>
            <a:r>
              <a:rPr lang="en-US" altLang="zh-CN" b="1" i="1" dirty="0"/>
              <a:t>t</a:t>
            </a:r>
            <a:r>
              <a:rPr lang="en-US" altLang="zh-CN" dirty="0"/>
              <a:t>, the value of attribute </a:t>
            </a:r>
            <a:r>
              <a:rPr lang="en-US" altLang="zh-CN" b="1" i="1" dirty="0"/>
              <a:t>a</a:t>
            </a:r>
            <a:r>
              <a:rPr lang="en-US" altLang="zh-CN" dirty="0"/>
              <a:t> was </a:t>
            </a:r>
            <a:r>
              <a:rPr lang="en-US" altLang="zh-CN" b="1" i="1" dirty="0"/>
              <a:t>v</a:t>
            </a:r>
            <a:r>
              <a:rPr lang="en-US" altLang="zh-CN" dirty="0"/>
              <a:t>, we say </a:t>
            </a:r>
            <a:r>
              <a:rPr lang="en-US" altLang="zh-CN" b="1" dirty="0"/>
              <a:t>triple</a:t>
            </a:r>
            <a:r>
              <a:rPr lang="en-US" altLang="zh-CN" dirty="0"/>
              <a:t> </a:t>
            </a:r>
            <a:r>
              <a:rPr lang="en-US" altLang="zh-CN" i="1" dirty="0"/>
              <a:t>[</a:t>
            </a:r>
            <a:r>
              <a:rPr lang="en-US" altLang="zh-CN" b="1" i="1" dirty="0"/>
              <a:t>t, a, v</a:t>
            </a:r>
            <a:r>
              <a:rPr lang="en-US" altLang="zh-CN" i="1" dirty="0"/>
              <a:t>] </a:t>
            </a:r>
            <a:r>
              <a:rPr lang="en-US" altLang="zh-CN" dirty="0"/>
              <a:t>is a </a:t>
            </a:r>
            <a:r>
              <a:rPr lang="en-US" altLang="zh-CN" b="1" dirty="0"/>
              <a:t>correct triple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  all correct  triples in sentence1: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zh-CN" dirty="0">
                <a:latin typeface="+mn-ea"/>
              </a:rPr>
              <a:t>【</a:t>
            </a:r>
            <a:r>
              <a:rPr lang="en-US" altLang="zh-CN" dirty="0">
                <a:latin typeface="+mn-ea"/>
              </a:rPr>
              <a:t>2013</a:t>
            </a:r>
            <a:r>
              <a:rPr lang="zh-CN" altLang="zh-CN" dirty="0">
                <a:latin typeface="+mn-ea"/>
              </a:rPr>
              <a:t>年度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zh-CN" dirty="0">
                <a:latin typeface="+mn-ea"/>
              </a:rPr>
              <a:t>应付账款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2306</a:t>
            </a:r>
            <a:r>
              <a:rPr lang="zh-CN" altLang="zh-CN" dirty="0">
                <a:latin typeface="+mn-ea"/>
              </a:rPr>
              <a:t>万元】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zh-CN" dirty="0">
                <a:latin typeface="+mn-ea"/>
              </a:rPr>
              <a:t>【</a:t>
            </a:r>
            <a:r>
              <a:rPr lang="en-US" altLang="zh-CN" dirty="0">
                <a:latin typeface="+mn-ea"/>
              </a:rPr>
              <a:t>2014</a:t>
            </a:r>
            <a:r>
              <a:rPr lang="zh-CN" altLang="zh-CN" dirty="0">
                <a:latin typeface="+mn-ea"/>
              </a:rPr>
              <a:t>年度、应付账款、</a:t>
            </a:r>
            <a:r>
              <a:rPr lang="en-US" altLang="zh-CN" dirty="0">
                <a:latin typeface="+mn-ea"/>
              </a:rPr>
              <a:t>635</a:t>
            </a:r>
            <a:r>
              <a:rPr lang="zh-CN" altLang="zh-CN" dirty="0">
                <a:latin typeface="+mn-ea"/>
              </a:rPr>
              <a:t>万元】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zh-CN" dirty="0">
                <a:latin typeface="+mn-ea"/>
              </a:rPr>
              <a:t>【</a:t>
            </a:r>
            <a:r>
              <a:rPr lang="en-US" altLang="zh-CN" dirty="0">
                <a:latin typeface="+mn-ea"/>
              </a:rPr>
              <a:t>2015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1-6</a:t>
            </a:r>
            <a:r>
              <a:rPr lang="zh-CN" altLang="zh-CN" dirty="0">
                <a:latin typeface="+mn-ea"/>
              </a:rPr>
              <a:t>月、应付账款、</a:t>
            </a:r>
            <a:r>
              <a:rPr lang="en-US" altLang="zh-CN" dirty="0">
                <a:latin typeface="+mn-ea"/>
              </a:rPr>
              <a:t>70118</a:t>
            </a:r>
            <a:r>
              <a:rPr lang="zh-CN" altLang="zh-CN" dirty="0">
                <a:latin typeface="+mn-ea"/>
              </a:rPr>
              <a:t>万元】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分工情况（需要体现在</a:t>
            </a:r>
            <a:r>
              <a:rPr lang="en-US" altLang="zh-CN" dirty="0"/>
              <a:t>PPT</a:t>
            </a:r>
            <a:r>
              <a:rPr lang="zh-CN" altLang="en-US" dirty="0"/>
              <a:t>中）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84814"/>
          <a:ext cx="10515600" cy="2262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3630037"/>
            <a:ext cx="109635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）不要写百分比，做了多少事情写多少事情即可，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）每件细节的事情最多写一位同学（例如查资料解决了某个特定问题）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）难度较大的任务，多人合作的情况，最多写贡献最大的两名同学</a:t>
            </a:r>
            <a:endParaRPr lang="en-US" altLang="zh-CN" sz="2400" dirty="0"/>
          </a:p>
          <a:p>
            <a:r>
              <a:rPr lang="zh-CN" altLang="en-US" sz="2400" dirty="0"/>
              <a:t>　（即鼓励分工明确独立，各司其职，任务可以分的很细尽量都参与进来）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）查阅的资料只有在程序编写中确实使用到了才需要写上</a:t>
            </a:r>
            <a:endParaRPr lang="en-US" altLang="zh-CN" sz="2400" dirty="0"/>
          </a:p>
          <a:p>
            <a:r>
              <a:rPr lang="zh-CN" altLang="en-US" sz="2400" dirty="0"/>
              <a:t>　（即使是错误的尝试也可以放在注释里，但要求是可运行的代码片）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）代码编写过程必然会包括该部分的查阅资料，所以不要重复写上查阅资料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）组长联络同学、提交</a:t>
            </a:r>
            <a:r>
              <a:rPr lang="en-US" altLang="zh-CN" sz="2400" dirty="0"/>
              <a:t>PPT</a:t>
            </a:r>
            <a:r>
              <a:rPr lang="zh-CN" altLang="en-US" sz="2400" dirty="0"/>
              <a:t>和代码的工作，这部分计入工作量但不用写在这里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0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: 圆角 6"/>
          <p:cNvSpPr/>
          <p:nvPr/>
        </p:nvSpPr>
        <p:spPr>
          <a:xfrm>
            <a:off x="0" y="6350000"/>
            <a:ext cx="1200728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示例</a:t>
            </a:r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0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: 圆角 5"/>
          <p:cNvSpPr/>
          <p:nvPr/>
        </p:nvSpPr>
        <p:spPr>
          <a:xfrm>
            <a:off x="0" y="6350000"/>
            <a:ext cx="1200728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示例</a:t>
            </a:r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4" r="1" b="15725"/>
          <a:stretch>
            <a:fillRect/>
          </a:stretch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rot="21339788">
            <a:off x="8240651" y="511733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祝大家前程似锦！</a:t>
            </a:r>
            <a:endParaRPr lang="zh-CN" altLang="en-US" sz="28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21426324">
            <a:off x="8600630" y="5620135"/>
            <a:ext cx="29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AI-Fundamental Course 2017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000">
            <a:off x="1277575" y="1001146"/>
            <a:ext cx="9757767" cy="47643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rot="21339788">
            <a:off x="8240651" y="511733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祝大家前程似锦！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 rot="21423906">
            <a:off x="8600630" y="5333901"/>
            <a:ext cx="2907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AI-Fundamental Course 2018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&lt;Placeholder for picture&gt;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problem is: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a sentence and entities in that sentence, </a:t>
            </a:r>
            <a:endParaRPr lang="en-US" altLang="zh-C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 all correct triples.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1: vocabulary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024" y="1337110"/>
            <a:ext cx="11627892" cy="48453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There is a table that map word to a unique 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according to that table, we can generate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two </a:t>
            </a:r>
            <a:r>
              <a:rPr lang="en-US" altLang="zh-CN" dirty="0" err="1"/>
              <a:t>dicts</a:t>
            </a:r>
            <a:r>
              <a:rPr lang="en-US" altLang="zh-CN" dirty="0"/>
              <a:t> (</a:t>
            </a:r>
            <a:r>
              <a:rPr lang="en-US" altLang="zh-CN" dirty="0" err="1"/>
              <a:t>js</a:t>
            </a:r>
            <a:r>
              <a:rPr lang="en-US" altLang="zh-CN" dirty="0"/>
              <a:t> object / java </a:t>
            </a:r>
            <a:r>
              <a:rPr lang="en-US" altLang="zh-CN" dirty="0" err="1"/>
              <a:t>HashTable</a:t>
            </a:r>
            <a:r>
              <a:rPr lang="en-US" altLang="zh-CN" dirty="0"/>
              <a:t> )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word2idx:   word2idx[‘</a:t>
            </a:r>
            <a:r>
              <a:rPr lang="zh-CN" altLang="en-US" dirty="0"/>
              <a:t>为</a:t>
            </a:r>
            <a:r>
              <a:rPr lang="en-US" altLang="zh-CN" dirty="0"/>
              <a:t>’]  returns 8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idx2word:   idx2word[8] returns ‘</a:t>
            </a:r>
            <a:r>
              <a:rPr lang="zh-CN" altLang="en-US" dirty="0"/>
              <a:t>为</a:t>
            </a:r>
            <a:r>
              <a:rPr lang="en-US" altLang="zh-CN" dirty="0"/>
              <a:t>’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Notice: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convert </a:t>
            </a:r>
            <a:endParaRPr lang="en-US" altLang="zh-CN" dirty="0"/>
          </a:p>
          <a:p>
            <a:r>
              <a:rPr lang="en-US" altLang="zh-CN" dirty="0"/>
              <a:t>any word that we think is a Attribute like ‘</a:t>
            </a:r>
            <a:r>
              <a:rPr lang="zh-CN" altLang="en-US" dirty="0"/>
              <a:t>收入</a:t>
            </a:r>
            <a:r>
              <a:rPr lang="en-US" altLang="zh-CN" dirty="0"/>
              <a:t>’, ‘</a:t>
            </a:r>
            <a:r>
              <a:rPr lang="zh-CN" altLang="en-US" dirty="0"/>
              <a:t>销售额</a:t>
            </a:r>
            <a:r>
              <a:rPr lang="en-US" altLang="zh-CN" dirty="0"/>
              <a:t>’ to ‘$ATTRIBUTE$’</a:t>
            </a:r>
            <a:endParaRPr lang="en-US" altLang="zh-CN" dirty="0"/>
          </a:p>
          <a:p>
            <a:r>
              <a:rPr lang="en-US" altLang="zh-CN" dirty="0"/>
              <a:t>any word that we think is a time like ‘2015</a:t>
            </a:r>
            <a:r>
              <a:rPr lang="zh-CN" altLang="en-US" dirty="0"/>
              <a:t>年末</a:t>
            </a:r>
            <a:r>
              <a:rPr lang="en-US" altLang="zh-CN" dirty="0"/>
              <a:t>’, ‘2015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31’ to $TIME$, </a:t>
            </a:r>
            <a:endParaRPr lang="en-US" altLang="zh-CN" dirty="0"/>
          </a:p>
          <a:p>
            <a:r>
              <a:rPr lang="en-US" altLang="zh-CN" dirty="0"/>
              <a:t>any word that we think is a value like ‘200</a:t>
            </a:r>
            <a:r>
              <a:rPr lang="zh-CN" altLang="en-US" dirty="0"/>
              <a:t>万</a:t>
            </a:r>
            <a:r>
              <a:rPr lang="en-US" altLang="zh-CN" dirty="0"/>
              <a:t>’, ’10%’, ‘1.21’ to $VALUE$, </a:t>
            </a:r>
            <a:endParaRPr lang="en-US" altLang="zh-CN" dirty="0"/>
          </a:p>
          <a:p>
            <a:r>
              <a:rPr lang="en-US" altLang="zh-CN" dirty="0"/>
              <a:t>any word that is a digit but not a value to $DIGIT$</a:t>
            </a:r>
            <a:endParaRPr lang="en-US" altLang="zh-CN" dirty="0"/>
          </a:p>
          <a:p>
            <a:r>
              <a:rPr lang="en-US" altLang="zh-CN" dirty="0"/>
              <a:t>any word that do not show in this vocabulary to ‘$UNKNOWN$’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vocabulary is sorted by word frequency in descending order except the first six special words.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Words whose indexes are larger than 1500 may only appear once in our corpus.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94849" y="344662"/>
          <a:ext cx="2743204" cy="426720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958472"/>
                <a:gridCol w="1784732"/>
              </a:tblGrid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</a:rPr>
                        <a:t>Idx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word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$TIME$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$ATTRIBUTE$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$VALUE$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$UNKNOWN$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$DIGIT$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$EOS$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、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分别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…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2: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024" y="1337110"/>
            <a:ext cx="11627892" cy="48453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 list of </a:t>
            </a:r>
            <a:r>
              <a:rPr lang="en-US" altLang="zh-CN" dirty="0" err="1"/>
              <a:t>dict</a:t>
            </a:r>
            <a:r>
              <a:rPr lang="en-US" altLang="zh-CN" dirty="0"/>
              <a:t> (</a:t>
            </a:r>
            <a:r>
              <a:rPr lang="en-US" altLang="zh-CN" dirty="0" err="1"/>
              <a:t>js</a:t>
            </a:r>
            <a:r>
              <a:rPr lang="en-US" altLang="zh-CN" dirty="0"/>
              <a:t> object / java </a:t>
            </a:r>
            <a:r>
              <a:rPr lang="en-US" altLang="zh-CN" dirty="0" err="1"/>
              <a:t>HashTable</a:t>
            </a:r>
            <a:r>
              <a:rPr lang="en-US" altLang="zh-CN" dirty="0"/>
              <a:t> ). Each </a:t>
            </a:r>
            <a:r>
              <a:rPr lang="en-US" altLang="zh-CN" dirty="0" err="1"/>
              <a:t>dict</a:t>
            </a:r>
            <a:r>
              <a:rPr lang="en-US" altLang="zh-CN" dirty="0"/>
              <a:t> contains one sentence</a:t>
            </a:r>
            <a:endParaRPr lang="en-US" altLang="zh-CN" dirty="0"/>
          </a:p>
          <a:p>
            <a:pPr marL="0" indent="0">
              <a:lnSpc>
                <a:spcPct val="55000"/>
              </a:lnSpc>
              <a:buNone/>
            </a:pPr>
            <a:r>
              <a:rPr lang="en-US" altLang="zh-CN" dirty="0"/>
              <a:t>Here is a example of a dict. </a:t>
            </a:r>
            <a:endParaRPr lang="en-US" altLang="zh-CN" dirty="0"/>
          </a:p>
          <a:p>
            <a:pPr marL="0" indent="0">
              <a:lnSpc>
                <a:spcPct val="55000"/>
              </a:lnSpc>
              <a:buNone/>
            </a:pP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err="1"/>
              <a:t>sentence_dict</a:t>
            </a:r>
            <a:r>
              <a:rPr lang="en-US" altLang="zh-CN" dirty="0"/>
              <a:t> = {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 err="1">
                <a:solidFill>
                  <a:schemeClr val="accent5"/>
                </a:solidFill>
              </a:rPr>
              <a:t>sentenceId</a:t>
            </a:r>
            <a:r>
              <a:rPr lang="en-US" altLang="zh-CN" dirty="0"/>
              <a:t>": "eadf4c4d7eaa6cb767fa6d8c02555f5-eb85e9fb6ec57b2dd9ba53a8cc4b1625b18",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>
                <a:solidFill>
                  <a:schemeClr val="accent5"/>
                </a:solidFill>
              </a:rPr>
              <a:t>sentence</a:t>
            </a:r>
            <a:r>
              <a:rPr lang="en-US" altLang="zh-CN" dirty="0"/>
              <a:t>": "2013</a:t>
            </a:r>
            <a:r>
              <a:rPr lang="zh-CN" altLang="en-US" dirty="0"/>
              <a:t>年度、</a:t>
            </a:r>
            <a:r>
              <a:rPr lang="en-US" altLang="zh-CN" dirty="0"/>
              <a:t>2014</a:t>
            </a:r>
            <a:r>
              <a:rPr lang="zh-CN" altLang="en-US" dirty="0"/>
              <a:t>年度、</a:t>
            </a:r>
            <a:r>
              <a:rPr lang="en-US" altLang="zh-CN" dirty="0"/>
              <a:t>2015</a:t>
            </a:r>
            <a:r>
              <a:rPr lang="zh-CN" altLang="en-US" dirty="0"/>
              <a:t>年度，公司融资租赁业务收入分别为</a:t>
            </a:r>
            <a:r>
              <a:rPr lang="en-US" altLang="zh-CN" dirty="0"/>
              <a:t>58,821.17</a:t>
            </a:r>
            <a:r>
              <a:rPr lang="zh-CN" altLang="en-US" dirty="0"/>
              <a:t>万元、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	104,388.84</a:t>
            </a:r>
            <a:r>
              <a:rPr lang="zh-CN" altLang="en-US" dirty="0"/>
              <a:t>万元和</a:t>
            </a:r>
            <a:r>
              <a:rPr lang="en-US" altLang="zh-CN" dirty="0"/>
              <a:t>147,579.60</a:t>
            </a:r>
            <a:r>
              <a:rPr lang="zh-CN" altLang="en-US" dirty="0"/>
              <a:t>万元，分别占发行人营业收入的</a:t>
            </a:r>
            <a:r>
              <a:rPr lang="en-US" altLang="zh-CN" dirty="0"/>
              <a:t>59.21%</a:t>
            </a:r>
            <a:r>
              <a:rPr lang="zh-CN" altLang="en-US" dirty="0"/>
              <a:t>、</a:t>
            </a:r>
            <a:r>
              <a:rPr lang="en-US" altLang="zh-CN" dirty="0"/>
              <a:t>66.59%</a:t>
            </a:r>
            <a:r>
              <a:rPr lang="zh-CN" altLang="en-US" dirty="0"/>
              <a:t>和</a:t>
            </a:r>
            <a:r>
              <a:rPr lang="en-US" altLang="zh-CN" dirty="0"/>
              <a:t>66.78%</a:t>
            </a:r>
            <a:r>
              <a:rPr lang="zh-CN" altLang="en-US" dirty="0"/>
              <a:t>。</a:t>
            </a:r>
            <a:r>
              <a:rPr lang="en-US" altLang="zh-CN" dirty="0"/>
              <a:t>",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words</a:t>
            </a:r>
            <a:r>
              <a:rPr lang="en-US" altLang="zh-CN" dirty="0"/>
              <a:t>": ["2013</a:t>
            </a:r>
            <a:r>
              <a:rPr lang="zh-CN" altLang="en-US" dirty="0"/>
              <a:t>年度</a:t>
            </a:r>
            <a:r>
              <a:rPr lang="en-US" altLang="zh-CN" dirty="0"/>
              <a:t>",  "</a:t>
            </a:r>
            <a:r>
              <a:rPr lang="zh-CN" altLang="en-US" dirty="0"/>
              <a:t>、</a:t>
            </a:r>
            <a:r>
              <a:rPr lang="en-US" altLang="zh-CN" dirty="0"/>
              <a:t>",  "2014</a:t>
            </a:r>
            <a:r>
              <a:rPr lang="zh-CN" altLang="en-US" dirty="0"/>
              <a:t>年度</a:t>
            </a:r>
            <a:r>
              <a:rPr lang="en-US" altLang="zh-CN" dirty="0"/>
              <a:t>",  "</a:t>
            </a:r>
            <a:r>
              <a:rPr lang="zh-CN" altLang="en-US" dirty="0"/>
              <a:t>、</a:t>
            </a:r>
            <a:r>
              <a:rPr lang="en-US" altLang="zh-CN" dirty="0"/>
              <a:t>",  "2015</a:t>
            </a:r>
            <a:r>
              <a:rPr lang="zh-CN" altLang="en-US" dirty="0"/>
              <a:t>年度</a:t>
            </a:r>
            <a:r>
              <a:rPr lang="en-US" altLang="zh-CN" dirty="0"/>
              <a:t>",  "</a:t>
            </a:r>
            <a:r>
              <a:rPr lang="zh-CN" altLang="en-US" dirty="0"/>
              <a:t>，</a:t>
            </a:r>
            <a:r>
              <a:rPr lang="en-US" altLang="zh-CN" dirty="0"/>
              <a:t>",  "</a:t>
            </a:r>
            <a:r>
              <a:rPr lang="zh-CN" altLang="en-US" dirty="0"/>
              <a:t>公司</a:t>
            </a:r>
            <a:r>
              <a:rPr lang="en-US" altLang="zh-CN" dirty="0"/>
              <a:t>",  "</a:t>
            </a:r>
            <a:r>
              <a:rPr lang="zh-CN" altLang="en-US" dirty="0"/>
              <a:t>融资</a:t>
            </a:r>
            <a:r>
              <a:rPr lang="en-US" altLang="zh-CN" dirty="0"/>
              <a:t>",  "</a:t>
            </a:r>
            <a:r>
              <a:rPr lang="zh-CN" altLang="en-US" dirty="0"/>
              <a:t>租赁</a:t>
            </a:r>
            <a:r>
              <a:rPr lang="en-US" altLang="zh-CN" dirty="0"/>
              <a:t>",  "</a:t>
            </a:r>
            <a:r>
              <a:rPr lang="zh-CN" altLang="en-US" dirty="0"/>
              <a:t>业务</a:t>
            </a:r>
            <a:r>
              <a:rPr lang="en-US" altLang="zh-CN" dirty="0"/>
              <a:t>",  "</a:t>
            </a:r>
            <a:r>
              <a:rPr lang="zh-CN" altLang="en-US" dirty="0"/>
              <a:t>收入</a:t>
            </a:r>
            <a:r>
              <a:rPr lang="en-US" altLang="zh-CN" dirty="0"/>
              <a:t>",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	 "</a:t>
            </a:r>
            <a:r>
              <a:rPr lang="zh-CN" altLang="en-US" dirty="0"/>
              <a:t>分别</a:t>
            </a:r>
            <a:r>
              <a:rPr lang="en-US" altLang="zh-CN" dirty="0"/>
              <a:t>",  "</a:t>
            </a:r>
            <a:r>
              <a:rPr lang="zh-CN" altLang="en-US" dirty="0"/>
              <a:t>为</a:t>
            </a:r>
            <a:r>
              <a:rPr lang="en-US" altLang="zh-CN" dirty="0"/>
              <a:t>",  "58,821.17</a:t>
            </a:r>
            <a:r>
              <a:rPr lang="zh-CN" altLang="en-US" dirty="0"/>
              <a:t>万元</a:t>
            </a:r>
            <a:r>
              <a:rPr lang="en-US" altLang="zh-CN" dirty="0"/>
              <a:t>",  "</a:t>
            </a:r>
            <a:r>
              <a:rPr lang="zh-CN" altLang="en-US" dirty="0"/>
              <a:t>、</a:t>
            </a:r>
            <a:r>
              <a:rPr lang="en-US" altLang="zh-CN" dirty="0"/>
              <a:t>",  "104,388.84</a:t>
            </a:r>
            <a:r>
              <a:rPr lang="zh-CN" altLang="en-US" dirty="0"/>
              <a:t>万元</a:t>
            </a:r>
            <a:r>
              <a:rPr lang="en-US" altLang="zh-CN" dirty="0"/>
              <a:t>",  "</a:t>
            </a:r>
            <a:r>
              <a:rPr lang="zh-CN" altLang="en-US" dirty="0"/>
              <a:t>和</a:t>
            </a:r>
            <a:r>
              <a:rPr lang="en-US" altLang="zh-CN" dirty="0"/>
              <a:t>",  "147,579.60</a:t>
            </a:r>
            <a:r>
              <a:rPr lang="zh-CN" altLang="en-US" dirty="0"/>
              <a:t>万元</a:t>
            </a:r>
            <a:r>
              <a:rPr lang="en-US" altLang="zh-CN" dirty="0"/>
              <a:t>",  "</a:t>
            </a:r>
            <a:r>
              <a:rPr lang="zh-CN" altLang="en-US" dirty="0"/>
              <a:t>，</a:t>
            </a:r>
            <a:r>
              <a:rPr lang="en-US" altLang="zh-CN" dirty="0"/>
              <a:t>",  "</a:t>
            </a:r>
            <a:r>
              <a:rPr lang="zh-CN" altLang="en-US" dirty="0"/>
              <a:t>分别</a:t>
            </a:r>
            <a:r>
              <a:rPr lang="en-US" altLang="zh-CN" dirty="0"/>
              <a:t>", 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	"</a:t>
            </a:r>
            <a:r>
              <a:rPr lang="zh-CN" altLang="en-US" dirty="0"/>
              <a:t>占</a:t>
            </a:r>
            <a:r>
              <a:rPr lang="en-US" altLang="zh-CN" dirty="0"/>
              <a:t>",  "</a:t>
            </a:r>
            <a:r>
              <a:rPr lang="zh-CN" altLang="en-US" dirty="0"/>
              <a:t>发行</a:t>
            </a:r>
            <a:r>
              <a:rPr lang="en-US" altLang="zh-CN" dirty="0"/>
              <a:t>",  "</a:t>
            </a:r>
            <a:r>
              <a:rPr lang="zh-CN" altLang="en-US" dirty="0"/>
              <a:t>人</a:t>
            </a:r>
            <a:r>
              <a:rPr lang="en-US" altLang="zh-CN" dirty="0"/>
              <a:t>",  "</a:t>
            </a:r>
            <a:r>
              <a:rPr lang="zh-CN" altLang="en-US" dirty="0"/>
              <a:t>营业收入</a:t>
            </a:r>
            <a:r>
              <a:rPr lang="en-US" altLang="zh-CN" dirty="0"/>
              <a:t>",  "</a:t>
            </a:r>
            <a:r>
              <a:rPr lang="zh-CN" altLang="en-US" dirty="0"/>
              <a:t>的</a:t>
            </a:r>
            <a:r>
              <a:rPr lang="en-US" altLang="zh-CN" dirty="0"/>
              <a:t>",  "59.21%",  "</a:t>
            </a:r>
            <a:r>
              <a:rPr lang="zh-CN" altLang="en-US" dirty="0"/>
              <a:t>、</a:t>
            </a:r>
            <a:r>
              <a:rPr lang="en-US" altLang="zh-CN" dirty="0"/>
              <a:t>",  "66.59%",  "</a:t>
            </a:r>
            <a:r>
              <a:rPr lang="zh-CN" altLang="en-US" dirty="0"/>
              <a:t>和</a:t>
            </a:r>
            <a:r>
              <a:rPr lang="en-US" altLang="zh-CN" dirty="0"/>
              <a:t>",  "66.78%",  "</a:t>
            </a:r>
            <a:r>
              <a:rPr lang="zh-CN" altLang="en-US" dirty="0"/>
              <a:t>。</a:t>
            </a:r>
            <a:r>
              <a:rPr lang="en-US" altLang="zh-CN" dirty="0"/>
              <a:t>"],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indexes</a:t>
            </a:r>
            <a:r>
              <a:rPr lang="en-US" altLang="zh-CN" dirty="0"/>
              <a:t>": [0, 6, 0, 6, 0, 7, 13, 104, 146, 33, 1, 11, 8, 2, 6, 2, 9, 2, 7, 11, 14, 17, 18, 1, 12, 2, 6, 2, 9, 2, 10 ],  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times</a:t>
            </a:r>
            <a:r>
              <a:rPr lang="en-US" altLang="zh-CN" dirty="0"/>
              <a:t>": [0, 2, 4 ],      </a:t>
            </a:r>
            <a:r>
              <a:rPr lang="en-US" altLang="zh-CN" b="1" i="1" dirty="0"/>
              <a:t>// that is ["2013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"2014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"2015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attributes</a:t>
            </a:r>
            <a:r>
              <a:rPr lang="en-US" altLang="zh-CN" dirty="0"/>
              <a:t>": [23, 10 ],  // </a:t>
            </a:r>
            <a:r>
              <a:rPr lang="en-US" altLang="zh-CN" b="1" i="1" dirty="0"/>
              <a:t>that is ["</a:t>
            </a:r>
            <a:r>
              <a:rPr lang="zh-CN" altLang="en-US" b="1" i="1" dirty="0"/>
              <a:t>收入</a:t>
            </a:r>
            <a:r>
              <a:rPr lang="en-US" altLang="zh-CN" b="1" i="1" dirty="0"/>
              <a:t>", "</a:t>
            </a:r>
            <a:r>
              <a:rPr lang="zh-CN" altLang="en-US" b="1" i="1" dirty="0"/>
              <a:t>营业收入</a:t>
            </a:r>
            <a:r>
              <a:rPr lang="en-US" altLang="zh-CN" b="1" i="1" dirty="0"/>
              <a:t>"]</a:t>
            </a:r>
            <a:endParaRPr lang="en-US" altLang="zh-CN" b="1" i="1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values</a:t>
            </a:r>
            <a:r>
              <a:rPr lang="en-US" altLang="zh-CN" dirty="0"/>
              <a:t>": [13, 15, 17, 25, 27, 29 ], </a:t>
            </a:r>
            <a:r>
              <a:rPr lang="en-US" altLang="zh-CN" b="1" i="1" dirty="0"/>
              <a:t>// that is ["58,821.17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", "104,388.84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", "147,579.60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", </a:t>
            </a:r>
            <a:endParaRPr lang="en-US" altLang="zh-CN" b="1" i="1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b="1" i="1" dirty="0"/>
              <a:t>	"59.21%", "66.59%", "66.78%"]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results</a:t>
            </a:r>
            <a:r>
              <a:rPr lang="en-US" altLang="zh-CN" dirty="0"/>
              <a:t>": [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    [0, 10, 13 ],   </a:t>
            </a:r>
            <a:r>
              <a:rPr lang="en-US" altLang="zh-CN" b="1" i="1" dirty="0"/>
              <a:t>// ["2013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</a:t>
            </a:r>
            <a:r>
              <a:rPr lang="zh-CN" altLang="en-US" b="1" i="1" dirty="0"/>
              <a:t>收入</a:t>
            </a:r>
            <a:r>
              <a:rPr lang="en-US" altLang="zh-CN" b="1" i="1" dirty="0"/>
              <a:t>", "58,821.17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    [2, 10, 15 ],  </a:t>
            </a:r>
            <a:r>
              <a:rPr lang="en-US" altLang="zh-CN" b="1" i="1" dirty="0"/>
              <a:t>// ["2014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</a:t>
            </a:r>
            <a:r>
              <a:rPr lang="zh-CN" altLang="en-US" b="1" i="1" dirty="0"/>
              <a:t>收入</a:t>
            </a:r>
            <a:r>
              <a:rPr lang="en-US" altLang="zh-CN" b="1" i="1" dirty="0"/>
              <a:t>", " 104,388.84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    [4, 10, 17 ]], </a:t>
            </a:r>
            <a:r>
              <a:rPr lang="en-US" altLang="zh-CN" b="1" i="1" dirty="0"/>
              <a:t>//</a:t>
            </a:r>
            <a:r>
              <a:rPr lang="en-US" altLang="zh-CN" dirty="0"/>
              <a:t> </a:t>
            </a:r>
            <a:r>
              <a:rPr lang="en-US" altLang="zh-CN" b="1" i="1" dirty="0"/>
              <a:t>["2015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</a:t>
            </a:r>
            <a:r>
              <a:rPr lang="zh-CN" altLang="en-US" b="1" i="1" dirty="0"/>
              <a:t>收入</a:t>
            </a:r>
            <a:r>
              <a:rPr lang="en-US" altLang="zh-CN" b="1" i="1" dirty="0"/>
              <a:t>", " 147,579.60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2: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37109"/>
            <a:ext cx="10782301" cy="518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Every string is </a:t>
            </a:r>
            <a:r>
              <a:rPr lang="en-US" altLang="zh-CN" u="sng" dirty="0"/>
              <a:t>Unicode string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"</a:t>
            </a:r>
            <a:r>
              <a:rPr lang="en-US" altLang="zh-CN" dirty="0" err="1">
                <a:solidFill>
                  <a:schemeClr val="accent5"/>
                </a:solidFill>
              </a:rPr>
              <a:t>sentenceId</a:t>
            </a:r>
            <a:r>
              <a:rPr lang="en-US" altLang="zh-CN" dirty="0"/>
              <a:t>": unique id,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>
                <a:solidFill>
                  <a:schemeClr val="accent5"/>
                </a:solidFill>
              </a:rPr>
              <a:t>sentence</a:t>
            </a:r>
            <a:r>
              <a:rPr lang="en-US" altLang="zh-CN" dirty="0"/>
              <a:t>": A Unicode string,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words</a:t>
            </a:r>
            <a:r>
              <a:rPr lang="en-US" altLang="zh-CN" dirty="0"/>
              <a:t>": A list, that is the result of word segmentation of the sentence,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indexes</a:t>
            </a:r>
            <a:r>
              <a:rPr lang="en-US" altLang="zh-CN" dirty="0"/>
              <a:t>": convert each word in “words” to an index in vocabulary, notice that all times are converted to the same index, same as attributes and values.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“</a:t>
            </a:r>
            <a:r>
              <a:rPr lang="en-US" altLang="zh-CN" sz="2900" dirty="0">
                <a:solidFill>
                  <a:schemeClr val="accent5"/>
                </a:solidFill>
              </a:rPr>
              <a:t>times</a:t>
            </a:r>
            <a:r>
              <a:rPr lang="en-US" altLang="zh-CN" dirty="0"/>
              <a:t>”: which words might representing time,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attributes</a:t>
            </a:r>
            <a:r>
              <a:rPr lang="en-US" altLang="zh-CN" dirty="0"/>
              <a:t>": which words might representing attribute,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values</a:t>
            </a:r>
            <a:r>
              <a:rPr lang="en-US" altLang="zh-CN" dirty="0"/>
              <a:t>": which words might representing value, 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results</a:t>
            </a:r>
            <a:r>
              <a:rPr lang="en-US" altLang="zh-CN" dirty="0"/>
              <a:t>": correct triples in this sentence that can be composed by words in “times”, “attributes” and “values”.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How to load training data in Python: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import </a:t>
            </a:r>
            <a:r>
              <a:rPr lang="en-US" altLang="zh-CN" sz="2000" dirty="0" err="1">
                <a:latin typeface="+mn-ea"/>
              </a:rPr>
              <a:t>json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sentence_list_fname</a:t>
            </a:r>
            <a:r>
              <a:rPr lang="en-US" altLang="zh-CN" sz="2000" dirty="0">
                <a:latin typeface="+mn-ea"/>
              </a:rPr>
              <a:t> = ‘xxx’ 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# ‘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assignment_training_data_word_segment.json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’ here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sentence_list</a:t>
            </a:r>
            <a:r>
              <a:rPr lang="en-US" altLang="zh-CN" sz="2000" dirty="0">
                <a:latin typeface="+mn-ea"/>
              </a:rPr>
              <a:t> = </a:t>
            </a:r>
            <a:r>
              <a:rPr lang="en-US" altLang="zh-CN" sz="2000" dirty="0" err="1">
                <a:latin typeface="+mn-ea"/>
              </a:rPr>
              <a:t>json.load</a:t>
            </a:r>
            <a:r>
              <a:rPr lang="en-US" altLang="zh-CN" sz="2000" dirty="0">
                <a:latin typeface="+mn-ea"/>
              </a:rPr>
              <a:t>(open(</a:t>
            </a:r>
            <a:r>
              <a:rPr lang="en-US" altLang="zh-CN" sz="2000" dirty="0" err="1">
                <a:latin typeface="+mn-ea"/>
              </a:rPr>
              <a:t>sentence_list_fname</a:t>
            </a:r>
            <a:r>
              <a:rPr lang="en-US" altLang="zh-CN" sz="2000" dirty="0">
                <a:latin typeface="+mn-ea"/>
              </a:rPr>
              <a:t> , ‘r’))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How to load vocabulary in Python: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import </a:t>
            </a:r>
            <a:r>
              <a:rPr lang="en-US" altLang="zh-CN" sz="2000" dirty="0" err="1">
                <a:latin typeface="+mn-ea"/>
              </a:rPr>
              <a:t>cPickle</a:t>
            </a:r>
            <a:r>
              <a:rPr lang="en-US" altLang="zh-CN" sz="2000" dirty="0">
                <a:latin typeface="+mn-ea"/>
              </a:rPr>
              <a:t> as pickle 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# in py3 is ‘import pickle’ only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voc_fname</a:t>
            </a:r>
            <a:r>
              <a:rPr lang="en-US" altLang="zh-CN" sz="2000" dirty="0">
                <a:latin typeface="+mn-ea"/>
              </a:rPr>
              <a:t> = ‘xxx’ 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# provided file is ‘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voc.pkl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’ here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 = </a:t>
            </a:r>
            <a:r>
              <a:rPr lang="en-US" altLang="zh-CN" sz="2000" dirty="0" err="1">
                <a:latin typeface="+mn-ea"/>
              </a:rPr>
              <a:t>pickle.load</a:t>
            </a:r>
            <a:r>
              <a:rPr lang="en-US" altLang="zh-CN" sz="2000" dirty="0">
                <a:latin typeface="+mn-ea"/>
              </a:rPr>
              <a:t>(open(</a:t>
            </a:r>
            <a:r>
              <a:rPr lang="en-US" altLang="zh-CN" sz="2000" dirty="0" err="1">
                <a:latin typeface="+mn-ea"/>
              </a:rPr>
              <a:t>voc_fname</a:t>
            </a:r>
            <a:r>
              <a:rPr lang="en-US" altLang="zh-CN" sz="2000" dirty="0">
                <a:latin typeface="+mn-ea"/>
              </a:rPr>
              <a:t>, ‘</a:t>
            </a:r>
            <a:r>
              <a:rPr lang="en-US" altLang="zh-CN" sz="2000" dirty="0" err="1">
                <a:latin typeface="+mn-ea"/>
              </a:rPr>
              <a:t>rb</a:t>
            </a:r>
            <a:r>
              <a:rPr lang="en-US" altLang="zh-CN" sz="2000" dirty="0">
                <a:latin typeface="+mn-ea"/>
              </a:rPr>
              <a:t>’))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idx2word, word2idx = a[‘idx2word’, ‘word2idx’] 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like training 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sentenceId</a:t>
            </a:r>
            <a:r>
              <a:rPr lang="en-US" altLang="zh-CN" dirty="0"/>
              <a:t>": "eadf4c4d7eaa6cb767fa6d8c02555f5-eb85e9fb6ec57b2dd9ba53a8cc4b1625b18",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"indexes": [0, 6, 0, 6, 0, 7, 13, 104, 146, 33, 1, 11, 8, 2, 6, 2, 9, 2, 7, 11, 14, 17, 18, 1, 12, 2, 6, 2, 9, 2, 10 ],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"times": [0, 2, 4 ],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"attributes": [23, 10 ],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"values": [13, 15, 17, 25, 27, 29 ],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},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{ ... },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]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should you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Use the training data to ——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build a model that can extract correct triples from a sentence.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Your code should be runnable under </a:t>
            </a:r>
            <a:r>
              <a:rPr lang="en-US" altLang="zh-CN" b="1" dirty="0">
                <a:solidFill>
                  <a:srgbClr val="FF0000"/>
                </a:solidFill>
              </a:rPr>
              <a:t>Python 2.7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or Python 3.6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Complete the `predict` method in `model.py` (for implement checking).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6880</Words>
  <Application>WPS 演示</Application>
  <PresentationFormat>宽屏</PresentationFormat>
  <Paragraphs>301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Times New Roman</vt:lpstr>
      <vt:lpstr>Calibri Light</vt:lpstr>
      <vt:lpstr>微软雅黑</vt:lpstr>
      <vt:lpstr>Arial Unicode MS</vt:lpstr>
      <vt:lpstr>Impact</vt:lpstr>
      <vt:lpstr>华文行楷</vt:lpstr>
      <vt:lpstr>Calibri</vt:lpstr>
      <vt:lpstr>Office 主题</vt:lpstr>
      <vt:lpstr>Program Assignment Triple Matching </vt:lpstr>
      <vt:lpstr>Problem Definition</vt:lpstr>
      <vt:lpstr>Problem Definition (cont.)</vt:lpstr>
      <vt:lpstr>Training Data 1: vocabulary</vt:lpstr>
      <vt:lpstr>Training Data 2: sentences</vt:lpstr>
      <vt:lpstr>Training Data 2: sentences</vt:lpstr>
      <vt:lpstr>Training Data</vt:lpstr>
      <vt:lpstr>Test Data</vt:lpstr>
      <vt:lpstr>What should you do?</vt:lpstr>
      <vt:lpstr>What should you submit?</vt:lpstr>
      <vt:lpstr>Evaluation Measures</vt:lpstr>
      <vt:lpstr>Something about training and cross validation</vt:lpstr>
      <vt:lpstr>Train / Valid / Test Dataset</vt:lpstr>
      <vt:lpstr>Some useful links</vt:lpstr>
      <vt:lpstr>About  the terms</vt:lpstr>
      <vt:lpstr>思路和问题</vt:lpstr>
      <vt:lpstr>分组和考核安排</vt:lpstr>
      <vt:lpstr>分组情况</vt:lpstr>
      <vt:lpstr>关于分组与得分制</vt:lpstr>
      <vt:lpstr>分工情况（需要体现在PPT中）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Assigment Triple Matching </dc:title>
  <dc:creator>yixuan cao</dc:creator>
  <cp:lastModifiedBy>Mia sam mia</cp:lastModifiedBy>
  <cp:revision>133</cp:revision>
  <dcterms:created xsi:type="dcterms:W3CDTF">2016-11-15T06:40:00Z</dcterms:created>
  <dcterms:modified xsi:type="dcterms:W3CDTF">2019-01-06T18:37:32Z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