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数据结构大作业展示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实习</a:t>
            </a:r>
            <a:r>
              <a:rPr lang="en-US" altLang="zh-CN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3.5</a:t>
            </a:r>
            <a:endParaRPr lang="en-US" altLang="zh-CN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小组成员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资威、孙小丁、张丽玮</a:t>
            </a:r>
            <a:endParaRPr lang="zh-CN" alt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2018.7.11</a:t>
            </a:r>
            <a:endParaRPr lang="en-US" altLang="zh-CN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函数体的统计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8835" y="1682115"/>
            <a:ext cx="86169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其他算法考虑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计算所有的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配对，然后排除如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struct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结构体的特殊情况进行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function--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在调用结构体的时候同样会出现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struct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{},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或者结构体作为函数输出时会造成干扰，这种算法反而更为复杂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标准判定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320" y="1101090"/>
            <a:ext cx="7963535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标准判定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2419350"/>
            <a:ext cx="77057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输出函数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" y="1367790"/>
            <a:ext cx="6759575" cy="4694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25" y="2181225"/>
            <a:ext cx="4839335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主函数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1440" y="1966595"/>
            <a:ext cx="4991735" cy="3210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程序分析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输出样例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1443990"/>
            <a:ext cx="6737985" cy="4672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0370" y="3319780"/>
            <a:ext cx="4359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选做内容</a:t>
            </a:r>
            <a:r>
              <a:rPr lang="en-US" altLang="zh-CN"/>
              <a:t>——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、报告函数的平均长度</a:t>
            </a:r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、找出最长函数及其在程序中的位置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程序分析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输出样例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1443990"/>
            <a:ext cx="6737985" cy="4672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2285" y="1998345"/>
            <a:ext cx="43592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选做内容</a:t>
            </a:r>
            <a:r>
              <a:rPr lang="en-US" altLang="zh-CN"/>
              <a:t>——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、报告函数的平均长度</a:t>
            </a:r>
            <a:r>
              <a:rPr lang="en-US" altLang="zh-CN" b="1">
                <a:solidFill>
                  <a:srgbClr val="FF0000"/>
                </a:solidFill>
              </a:rPr>
              <a:t>√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、找出最长函数及其在程序中的位置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√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en-US" altLang="zh-CN"/>
              <a:t>3</a:t>
            </a:r>
            <a:r>
              <a:rPr lang="zh-CN" altLang="en-US"/>
              <a:t>、允许函数的嵌套定义，报告最大的函数深度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算法思想</a:t>
            </a:r>
            <a:r>
              <a:rPr lang="en-US" altLang="zh-CN" b="1"/>
              <a:t>——</a:t>
            </a:r>
            <a:endParaRPr lang="en-US" altLang="zh-CN"/>
          </a:p>
          <a:p>
            <a:r>
              <a:rPr lang="zh-CN" altLang="en-US"/>
              <a:t>将函数统计部分单独作为一个函数，写成</a:t>
            </a:r>
            <a:r>
              <a:rPr lang="zh-CN" altLang="en-US" b="1">
                <a:solidFill>
                  <a:srgbClr val="FF0000"/>
                </a:solidFill>
              </a:rPr>
              <a:t>递归</a:t>
            </a:r>
            <a:r>
              <a:rPr lang="zh-CN" altLang="en-US"/>
              <a:t>模式，在函数中判断函数再判断函数，从而实现嵌套定义函数的统计，得到最大的函数深度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574040"/>
            <a:ext cx="8140700" cy="2898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3472180"/>
            <a:ext cx="77057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451485"/>
            <a:ext cx="5895975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3872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输入接口的实现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4908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结构体定义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680" y="2107565"/>
            <a:ext cx="5313045" cy="2798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定义与初始化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574800"/>
            <a:ext cx="7652385" cy="2747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82900" y="4681855"/>
            <a:ext cx="64262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p——</a:t>
            </a:r>
            <a:r>
              <a:rPr lang="zh-CN" altLang="en-US"/>
              <a:t>最终的</a:t>
            </a:r>
            <a:r>
              <a:rPr lang="en-US" altLang="zh-CN"/>
              <a:t>return</a:t>
            </a:r>
            <a:r>
              <a:rPr lang="zh-CN" altLang="en-US"/>
              <a:t>结构体</a:t>
            </a:r>
            <a:endParaRPr lang="zh-CN" altLang="en-US"/>
          </a:p>
          <a:p>
            <a:r>
              <a:rPr lang="en-US" altLang="zh-CN"/>
              <a:t>blank——</a:t>
            </a:r>
            <a:r>
              <a:rPr lang="zh-CN" altLang="en-US"/>
              <a:t>用于判断是否处于一行开头，从判断空行与注释行</a:t>
            </a:r>
            <a:endParaRPr lang="zh-CN" altLang="en-US"/>
          </a:p>
          <a:p>
            <a:r>
              <a:rPr lang="en-US" altLang="zh-CN"/>
              <a:t>brace——</a:t>
            </a:r>
            <a:r>
              <a:rPr lang="zh-CN" altLang="en-US"/>
              <a:t>用于计算</a:t>
            </a:r>
            <a:r>
              <a:rPr lang="en-US" altLang="zh-CN"/>
              <a:t>{}</a:t>
            </a:r>
            <a:r>
              <a:rPr lang="zh-CN" altLang="en-US"/>
              <a:t>的配对</a:t>
            </a:r>
            <a:endParaRPr lang="zh-CN" altLang="en-US"/>
          </a:p>
          <a:p>
            <a:r>
              <a:rPr lang="en-US" altLang="zh-CN"/>
              <a:t>brace2——</a:t>
            </a:r>
            <a:r>
              <a:rPr lang="zh-CN" altLang="en-US"/>
              <a:t>用于计算（）的配对</a:t>
            </a:r>
            <a:endParaRPr lang="zh-CN" altLang="en-US"/>
          </a:p>
          <a:p>
            <a:r>
              <a:rPr lang="en-US" altLang="zh-CN"/>
              <a:t>sign,sign2——</a:t>
            </a:r>
            <a:r>
              <a:rPr lang="zh-CN" altLang="en-US"/>
              <a:t>用于判断是否是函数</a:t>
            </a:r>
            <a:endParaRPr lang="zh-CN" altLang="en-US"/>
          </a:p>
          <a:p>
            <a:r>
              <a:rPr lang="en-US" altLang="zh-CN"/>
              <a:t>function_line,position——</a:t>
            </a:r>
            <a:r>
              <a:rPr lang="zh-CN" altLang="en-US"/>
              <a:t>临时存储当前函数的行数与位置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空行与注释行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285" y="1546860"/>
            <a:ext cx="6868795" cy="4667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函数体的统计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1477645"/>
            <a:ext cx="6020435" cy="4595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1572895"/>
            <a:ext cx="5266055" cy="4404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065" y="455930"/>
            <a:ext cx="511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统计函数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函数体的统计</a:t>
            </a:r>
            <a:endParaRPr lang="zh-CN" altLang="en-US" sz="36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8835" y="1682115"/>
            <a:ext cx="86169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算法思想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en-US" altLang="zh-CN" sz="2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、函数体特征为（）中包含调用变量，之后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中函数体主体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、读到）且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brace2==0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的时候，判断是否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brace==0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，如果是，则（）在结构体和函数体之外，补充判断）后的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，排除函数定义的特殊情况，则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sign2=1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、读到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且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sign2==1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的时候，表明之前有一个函数体外的（）配对，则接下来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中的内容是函数体内容，令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sign=1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brace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增减配对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{}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brace==0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的时候配对结束，说明结构体结束，计算行数，并且初始化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sign=0,sign2=0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黑体</vt:lpstr>
      <vt:lpstr>楷体</vt:lpstr>
      <vt:lpstr>微软雅黑</vt:lpstr>
      <vt:lpstr>Arial Unicode MS</vt:lpstr>
      <vt:lpstr>Calibri Light</vt:lpstr>
      <vt:lpstr>Calibri</vt:lpstr>
      <vt:lpstr>Office 主题</vt:lpstr>
      <vt:lpstr>数据结构大作业展示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Mia sam mia</cp:lastModifiedBy>
  <cp:revision>8</cp:revision>
  <dcterms:created xsi:type="dcterms:W3CDTF">2018-07-10T12:20:00Z</dcterms:created>
  <dcterms:modified xsi:type="dcterms:W3CDTF">2018-07-10T16:42:24Z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