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52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4A77D-548B-483E-AF1D-A68DB7AFACB9}" type="doc">
      <dgm:prSet loTypeId="urn:microsoft.com/office/officeart/2005/8/layout/hierarchy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128D5DC-CE3B-4E22-AF05-F66C5BB44791}">
      <dgm:prSet phldrT="[文本]" custT="1"/>
      <dgm:spPr/>
      <dgm:t>
        <a:bodyPr/>
        <a:lstStyle/>
        <a:p>
          <a:r>
            <a:rPr lang="zh-CN" altLang="en-US" sz="2000" dirty="0" smtClean="0"/>
            <a:t>集成电路</a:t>
          </a:r>
          <a:r>
            <a:rPr lang="en-US" altLang="zh-CN" sz="2000" dirty="0" smtClean="0"/>
            <a:t>(IC)</a:t>
          </a:r>
        </a:p>
      </dgm:t>
    </dgm:pt>
    <dgm:pt modelId="{42CC475C-488B-439F-8013-E724BC5D31E4}" type="parTrans" cxnId="{23A1DBA9-03BA-4148-9C54-75BC736A09AB}">
      <dgm:prSet/>
      <dgm:spPr/>
      <dgm:t>
        <a:bodyPr/>
        <a:lstStyle/>
        <a:p>
          <a:endParaRPr lang="zh-CN" altLang="en-US" sz="2000"/>
        </a:p>
      </dgm:t>
    </dgm:pt>
    <dgm:pt modelId="{6226B714-92AD-411A-9284-708E7E412C9E}" type="sibTrans" cxnId="{23A1DBA9-03BA-4148-9C54-75BC736A09AB}">
      <dgm:prSet/>
      <dgm:spPr/>
      <dgm:t>
        <a:bodyPr/>
        <a:lstStyle/>
        <a:p>
          <a:endParaRPr lang="zh-CN" altLang="en-US" sz="2000"/>
        </a:p>
      </dgm:t>
    </dgm:pt>
    <dgm:pt modelId="{AD7ECBDA-C127-4ECC-B9E0-4B9B90835770}">
      <dgm:prSet phldrT="[文本]" custT="1"/>
      <dgm:spPr/>
      <dgm:t>
        <a:bodyPr/>
        <a:lstStyle/>
        <a:p>
          <a:r>
            <a:rPr lang="zh-CN" altLang="en-US" sz="2000" dirty="0" smtClean="0">
              <a:latin typeface="Times New Roman" pitchFamily="18" charset="0"/>
              <a:cs typeface="Times New Roman" pitchFamily="18" charset="0"/>
            </a:rPr>
            <a:t>专用集成电路</a:t>
          </a:r>
          <a:r>
            <a:rPr lang="en-US" altLang="zh-CN" sz="2000" dirty="0" smtClean="0">
              <a:latin typeface="Times New Roman" pitchFamily="18" charset="0"/>
              <a:cs typeface="Times New Roman" pitchFamily="18" charset="0"/>
            </a:rPr>
            <a:t>(ASIC)</a:t>
          </a:r>
          <a:endParaRPr lang="zh-CN" alt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98958F2F-69FB-45B5-9066-9AB7EBD6F8F3}" type="parTrans" cxnId="{512775C8-2C02-4EA4-BA93-B460EAB9096D}">
      <dgm:prSet/>
      <dgm:spPr/>
      <dgm:t>
        <a:bodyPr/>
        <a:lstStyle/>
        <a:p>
          <a:endParaRPr lang="zh-CN" altLang="en-US" sz="2000"/>
        </a:p>
      </dgm:t>
    </dgm:pt>
    <dgm:pt modelId="{C95E6300-E540-4229-BA88-A6BE1CC3280D}" type="sibTrans" cxnId="{512775C8-2C02-4EA4-BA93-B460EAB9096D}">
      <dgm:prSet/>
      <dgm:spPr/>
      <dgm:t>
        <a:bodyPr/>
        <a:lstStyle/>
        <a:p>
          <a:endParaRPr lang="zh-CN" altLang="en-US" sz="2000"/>
        </a:p>
      </dgm:t>
    </dgm:pt>
    <dgm:pt modelId="{A22578DC-BE79-496B-86C3-3443345BF6EC}">
      <dgm:prSet phldrT="[文本]" custT="1"/>
      <dgm:spPr/>
      <dgm:t>
        <a:bodyPr/>
        <a:lstStyle/>
        <a:p>
          <a:r>
            <a:rPr lang="zh-CN" altLang="en-US" sz="2000" dirty="0" smtClean="0"/>
            <a:t>处理器</a:t>
          </a:r>
          <a:endParaRPr lang="zh-CN" altLang="en-US" sz="2000" dirty="0"/>
        </a:p>
      </dgm:t>
    </dgm:pt>
    <dgm:pt modelId="{AA4ED363-C994-48D4-8F05-06EE8CABB8AD}" type="parTrans" cxnId="{13C2146D-C059-413A-88B2-1E88288385DF}">
      <dgm:prSet/>
      <dgm:spPr/>
      <dgm:t>
        <a:bodyPr/>
        <a:lstStyle/>
        <a:p>
          <a:endParaRPr lang="zh-CN" altLang="en-US" sz="2000"/>
        </a:p>
      </dgm:t>
    </dgm:pt>
    <dgm:pt modelId="{FEDDF71A-E8C2-4389-BC02-9A97044346C6}" type="sibTrans" cxnId="{13C2146D-C059-413A-88B2-1E88288385DF}">
      <dgm:prSet/>
      <dgm:spPr/>
      <dgm:t>
        <a:bodyPr/>
        <a:lstStyle/>
        <a:p>
          <a:endParaRPr lang="zh-CN" altLang="en-US" sz="2000"/>
        </a:p>
      </dgm:t>
    </dgm:pt>
    <dgm:pt modelId="{7ABF783F-5477-44CE-90B6-0A7DF75EEBA3}">
      <dgm:prSet phldrT="[文本]" custT="1"/>
      <dgm:spPr/>
      <dgm:t>
        <a:bodyPr/>
        <a:lstStyle/>
        <a:p>
          <a:r>
            <a:rPr lang="en-US" altLang="zh-CN" sz="2000" dirty="0" smtClean="0"/>
            <a:t>…</a:t>
          </a:r>
          <a:endParaRPr lang="zh-CN" altLang="en-US" sz="2000" dirty="0"/>
        </a:p>
      </dgm:t>
    </dgm:pt>
    <dgm:pt modelId="{23B078BC-2DEB-49CC-9954-4EE753AEF853}" type="parTrans" cxnId="{41A4F550-5E4D-4DF9-9658-F65F53A9A531}">
      <dgm:prSet/>
      <dgm:spPr/>
      <dgm:t>
        <a:bodyPr/>
        <a:lstStyle/>
        <a:p>
          <a:endParaRPr lang="zh-CN" altLang="en-US" sz="2000"/>
        </a:p>
      </dgm:t>
    </dgm:pt>
    <dgm:pt modelId="{A5E35AFD-445D-4A15-9EEB-204654FBF51F}" type="sibTrans" cxnId="{41A4F550-5E4D-4DF9-9658-F65F53A9A531}">
      <dgm:prSet/>
      <dgm:spPr/>
      <dgm:t>
        <a:bodyPr/>
        <a:lstStyle/>
        <a:p>
          <a:endParaRPr lang="zh-CN" altLang="en-US" sz="2000"/>
        </a:p>
      </dgm:t>
    </dgm:pt>
    <dgm:pt modelId="{A3469CE0-FD1E-4795-B943-272EDB0A897D}">
      <dgm:prSet phldrT="[文本]" custT="1"/>
      <dgm:spPr/>
      <dgm:t>
        <a:bodyPr/>
        <a:lstStyle/>
        <a:p>
          <a:r>
            <a:rPr lang="zh-CN" altLang="en-US" sz="2000" dirty="0" smtClean="0"/>
            <a:t>可编程逻辑器件</a:t>
          </a:r>
          <a:r>
            <a:rPr lang="en-US" altLang="zh-CN" sz="2000" dirty="0" smtClean="0"/>
            <a:t>(PLD)</a:t>
          </a:r>
          <a:endParaRPr lang="zh-CN" altLang="en-US" sz="2000" dirty="0"/>
        </a:p>
      </dgm:t>
    </dgm:pt>
    <dgm:pt modelId="{564A4A72-E9FD-49F4-B3C8-D8F11FC9EBB8}" type="parTrans" cxnId="{619BAC61-83FC-4051-85B5-D05941530D0E}">
      <dgm:prSet/>
      <dgm:spPr/>
      <dgm:t>
        <a:bodyPr/>
        <a:lstStyle/>
        <a:p>
          <a:endParaRPr lang="zh-CN" altLang="en-US" sz="2000"/>
        </a:p>
      </dgm:t>
    </dgm:pt>
    <dgm:pt modelId="{6CF9DEB7-0F9F-41EB-8EF5-35DC1A0AE624}" type="sibTrans" cxnId="{619BAC61-83FC-4051-85B5-D05941530D0E}">
      <dgm:prSet/>
      <dgm:spPr/>
      <dgm:t>
        <a:bodyPr/>
        <a:lstStyle/>
        <a:p>
          <a:endParaRPr lang="zh-CN" altLang="en-US" sz="2000"/>
        </a:p>
      </dgm:t>
    </dgm:pt>
    <dgm:pt modelId="{86C94B63-A26E-4D04-A4E4-339A071528E3}">
      <dgm:prSet phldrT="[文本]" custT="1"/>
      <dgm:spPr/>
      <dgm:t>
        <a:bodyPr/>
        <a:lstStyle/>
        <a:p>
          <a:r>
            <a:rPr lang="en-US" altLang="zh-CN" sz="20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CPLD</a:t>
          </a:r>
          <a:endParaRPr lang="zh-CN" altLang="en-US" sz="2000" b="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25B0AC3-0565-4270-A689-155A9D721154}" type="parTrans" cxnId="{09B0B974-1A0A-49A8-9FF1-CFFCF7D1F312}">
      <dgm:prSet/>
      <dgm:spPr/>
      <dgm:t>
        <a:bodyPr/>
        <a:lstStyle/>
        <a:p>
          <a:endParaRPr lang="zh-CN" altLang="en-US" sz="2000"/>
        </a:p>
      </dgm:t>
    </dgm:pt>
    <dgm:pt modelId="{D31BA9FC-1082-4613-AB63-9282A8B49013}" type="sibTrans" cxnId="{09B0B974-1A0A-49A8-9FF1-CFFCF7D1F312}">
      <dgm:prSet/>
      <dgm:spPr/>
      <dgm:t>
        <a:bodyPr/>
        <a:lstStyle/>
        <a:p>
          <a:endParaRPr lang="zh-CN" altLang="en-US" sz="2000"/>
        </a:p>
      </dgm:t>
    </dgm:pt>
    <dgm:pt modelId="{62C285E0-8136-4937-8D29-ED1D8FC69824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FPGA</a:t>
          </a:r>
          <a:endParaRPr lang="zh-CN" altLang="en-US" sz="2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57FD213-66F4-40F6-AA32-70FA7593B879}" type="parTrans" cxnId="{56BC9700-5E7A-433A-8780-42237B6FB8D7}">
      <dgm:prSet/>
      <dgm:spPr/>
      <dgm:t>
        <a:bodyPr/>
        <a:lstStyle/>
        <a:p>
          <a:endParaRPr lang="zh-CN" altLang="en-US"/>
        </a:p>
      </dgm:t>
    </dgm:pt>
    <dgm:pt modelId="{33FD0A9C-71FA-464F-A8BE-63A82D67C2A9}" type="sibTrans" cxnId="{56BC9700-5E7A-433A-8780-42237B6FB8D7}">
      <dgm:prSet/>
      <dgm:spPr/>
      <dgm:t>
        <a:bodyPr/>
        <a:lstStyle/>
        <a:p>
          <a:endParaRPr lang="zh-CN" altLang="en-US"/>
        </a:p>
      </dgm:t>
    </dgm:pt>
    <dgm:pt modelId="{27CD3112-40E0-4084-994F-552A9280631A}">
      <dgm:prSet phldrT="[文本]" custT="1"/>
      <dgm:spPr/>
      <dgm:t>
        <a:bodyPr/>
        <a:lstStyle/>
        <a:p>
          <a:r>
            <a:rPr lang="zh-CN" altLang="en-US" sz="2000" dirty="0" smtClean="0"/>
            <a:t>加解密电路</a:t>
          </a:r>
          <a:endParaRPr lang="zh-CN" altLang="en-US" sz="2000" dirty="0"/>
        </a:p>
      </dgm:t>
    </dgm:pt>
    <dgm:pt modelId="{B798B505-E8C6-4E12-A021-C82947B0AE04}" type="parTrans" cxnId="{91F5F628-D538-4C81-8599-9EB64D5D16A8}">
      <dgm:prSet/>
      <dgm:spPr/>
      <dgm:t>
        <a:bodyPr/>
        <a:lstStyle/>
        <a:p>
          <a:endParaRPr lang="zh-CN" altLang="en-US"/>
        </a:p>
      </dgm:t>
    </dgm:pt>
    <dgm:pt modelId="{23EAFFFB-66F1-448C-A2E0-3F762C03EC61}" type="sibTrans" cxnId="{91F5F628-D538-4C81-8599-9EB64D5D16A8}">
      <dgm:prSet/>
      <dgm:spPr/>
      <dgm:t>
        <a:bodyPr/>
        <a:lstStyle/>
        <a:p>
          <a:endParaRPr lang="zh-CN" altLang="en-US"/>
        </a:p>
      </dgm:t>
    </dgm:pt>
    <dgm:pt modelId="{13A7067C-A298-4ECF-8344-1AB11D78F52D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…</a:t>
          </a:r>
          <a:endParaRPr lang="zh-CN" altLang="en-US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544C5DE-BD15-4A6B-864D-B2124C0EFCA1}" type="parTrans" cxnId="{EEF87CC4-6540-462D-BE51-89AA62C3CD35}">
      <dgm:prSet/>
      <dgm:spPr/>
      <dgm:t>
        <a:bodyPr/>
        <a:lstStyle/>
        <a:p>
          <a:endParaRPr lang="zh-CN" altLang="en-US"/>
        </a:p>
      </dgm:t>
    </dgm:pt>
    <dgm:pt modelId="{A44B71C0-C826-4330-A9B6-635A98CB8137}" type="sibTrans" cxnId="{EEF87CC4-6540-462D-BE51-89AA62C3CD35}">
      <dgm:prSet/>
      <dgm:spPr/>
      <dgm:t>
        <a:bodyPr/>
        <a:lstStyle/>
        <a:p>
          <a:endParaRPr lang="zh-CN" altLang="en-US"/>
        </a:p>
      </dgm:t>
    </dgm:pt>
    <dgm:pt modelId="{39C137C1-081E-4565-B22C-093FFFCF0A65}" type="pres">
      <dgm:prSet presAssocID="{BD64A77D-548B-483E-AF1D-A68DB7AFAC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0C42450-E346-4010-8C2E-BAE9ED5C19FF}" type="pres">
      <dgm:prSet presAssocID="{7128D5DC-CE3B-4E22-AF05-F66C5BB44791}" presName="hierRoot1" presStyleCnt="0"/>
      <dgm:spPr/>
    </dgm:pt>
    <dgm:pt modelId="{7E24D022-E665-49F6-AD14-8051B713A529}" type="pres">
      <dgm:prSet presAssocID="{7128D5DC-CE3B-4E22-AF05-F66C5BB44791}" presName="composite" presStyleCnt="0"/>
      <dgm:spPr/>
    </dgm:pt>
    <dgm:pt modelId="{D6DD2899-ECEC-4DAF-BE59-14017C41445E}" type="pres">
      <dgm:prSet presAssocID="{7128D5DC-CE3B-4E22-AF05-F66C5BB44791}" presName="background" presStyleLbl="node0" presStyleIdx="0" presStyleCnt="1"/>
      <dgm:spPr/>
    </dgm:pt>
    <dgm:pt modelId="{D8F481B4-31FE-4705-A4BC-BC0C4E68C76E}" type="pres">
      <dgm:prSet presAssocID="{7128D5DC-CE3B-4E22-AF05-F66C5BB44791}" presName="text" presStyleLbl="fgAcc0" presStyleIdx="0" presStyleCnt="1" custScaleX="199934" custScaleY="136131" custLinFactY="-46361" custLinFactNeighborX="2083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816757-E194-4C30-882C-F346C076455F}" type="pres">
      <dgm:prSet presAssocID="{7128D5DC-CE3B-4E22-AF05-F66C5BB44791}" presName="hierChild2" presStyleCnt="0"/>
      <dgm:spPr/>
    </dgm:pt>
    <dgm:pt modelId="{CAE762E5-DD0C-4EF6-82FD-8D50BBEEE633}" type="pres">
      <dgm:prSet presAssocID="{98958F2F-69FB-45B5-9066-9AB7EBD6F8F3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A8E3F551-C41F-47D6-A513-ABA576A00CE6}" type="pres">
      <dgm:prSet presAssocID="{AD7ECBDA-C127-4ECC-B9E0-4B9B90835770}" presName="hierRoot2" presStyleCnt="0"/>
      <dgm:spPr/>
    </dgm:pt>
    <dgm:pt modelId="{101F8092-2DE6-4F74-8510-07E91A0D78BC}" type="pres">
      <dgm:prSet presAssocID="{AD7ECBDA-C127-4ECC-B9E0-4B9B90835770}" presName="composite2" presStyleCnt="0"/>
      <dgm:spPr/>
    </dgm:pt>
    <dgm:pt modelId="{F7282485-21D8-4107-BEB1-9BAF846073CF}" type="pres">
      <dgm:prSet presAssocID="{AD7ECBDA-C127-4ECC-B9E0-4B9B90835770}" presName="background2" presStyleLbl="node2" presStyleIdx="0" presStyleCnt="2"/>
      <dgm:spPr/>
    </dgm:pt>
    <dgm:pt modelId="{A15B243E-2316-402F-85C9-2A3501511B89}" type="pres">
      <dgm:prSet presAssocID="{AD7ECBDA-C127-4ECC-B9E0-4B9B90835770}" presName="text2" presStyleLbl="fgAcc2" presStyleIdx="0" presStyleCnt="2" custScaleX="220106" custLinFactNeighborY="-584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B79361-2023-4A3D-9AB7-C160A3AEAE7C}" type="pres">
      <dgm:prSet presAssocID="{AD7ECBDA-C127-4ECC-B9E0-4B9B90835770}" presName="hierChild3" presStyleCnt="0"/>
      <dgm:spPr/>
    </dgm:pt>
    <dgm:pt modelId="{2F1D943C-5E44-421B-99FB-B267F84CF9DD}" type="pres">
      <dgm:prSet presAssocID="{AA4ED363-C994-48D4-8F05-06EE8CABB8AD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77D22B37-2DE7-4874-ADC7-CC54C2C1E09F}" type="pres">
      <dgm:prSet presAssocID="{A22578DC-BE79-496B-86C3-3443345BF6EC}" presName="hierRoot3" presStyleCnt="0"/>
      <dgm:spPr/>
    </dgm:pt>
    <dgm:pt modelId="{79ACAE3A-94B8-4916-B9F2-907E7359460A}" type="pres">
      <dgm:prSet presAssocID="{A22578DC-BE79-496B-86C3-3443345BF6EC}" presName="composite3" presStyleCnt="0"/>
      <dgm:spPr/>
    </dgm:pt>
    <dgm:pt modelId="{3B4F25E3-8D86-4C95-AB4C-3914BCF37DF7}" type="pres">
      <dgm:prSet presAssocID="{A22578DC-BE79-496B-86C3-3443345BF6EC}" presName="background3" presStyleLbl="node3" presStyleIdx="0" presStyleCnt="6"/>
      <dgm:spPr/>
      <dgm:t>
        <a:bodyPr/>
        <a:lstStyle/>
        <a:p>
          <a:endParaRPr lang="zh-CN" altLang="en-US"/>
        </a:p>
      </dgm:t>
    </dgm:pt>
    <dgm:pt modelId="{87EF5E0B-1113-417B-A9F9-E1757B22F85B}" type="pres">
      <dgm:prSet presAssocID="{A22578DC-BE79-496B-86C3-3443345BF6EC}" presName="text3" presStyleLbl="fgAcc3" presStyleIdx="0" presStyleCnt="6" custScaleX="137448" custLinFactNeighborY="11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9CC95E-8772-48D2-A2CA-85C440A799B8}" type="pres">
      <dgm:prSet presAssocID="{A22578DC-BE79-496B-86C3-3443345BF6EC}" presName="hierChild4" presStyleCnt="0"/>
      <dgm:spPr/>
    </dgm:pt>
    <dgm:pt modelId="{B82A8AD7-95D7-4D0A-AC22-D4582CBC4D08}" type="pres">
      <dgm:prSet presAssocID="{B798B505-E8C6-4E12-A021-C82947B0AE04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6CE7FF18-F5CA-421D-9059-20BB8532CFC1}" type="pres">
      <dgm:prSet presAssocID="{27CD3112-40E0-4084-994F-552A9280631A}" presName="hierRoot3" presStyleCnt="0"/>
      <dgm:spPr/>
    </dgm:pt>
    <dgm:pt modelId="{9D692C61-E9FC-4857-9AC2-9EE03BBFAE5D}" type="pres">
      <dgm:prSet presAssocID="{27CD3112-40E0-4084-994F-552A9280631A}" presName="composite3" presStyleCnt="0"/>
      <dgm:spPr/>
    </dgm:pt>
    <dgm:pt modelId="{CACF9F53-5E6F-45B3-9BE3-B010A13C42B5}" type="pres">
      <dgm:prSet presAssocID="{27CD3112-40E0-4084-994F-552A9280631A}" presName="background3" presStyleLbl="node3" presStyleIdx="1" presStyleCnt="6"/>
      <dgm:spPr/>
    </dgm:pt>
    <dgm:pt modelId="{39A89FF2-DE7B-41FC-BBB5-B51C42D26B50}" type="pres">
      <dgm:prSet presAssocID="{27CD3112-40E0-4084-994F-552A9280631A}" presName="text3" presStyleLbl="fgAcc3" presStyleIdx="1" presStyleCnt="6" custLinFactNeighborY="11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BB1C37-C07A-4D0D-B5D1-F34EE5733601}" type="pres">
      <dgm:prSet presAssocID="{27CD3112-40E0-4084-994F-552A9280631A}" presName="hierChild4" presStyleCnt="0"/>
      <dgm:spPr/>
    </dgm:pt>
    <dgm:pt modelId="{FC886780-4E78-4C7F-BD61-DCDC21078E80}" type="pres">
      <dgm:prSet presAssocID="{23B078BC-2DEB-49CC-9954-4EE753AEF853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4D08DADB-2CED-4B99-BB00-0DBF102A1270}" type="pres">
      <dgm:prSet presAssocID="{7ABF783F-5477-44CE-90B6-0A7DF75EEBA3}" presName="hierRoot3" presStyleCnt="0"/>
      <dgm:spPr/>
    </dgm:pt>
    <dgm:pt modelId="{FA688B9F-0217-49AE-AB45-39B7CFDDA991}" type="pres">
      <dgm:prSet presAssocID="{7ABF783F-5477-44CE-90B6-0A7DF75EEBA3}" presName="composite3" presStyleCnt="0"/>
      <dgm:spPr/>
    </dgm:pt>
    <dgm:pt modelId="{0F30F390-917E-49FD-A70E-8154AF1A8B17}" type="pres">
      <dgm:prSet presAssocID="{7ABF783F-5477-44CE-90B6-0A7DF75EEBA3}" presName="background3" presStyleLbl="node3" presStyleIdx="2" presStyleCnt="6"/>
      <dgm:spPr/>
    </dgm:pt>
    <dgm:pt modelId="{26CA3507-ACD1-4824-B018-836D4D461483}" type="pres">
      <dgm:prSet presAssocID="{7ABF783F-5477-44CE-90B6-0A7DF75EEBA3}" presName="text3" presStyleLbl="fgAcc3" presStyleIdx="2" presStyleCnt="6" custLinFactNeighborY="11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6D8374-46F2-4581-AC1A-1AEEF060B7F9}" type="pres">
      <dgm:prSet presAssocID="{7ABF783F-5477-44CE-90B6-0A7DF75EEBA3}" presName="hierChild4" presStyleCnt="0"/>
      <dgm:spPr/>
    </dgm:pt>
    <dgm:pt modelId="{FB61D3CD-8006-4C83-B23A-753438CA7037}" type="pres">
      <dgm:prSet presAssocID="{564A4A72-E9FD-49F4-B3C8-D8F11FC9EBB8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0CA4340B-DC9C-40BE-A57E-092958BB063C}" type="pres">
      <dgm:prSet presAssocID="{A3469CE0-FD1E-4795-B943-272EDB0A897D}" presName="hierRoot2" presStyleCnt="0"/>
      <dgm:spPr/>
    </dgm:pt>
    <dgm:pt modelId="{B2DA1BD9-DF52-41EB-92C7-487BAB48808D}" type="pres">
      <dgm:prSet presAssocID="{A3469CE0-FD1E-4795-B943-272EDB0A897D}" presName="composite2" presStyleCnt="0"/>
      <dgm:spPr/>
    </dgm:pt>
    <dgm:pt modelId="{99647571-6E1D-492B-A9EB-D8686654C3F8}" type="pres">
      <dgm:prSet presAssocID="{A3469CE0-FD1E-4795-B943-272EDB0A897D}" presName="background2" presStyleLbl="node2" presStyleIdx="1" presStyleCnt="2"/>
      <dgm:spPr/>
    </dgm:pt>
    <dgm:pt modelId="{63BE0DBE-DECA-4C5F-AEAF-2EB731502056}" type="pres">
      <dgm:prSet presAssocID="{A3469CE0-FD1E-4795-B943-272EDB0A897D}" presName="text2" presStyleLbl="fgAcc2" presStyleIdx="1" presStyleCnt="2" custScaleX="224221" custLinFactNeighborY="-584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FDF2C9-51BF-4D9E-A63D-C6926CD31071}" type="pres">
      <dgm:prSet presAssocID="{A3469CE0-FD1E-4795-B943-272EDB0A897D}" presName="hierChild3" presStyleCnt="0"/>
      <dgm:spPr/>
    </dgm:pt>
    <dgm:pt modelId="{1AA72E17-5FF0-4D97-AFD5-725D2FA7617F}" type="pres">
      <dgm:prSet presAssocID="{125B0AC3-0565-4270-A689-155A9D721154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9F2B3D13-A065-4748-AA38-3B1B6C5E91F0}" type="pres">
      <dgm:prSet presAssocID="{86C94B63-A26E-4D04-A4E4-339A071528E3}" presName="hierRoot3" presStyleCnt="0"/>
      <dgm:spPr/>
    </dgm:pt>
    <dgm:pt modelId="{E6BD253F-A929-4780-8762-78D0C84E59F0}" type="pres">
      <dgm:prSet presAssocID="{86C94B63-A26E-4D04-A4E4-339A071528E3}" presName="composite3" presStyleCnt="0"/>
      <dgm:spPr/>
    </dgm:pt>
    <dgm:pt modelId="{ACFA2FEF-6B39-4438-9B1E-980972A80270}" type="pres">
      <dgm:prSet presAssocID="{86C94B63-A26E-4D04-A4E4-339A071528E3}" presName="background3" presStyleLbl="node3" presStyleIdx="3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805FD7B-B038-4707-9A64-EA2552E9EC4B}" type="pres">
      <dgm:prSet presAssocID="{86C94B63-A26E-4D04-A4E4-339A071528E3}" presName="text3" presStyleLbl="fgAcc3" presStyleIdx="3" presStyleCnt="6" custLinFactNeighborX="-980" custLinFactNeighborY="165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F1DBBA-991B-4899-9558-56DFC290AFA9}" type="pres">
      <dgm:prSet presAssocID="{86C94B63-A26E-4D04-A4E4-339A071528E3}" presName="hierChild4" presStyleCnt="0"/>
      <dgm:spPr/>
    </dgm:pt>
    <dgm:pt modelId="{DF1E33C5-0311-47B7-98FB-C060F9DDD879}" type="pres">
      <dgm:prSet presAssocID="{357FD213-66F4-40F6-AA32-70FA7593B879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F4115DD7-390C-48F0-9AAA-CD503FD98BEA}" type="pres">
      <dgm:prSet presAssocID="{62C285E0-8136-4937-8D29-ED1D8FC69824}" presName="hierRoot3" presStyleCnt="0"/>
      <dgm:spPr/>
    </dgm:pt>
    <dgm:pt modelId="{ED692B1A-2644-424F-ADF7-13791F12CEB6}" type="pres">
      <dgm:prSet presAssocID="{62C285E0-8136-4937-8D29-ED1D8FC69824}" presName="composite3" presStyleCnt="0"/>
      <dgm:spPr/>
    </dgm:pt>
    <dgm:pt modelId="{3794F12B-C192-4DEE-B7EA-9DAE5C38E639}" type="pres">
      <dgm:prSet presAssocID="{62C285E0-8136-4937-8D29-ED1D8FC69824}" presName="background3" presStyleLbl="node3" presStyleIdx="4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4837DBC-5360-4F46-8822-EBE598E9F805}" type="pres">
      <dgm:prSet presAssocID="{62C285E0-8136-4937-8D29-ED1D8FC69824}" presName="text3" presStyleLbl="fgAcc3" presStyleIdx="4" presStyleCnt="6" custLinFactNeighborX="1292" custLinFactNeighborY="165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099335-B914-445D-A1DE-741B7A7736F7}" type="pres">
      <dgm:prSet presAssocID="{62C285E0-8136-4937-8D29-ED1D8FC69824}" presName="hierChild4" presStyleCnt="0"/>
      <dgm:spPr/>
    </dgm:pt>
    <dgm:pt modelId="{71C552B1-1504-4154-9E88-5C1EDE9F89E1}" type="pres">
      <dgm:prSet presAssocID="{9544C5DE-BD15-4A6B-864D-B2124C0EFCA1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BA941F1E-2338-4424-956A-3049108E77ED}" type="pres">
      <dgm:prSet presAssocID="{13A7067C-A298-4ECF-8344-1AB11D78F52D}" presName="hierRoot3" presStyleCnt="0"/>
      <dgm:spPr/>
    </dgm:pt>
    <dgm:pt modelId="{CDE747A8-6F02-4787-878F-046738039176}" type="pres">
      <dgm:prSet presAssocID="{13A7067C-A298-4ECF-8344-1AB11D78F52D}" presName="composite3" presStyleCnt="0"/>
      <dgm:spPr/>
    </dgm:pt>
    <dgm:pt modelId="{3D9E3153-490E-438E-9F50-A7A04C9B8CC1}" type="pres">
      <dgm:prSet presAssocID="{13A7067C-A298-4ECF-8344-1AB11D78F52D}" presName="background3" presStyleLbl="node3" presStyleIdx="5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A3433E3-35DE-4641-AAA0-7FC0FC914C58}" type="pres">
      <dgm:prSet presAssocID="{13A7067C-A298-4ECF-8344-1AB11D78F52D}" presName="text3" presStyleLbl="fgAcc3" presStyleIdx="5" presStyleCnt="6" custLinFactNeighborX="57" custLinFactNeighborY="165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A1CF36-765B-4020-B1B1-B85C4F17A1C2}" type="pres">
      <dgm:prSet presAssocID="{13A7067C-A298-4ECF-8344-1AB11D78F52D}" presName="hierChild4" presStyleCnt="0"/>
      <dgm:spPr/>
    </dgm:pt>
  </dgm:ptLst>
  <dgm:cxnLst>
    <dgm:cxn modelId="{93E93844-23D1-4032-8645-BA8019483EA7}" type="presOf" srcId="{27CD3112-40E0-4084-994F-552A9280631A}" destId="{39A89FF2-DE7B-41FC-BBB5-B51C42D26B50}" srcOrd="0" destOrd="0" presId="urn:microsoft.com/office/officeart/2005/8/layout/hierarchy1"/>
    <dgm:cxn modelId="{21C9D0C3-C38D-4D8A-955C-BEC299D04C88}" type="presOf" srcId="{98958F2F-69FB-45B5-9066-9AB7EBD6F8F3}" destId="{CAE762E5-DD0C-4EF6-82FD-8D50BBEEE633}" srcOrd="0" destOrd="0" presId="urn:microsoft.com/office/officeart/2005/8/layout/hierarchy1"/>
    <dgm:cxn modelId="{E736DF36-08A4-42C2-A4A7-40C302C80E2E}" type="presOf" srcId="{7128D5DC-CE3B-4E22-AF05-F66C5BB44791}" destId="{D8F481B4-31FE-4705-A4BC-BC0C4E68C76E}" srcOrd="0" destOrd="0" presId="urn:microsoft.com/office/officeart/2005/8/layout/hierarchy1"/>
    <dgm:cxn modelId="{56BC9700-5E7A-433A-8780-42237B6FB8D7}" srcId="{A3469CE0-FD1E-4795-B943-272EDB0A897D}" destId="{62C285E0-8136-4937-8D29-ED1D8FC69824}" srcOrd="1" destOrd="0" parTransId="{357FD213-66F4-40F6-AA32-70FA7593B879}" sibTransId="{33FD0A9C-71FA-464F-A8BE-63A82D67C2A9}"/>
    <dgm:cxn modelId="{3D630521-3203-458E-82A9-D54FBC6BB433}" type="presOf" srcId="{62C285E0-8136-4937-8D29-ED1D8FC69824}" destId="{B4837DBC-5360-4F46-8822-EBE598E9F805}" srcOrd="0" destOrd="0" presId="urn:microsoft.com/office/officeart/2005/8/layout/hierarchy1"/>
    <dgm:cxn modelId="{086FD7DA-6968-480C-BB25-AE27C9705CD0}" type="presOf" srcId="{13A7067C-A298-4ECF-8344-1AB11D78F52D}" destId="{BA3433E3-35DE-4641-AAA0-7FC0FC914C58}" srcOrd="0" destOrd="0" presId="urn:microsoft.com/office/officeart/2005/8/layout/hierarchy1"/>
    <dgm:cxn modelId="{2326E228-537F-41E6-862E-1837DDD5C303}" type="presOf" srcId="{A22578DC-BE79-496B-86C3-3443345BF6EC}" destId="{87EF5E0B-1113-417B-A9F9-E1757B22F85B}" srcOrd="0" destOrd="0" presId="urn:microsoft.com/office/officeart/2005/8/layout/hierarchy1"/>
    <dgm:cxn modelId="{65E329F0-19AC-4113-856D-8A0C11898F89}" type="presOf" srcId="{BD64A77D-548B-483E-AF1D-A68DB7AFACB9}" destId="{39C137C1-081E-4565-B22C-093FFFCF0A65}" srcOrd="0" destOrd="0" presId="urn:microsoft.com/office/officeart/2005/8/layout/hierarchy1"/>
    <dgm:cxn modelId="{23A1DBA9-03BA-4148-9C54-75BC736A09AB}" srcId="{BD64A77D-548B-483E-AF1D-A68DB7AFACB9}" destId="{7128D5DC-CE3B-4E22-AF05-F66C5BB44791}" srcOrd="0" destOrd="0" parTransId="{42CC475C-488B-439F-8013-E724BC5D31E4}" sibTransId="{6226B714-92AD-411A-9284-708E7E412C9E}"/>
    <dgm:cxn modelId="{13C2146D-C059-413A-88B2-1E88288385DF}" srcId="{AD7ECBDA-C127-4ECC-B9E0-4B9B90835770}" destId="{A22578DC-BE79-496B-86C3-3443345BF6EC}" srcOrd="0" destOrd="0" parTransId="{AA4ED363-C994-48D4-8F05-06EE8CABB8AD}" sibTransId="{FEDDF71A-E8C2-4389-BC02-9A97044346C6}"/>
    <dgm:cxn modelId="{6A493CA9-684D-4AA7-90B3-945D571A1523}" type="presOf" srcId="{564A4A72-E9FD-49F4-B3C8-D8F11FC9EBB8}" destId="{FB61D3CD-8006-4C83-B23A-753438CA7037}" srcOrd="0" destOrd="0" presId="urn:microsoft.com/office/officeart/2005/8/layout/hierarchy1"/>
    <dgm:cxn modelId="{1F90652B-D896-4910-873E-4A32AAF1E817}" type="presOf" srcId="{A3469CE0-FD1E-4795-B943-272EDB0A897D}" destId="{63BE0DBE-DECA-4C5F-AEAF-2EB731502056}" srcOrd="0" destOrd="0" presId="urn:microsoft.com/office/officeart/2005/8/layout/hierarchy1"/>
    <dgm:cxn modelId="{EEF87CC4-6540-462D-BE51-89AA62C3CD35}" srcId="{A3469CE0-FD1E-4795-B943-272EDB0A897D}" destId="{13A7067C-A298-4ECF-8344-1AB11D78F52D}" srcOrd="2" destOrd="0" parTransId="{9544C5DE-BD15-4A6B-864D-B2124C0EFCA1}" sibTransId="{A44B71C0-C826-4330-A9B6-635A98CB8137}"/>
    <dgm:cxn modelId="{5522C801-AF78-44D8-B29C-9888022E03C7}" type="presOf" srcId="{9544C5DE-BD15-4A6B-864D-B2124C0EFCA1}" destId="{71C552B1-1504-4154-9E88-5C1EDE9F89E1}" srcOrd="0" destOrd="0" presId="urn:microsoft.com/office/officeart/2005/8/layout/hierarchy1"/>
    <dgm:cxn modelId="{4226D96A-FC41-4D37-A61E-D36F9B105A64}" type="presOf" srcId="{357FD213-66F4-40F6-AA32-70FA7593B879}" destId="{DF1E33C5-0311-47B7-98FB-C060F9DDD879}" srcOrd="0" destOrd="0" presId="urn:microsoft.com/office/officeart/2005/8/layout/hierarchy1"/>
    <dgm:cxn modelId="{91F5F628-D538-4C81-8599-9EB64D5D16A8}" srcId="{AD7ECBDA-C127-4ECC-B9E0-4B9B90835770}" destId="{27CD3112-40E0-4084-994F-552A9280631A}" srcOrd="1" destOrd="0" parTransId="{B798B505-E8C6-4E12-A021-C82947B0AE04}" sibTransId="{23EAFFFB-66F1-448C-A2E0-3F762C03EC61}"/>
    <dgm:cxn modelId="{512775C8-2C02-4EA4-BA93-B460EAB9096D}" srcId="{7128D5DC-CE3B-4E22-AF05-F66C5BB44791}" destId="{AD7ECBDA-C127-4ECC-B9E0-4B9B90835770}" srcOrd="0" destOrd="0" parTransId="{98958F2F-69FB-45B5-9066-9AB7EBD6F8F3}" sibTransId="{C95E6300-E540-4229-BA88-A6BE1CC3280D}"/>
    <dgm:cxn modelId="{B2366152-A751-4BDB-8465-EA1B2FAC5136}" type="presOf" srcId="{23B078BC-2DEB-49CC-9954-4EE753AEF853}" destId="{FC886780-4E78-4C7F-BD61-DCDC21078E80}" srcOrd="0" destOrd="0" presId="urn:microsoft.com/office/officeart/2005/8/layout/hierarchy1"/>
    <dgm:cxn modelId="{09B0B974-1A0A-49A8-9FF1-CFFCF7D1F312}" srcId="{A3469CE0-FD1E-4795-B943-272EDB0A897D}" destId="{86C94B63-A26E-4D04-A4E4-339A071528E3}" srcOrd="0" destOrd="0" parTransId="{125B0AC3-0565-4270-A689-155A9D721154}" sibTransId="{D31BA9FC-1082-4613-AB63-9282A8B49013}"/>
    <dgm:cxn modelId="{84F8D303-D07F-4BAD-9A53-0B149BC98F5C}" type="presOf" srcId="{AD7ECBDA-C127-4ECC-B9E0-4B9B90835770}" destId="{A15B243E-2316-402F-85C9-2A3501511B89}" srcOrd="0" destOrd="0" presId="urn:microsoft.com/office/officeart/2005/8/layout/hierarchy1"/>
    <dgm:cxn modelId="{30F38F6C-9695-43E7-9C5C-B6BF9BD4DAA9}" type="presOf" srcId="{AA4ED363-C994-48D4-8F05-06EE8CABB8AD}" destId="{2F1D943C-5E44-421B-99FB-B267F84CF9DD}" srcOrd="0" destOrd="0" presId="urn:microsoft.com/office/officeart/2005/8/layout/hierarchy1"/>
    <dgm:cxn modelId="{619BAC61-83FC-4051-85B5-D05941530D0E}" srcId="{7128D5DC-CE3B-4E22-AF05-F66C5BB44791}" destId="{A3469CE0-FD1E-4795-B943-272EDB0A897D}" srcOrd="1" destOrd="0" parTransId="{564A4A72-E9FD-49F4-B3C8-D8F11FC9EBB8}" sibTransId="{6CF9DEB7-0F9F-41EB-8EF5-35DC1A0AE624}"/>
    <dgm:cxn modelId="{1AD647C1-96C7-49FD-872B-D4DB700DA7BB}" type="presOf" srcId="{7ABF783F-5477-44CE-90B6-0A7DF75EEBA3}" destId="{26CA3507-ACD1-4824-B018-836D4D461483}" srcOrd="0" destOrd="0" presId="urn:microsoft.com/office/officeart/2005/8/layout/hierarchy1"/>
    <dgm:cxn modelId="{41A4F550-5E4D-4DF9-9658-F65F53A9A531}" srcId="{AD7ECBDA-C127-4ECC-B9E0-4B9B90835770}" destId="{7ABF783F-5477-44CE-90B6-0A7DF75EEBA3}" srcOrd="2" destOrd="0" parTransId="{23B078BC-2DEB-49CC-9954-4EE753AEF853}" sibTransId="{A5E35AFD-445D-4A15-9EEB-204654FBF51F}"/>
    <dgm:cxn modelId="{93670D0A-1F9E-4A0E-99DC-A402A36DBB90}" type="presOf" srcId="{B798B505-E8C6-4E12-A021-C82947B0AE04}" destId="{B82A8AD7-95D7-4D0A-AC22-D4582CBC4D08}" srcOrd="0" destOrd="0" presId="urn:microsoft.com/office/officeart/2005/8/layout/hierarchy1"/>
    <dgm:cxn modelId="{433FBDBE-AB46-437F-9A6C-561027AEC624}" type="presOf" srcId="{86C94B63-A26E-4D04-A4E4-339A071528E3}" destId="{0805FD7B-B038-4707-9A64-EA2552E9EC4B}" srcOrd="0" destOrd="0" presId="urn:microsoft.com/office/officeart/2005/8/layout/hierarchy1"/>
    <dgm:cxn modelId="{CAFE59CD-74EB-4828-BF68-B6A324F3CC6F}" type="presOf" srcId="{125B0AC3-0565-4270-A689-155A9D721154}" destId="{1AA72E17-5FF0-4D97-AFD5-725D2FA7617F}" srcOrd="0" destOrd="0" presId="urn:microsoft.com/office/officeart/2005/8/layout/hierarchy1"/>
    <dgm:cxn modelId="{A42AD537-FCC3-4534-A18E-52A6E61A5754}" type="presParOf" srcId="{39C137C1-081E-4565-B22C-093FFFCF0A65}" destId="{90C42450-E346-4010-8C2E-BAE9ED5C19FF}" srcOrd="0" destOrd="0" presId="urn:microsoft.com/office/officeart/2005/8/layout/hierarchy1"/>
    <dgm:cxn modelId="{A248AAE6-63D6-4C36-B7B9-DE8C5C858B72}" type="presParOf" srcId="{90C42450-E346-4010-8C2E-BAE9ED5C19FF}" destId="{7E24D022-E665-49F6-AD14-8051B713A529}" srcOrd="0" destOrd="0" presId="urn:microsoft.com/office/officeart/2005/8/layout/hierarchy1"/>
    <dgm:cxn modelId="{4908DA18-E508-4EE3-A673-2020BE66A104}" type="presParOf" srcId="{7E24D022-E665-49F6-AD14-8051B713A529}" destId="{D6DD2899-ECEC-4DAF-BE59-14017C41445E}" srcOrd="0" destOrd="0" presId="urn:microsoft.com/office/officeart/2005/8/layout/hierarchy1"/>
    <dgm:cxn modelId="{D6F434FC-E389-4B63-B95F-995ECAB29EBD}" type="presParOf" srcId="{7E24D022-E665-49F6-AD14-8051B713A529}" destId="{D8F481B4-31FE-4705-A4BC-BC0C4E68C76E}" srcOrd="1" destOrd="0" presId="urn:microsoft.com/office/officeart/2005/8/layout/hierarchy1"/>
    <dgm:cxn modelId="{2BC4B82D-5B75-455F-B9A9-CA9EEE1C1D06}" type="presParOf" srcId="{90C42450-E346-4010-8C2E-BAE9ED5C19FF}" destId="{29816757-E194-4C30-882C-F346C076455F}" srcOrd="1" destOrd="0" presId="urn:microsoft.com/office/officeart/2005/8/layout/hierarchy1"/>
    <dgm:cxn modelId="{9BA80D08-B83A-442D-82B0-E84D87F1722A}" type="presParOf" srcId="{29816757-E194-4C30-882C-F346C076455F}" destId="{CAE762E5-DD0C-4EF6-82FD-8D50BBEEE633}" srcOrd="0" destOrd="0" presId="urn:microsoft.com/office/officeart/2005/8/layout/hierarchy1"/>
    <dgm:cxn modelId="{DF1DFE2F-F14D-42B7-9B61-F331340C6BA6}" type="presParOf" srcId="{29816757-E194-4C30-882C-F346C076455F}" destId="{A8E3F551-C41F-47D6-A513-ABA576A00CE6}" srcOrd="1" destOrd="0" presId="urn:microsoft.com/office/officeart/2005/8/layout/hierarchy1"/>
    <dgm:cxn modelId="{AA4EA969-5DB2-4FAE-95AF-395ADB7AB44E}" type="presParOf" srcId="{A8E3F551-C41F-47D6-A513-ABA576A00CE6}" destId="{101F8092-2DE6-4F74-8510-07E91A0D78BC}" srcOrd="0" destOrd="0" presId="urn:microsoft.com/office/officeart/2005/8/layout/hierarchy1"/>
    <dgm:cxn modelId="{B4BC8BE4-98FD-4E8C-A485-D640D0169BCC}" type="presParOf" srcId="{101F8092-2DE6-4F74-8510-07E91A0D78BC}" destId="{F7282485-21D8-4107-BEB1-9BAF846073CF}" srcOrd="0" destOrd="0" presId="urn:microsoft.com/office/officeart/2005/8/layout/hierarchy1"/>
    <dgm:cxn modelId="{444FCC6C-644C-4CA6-8FBD-1EC98585079E}" type="presParOf" srcId="{101F8092-2DE6-4F74-8510-07E91A0D78BC}" destId="{A15B243E-2316-402F-85C9-2A3501511B89}" srcOrd="1" destOrd="0" presId="urn:microsoft.com/office/officeart/2005/8/layout/hierarchy1"/>
    <dgm:cxn modelId="{F63EB0F8-7AE2-4704-80C7-CE32073ADBC1}" type="presParOf" srcId="{A8E3F551-C41F-47D6-A513-ABA576A00CE6}" destId="{4BB79361-2023-4A3D-9AB7-C160A3AEAE7C}" srcOrd="1" destOrd="0" presId="urn:microsoft.com/office/officeart/2005/8/layout/hierarchy1"/>
    <dgm:cxn modelId="{F88DA269-D623-4D5B-B4F5-C0EDB4EB5452}" type="presParOf" srcId="{4BB79361-2023-4A3D-9AB7-C160A3AEAE7C}" destId="{2F1D943C-5E44-421B-99FB-B267F84CF9DD}" srcOrd="0" destOrd="0" presId="urn:microsoft.com/office/officeart/2005/8/layout/hierarchy1"/>
    <dgm:cxn modelId="{6464B914-CB1C-41AE-ADC5-E877D566F99E}" type="presParOf" srcId="{4BB79361-2023-4A3D-9AB7-C160A3AEAE7C}" destId="{77D22B37-2DE7-4874-ADC7-CC54C2C1E09F}" srcOrd="1" destOrd="0" presId="urn:microsoft.com/office/officeart/2005/8/layout/hierarchy1"/>
    <dgm:cxn modelId="{9DD0483F-21DC-4CAD-921A-80399C7E03E0}" type="presParOf" srcId="{77D22B37-2DE7-4874-ADC7-CC54C2C1E09F}" destId="{79ACAE3A-94B8-4916-B9F2-907E7359460A}" srcOrd="0" destOrd="0" presId="urn:microsoft.com/office/officeart/2005/8/layout/hierarchy1"/>
    <dgm:cxn modelId="{7E219E32-9D29-4B45-B98A-A8F9D0CAF8B0}" type="presParOf" srcId="{79ACAE3A-94B8-4916-B9F2-907E7359460A}" destId="{3B4F25E3-8D86-4C95-AB4C-3914BCF37DF7}" srcOrd="0" destOrd="0" presId="urn:microsoft.com/office/officeart/2005/8/layout/hierarchy1"/>
    <dgm:cxn modelId="{F00EA142-9E92-4B5B-B0F3-FC4FCDC8A3B7}" type="presParOf" srcId="{79ACAE3A-94B8-4916-B9F2-907E7359460A}" destId="{87EF5E0B-1113-417B-A9F9-E1757B22F85B}" srcOrd="1" destOrd="0" presId="urn:microsoft.com/office/officeart/2005/8/layout/hierarchy1"/>
    <dgm:cxn modelId="{4EF13EAF-B8DF-4736-B733-A3EA1E3947A6}" type="presParOf" srcId="{77D22B37-2DE7-4874-ADC7-CC54C2C1E09F}" destId="{B19CC95E-8772-48D2-A2CA-85C440A799B8}" srcOrd="1" destOrd="0" presId="urn:microsoft.com/office/officeart/2005/8/layout/hierarchy1"/>
    <dgm:cxn modelId="{B20EC2AB-A072-4632-A4CC-C301A6C65EAB}" type="presParOf" srcId="{4BB79361-2023-4A3D-9AB7-C160A3AEAE7C}" destId="{B82A8AD7-95D7-4D0A-AC22-D4582CBC4D08}" srcOrd="2" destOrd="0" presId="urn:microsoft.com/office/officeart/2005/8/layout/hierarchy1"/>
    <dgm:cxn modelId="{44B12873-5CCF-4BA6-AD0D-A4572F5CEE50}" type="presParOf" srcId="{4BB79361-2023-4A3D-9AB7-C160A3AEAE7C}" destId="{6CE7FF18-F5CA-421D-9059-20BB8532CFC1}" srcOrd="3" destOrd="0" presId="urn:microsoft.com/office/officeart/2005/8/layout/hierarchy1"/>
    <dgm:cxn modelId="{AF8106CB-28EF-4D5B-AF76-68F576D1CCD2}" type="presParOf" srcId="{6CE7FF18-F5CA-421D-9059-20BB8532CFC1}" destId="{9D692C61-E9FC-4857-9AC2-9EE03BBFAE5D}" srcOrd="0" destOrd="0" presId="urn:microsoft.com/office/officeart/2005/8/layout/hierarchy1"/>
    <dgm:cxn modelId="{82D9B515-1DF4-4290-9F93-1C693E61564C}" type="presParOf" srcId="{9D692C61-E9FC-4857-9AC2-9EE03BBFAE5D}" destId="{CACF9F53-5E6F-45B3-9BE3-B010A13C42B5}" srcOrd="0" destOrd="0" presId="urn:microsoft.com/office/officeart/2005/8/layout/hierarchy1"/>
    <dgm:cxn modelId="{7D2EDA3D-C313-4AB2-8305-B31BF177E537}" type="presParOf" srcId="{9D692C61-E9FC-4857-9AC2-9EE03BBFAE5D}" destId="{39A89FF2-DE7B-41FC-BBB5-B51C42D26B50}" srcOrd="1" destOrd="0" presId="urn:microsoft.com/office/officeart/2005/8/layout/hierarchy1"/>
    <dgm:cxn modelId="{85D6D088-EF6D-4DE0-9AE5-E920DDE0B4B2}" type="presParOf" srcId="{6CE7FF18-F5CA-421D-9059-20BB8532CFC1}" destId="{C0BB1C37-C07A-4D0D-B5D1-F34EE5733601}" srcOrd="1" destOrd="0" presId="urn:microsoft.com/office/officeart/2005/8/layout/hierarchy1"/>
    <dgm:cxn modelId="{A2BE1ED3-226A-4ED1-A71B-B18E3B7BF11C}" type="presParOf" srcId="{4BB79361-2023-4A3D-9AB7-C160A3AEAE7C}" destId="{FC886780-4E78-4C7F-BD61-DCDC21078E80}" srcOrd="4" destOrd="0" presId="urn:microsoft.com/office/officeart/2005/8/layout/hierarchy1"/>
    <dgm:cxn modelId="{41D0488E-BDD7-4D4E-B58A-5803FE0C1595}" type="presParOf" srcId="{4BB79361-2023-4A3D-9AB7-C160A3AEAE7C}" destId="{4D08DADB-2CED-4B99-BB00-0DBF102A1270}" srcOrd="5" destOrd="0" presId="urn:microsoft.com/office/officeart/2005/8/layout/hierarchy1"/>
    <dgm:cxn modelId="{6520CBB7-DCAF-4B88-B5A5-DC8AE7681F74}" type="presParOf" srcId="{4D08DADB-2CED-4B99-BB00-0DBF102A1270}" destId="{FA688B9F-0217-49AE-AB45-39B7CFDDA991}" srcOrd="0" destOrd="0" presId="urn:microsoft.com/office/officeart/2005/8/layout/hierarchy1"/>
    <dgm:cxn modelId="{3A61D7C4-15F1-4638-BC66-AA9AF21E7FFF}" type="presParOf" srcId="{FA688B9F-0217-49AE-AB45-39B7CFDDA991}" destId="{0F30F390-917E-49FD-A70E-8154AF1A8B17}" srcOrd="0" destOrd="0" presId="urn:microsoft.com/office/officeart/2005/8/layout/hierarchy1"/>
    <dgm:cxn modelId="{45C05267-412F-40FB-B7FE-FC6B8B4ADDBC}" type="presParOf" srcId="{FA688B9F-0217-49AE-AB45-39B7CFDDA991}" destId="{26CA3507-ACD1-4824-B018-836D4D461483}" srcOrd="1" destOrd="0" presId="urn:microsoft.com/office/officeart/2005/8/layout/hierarchy1"/>
    <dgm:cxn modelId="{73CD8ABC-793D-4B51-8EDD-15AA9A0B83E6}" type="presParOf" srcId="{4D08DADB-2CED-4B99-BB00-0DBF102A1270}" destId="{496D8374-46F2-4581-AC1A-1AEEF060B7F9}" srcOrd="1" destOrd="0" presId="urn:microsoft.com/office/officeart/2005/8/layout/hierarchy1"/>
    <dgm:cxn modelId="{3C450E80-FCDB-487C-B304-85E028D46CBD}" type="presParOf" srcId="{29816757-E194-4C30-882C-F346C076455F}" destId="{FB61D3CD-8006-4C83-B23A-753438CA7037}" srcOrd="2" destOrd="0" presId="urn:microsoft.com/office/officeart/2005/8/layout/hierarchy1"/>
    <dgm:cxn modelId="{BA6881A5-2C49-44C3-96FA-8BF6C5F1559E}" type="presParOf" srcId="{29816757-E194-4C30-882C-F346C076455F}" destId="{0CA4340B-DC9C-40BE-A57E-092958BB063C}" srcOrd="3" destOrd="0" presId="urn:microsoft.com/office/officeart/2005/8/layout/hierarchy1"/>
    <dgm:cxn modelId="{A83BB57D-1F67-42B1-8716-29A3EE47B9F7}" type="presParOf" srcId="{0CA4340B-DC9C-40BE-A57E-092958BB063C}" destId="{B2DA1BD9-DF52-41EB-92C7-487BAB48808D}" srcOrd="0" destOrd="0" presId="urn:microsoft.com/office/officeart/2005/8/layout/hierarchy1"/>
    <dgm:cxn modelId="{51DF093A-6CB6-49DA-AE60-77DDECD19EEA}" type="presParOf" srcId="{B2DA1BD9-DF52-41EB-92C7-487BAB48808D}" destId="{99647571-6E1D-492B-A9EB-D8686654C3F8}" srcOrd="0" destOrd="0" presId="urn:microsoft.com/office/officeart/2005/8/layout/hierarchy1"/>
    <dgm:cxn modelId="{7A20EDBE-160E-42F5-9BC6-47B3F9ACC32B}" type="presParOf" srcId="{B2DA1BD9-DF52-41EB-92C7-487BAB48808D}" destId="{63BE0DBE-DECA-4C5F-AEAF-2EB731502056}" srcOrd="1" destOrd="0" presId="urn:microsoft.com/office/officeart/2005/8/layout/hierarchy1"/>
    <dgm:cxn modelId="{0C3BB908-6FE2-4E0F-BB8B-ED60F3A5A545}" type="presParOf" srcId="{0CA4340B-DC9C-40BE-A57E-092958BB063C}" destId="{25FDF2C9-51BF-4D9E-A63D-C6926CD31071}" srcOrd="1" destOrd="0" presId="urn:microsoft.com/office/officeart/2005/8/layout/hierarchy1"/>
    <dgm:cxn modelId="{33A296C2-8F99-438D-A7BF-13806FBE8F77}" type="presParOf" srcId="{25FDF2C9-51BF-4D9E-A63D-C6926CD31071}" destId="{1AA72E17-5FF0-4D97-AFD5-725D2FA7617F}" srcOrd="0" destOrd="0" presId="urn:microsoft.com/office/officeart/2005/8/layout/hierarchy1"/>
    <dgm:cxn modelId="{071B6DA4-4F43-44A0-BCB1-0CF5CA37478B}" type="presParOf" srcId="{25FDF2C9-51BF-4D9E-A63D-C6926CD31071}" destId="{9F2B3D13-A065-4748-AA38-3B1B6C5E91F0}" srcOrd="1" destOrd="0" presId="urn:microsoft.com/office/officeart/2005/8/layout/hierarchy1"/>
    <dgm:cxn modelId="{EA5A69BD-6409-4478-B16E-A8B57E5D5B42}" type="presParOf" srcId="{9F2B3D13-A065-4748-AA38-3B1B6C5E91F0}" destId="{E6BD253F-A929-4780-8762-78D0C84E59F0}" srcOrd="0" destOrd="0" presId="urn:microsoft.com/office/officeart/2005/8/layout/hierarchy1"/>
    <dgm:cxn modelId="{F2BB6D32-FFC8-4D72-9F59-C8F3746D35D2}" type="presParOf" srcId="{E6BD253F-A929-4780-8762-78D0C84E59F0}" destId="{ACFA2FEF-6B39-4438-9B1E-980972A80270}" srcOrd="0" destOrd="0" presId="urn:microsoft.com/office/officeart/2005/8/layout/hierarchy1"/>
    <dgm:cxn modelId="{4A9A9CBD-A1E3-4CCC-B598-15EADEF5C2D9}" type="presParOf" srcId="{E6BD253F-A929-4780-8762-78D0C84E59F0}" destId="{0805FD7B-B038-4707-9A64-EA2552E9EC4B}" srcOrd="1" destOrd="0" presId="urn:microsoft.com/office/officeart/2005/8/layout/hierarchy1"/>
    <dgm:cxn modelId="{D5B11EC9-2590-4C80-905F-9B9A2A3ECBDA}" type="presParOf" srcId="{9F2B3D13-A065-4748-AA38-3B1B6C5E91F0}" destId="{16F1DBBA-991B-4899-9558-56DFC290AFA9}" srcOrd="1" destOrd="0" presId="urn:microsoft.com/office/officeart/2005/8/layout/hierarchy1"/>
    <dgm:cxn modelId="{52A711E4-019D-4AEC-8BBB-4FA9B5B079C6}" type="presParOf" srcId="{25FDF2C9-51BF-4D9E-A63D-C6926CD31071}" destId="{DF1E33C5-0311-47B7-98FB-C060F9DDD879}" srcOrd="2" destOrd="0" presId="urn:microsoft.com/office/officeart/2005/8/layout/hierarchy1"/>
    <dgm:cxn modelId="{98DFD882-D399-4549-846F-C4E5C03FF9C1}" type="presParOf" srcId="{25FDF2C9-51BF-4D9E-A63D-C6926CD31071}" destId="{F4115DD7-390C-48F0-9AAA-CD503FD98BEA}" srcOrd="3" destOrd="0" presId="urn:microsoft.com/office/officeart/2005/8/layout/hierarchy1"/>
    <dgm:cxn modelId="{10670D67-2505-450E-B2D3-7B1CE17CB37F}" type="presParOf" srcId="{F4115DD7-390C-48F0-9AAA-CD503FD98BEA}" destId="{ED692B1A-2644-424F-ADF7-13791F12CEB6}" srcOrd="0" destOrd="0" presId="urn:microsoft.com/office/officeart/2005/8/layout/hierarchy1"/>
    <dgm:cxn modelId="{5CF65FD7-67EF-4E4C-B9A6-8C83135F95E1}" type="presParOf" srcId="{ED692B1A-2644-424F-ADF7-13791F12CEB6}" destId="{3794F12B-C192-4DEE-B7EA-9DAE5C38E639}" srcOrd="0" destOrd="0" presId="urn:microsoft.com/office/officeart/2005/8/layout/hierarchy1"/>
    <dgm:cxn modelId="{A2A2E516-3B39-474A-A8E7-0A98E4219F68}" type="presParOf" srcId="{ED692B1A-2644-424F-ADF7-13791F12CEB6}" destId="{B4837DBC-5360-4F46-8822-EBE598E9F805}" srcOrd="1" destOrd="0" presId="urn:microsoft.com/office/officeart/2005/8/layout/hierarchy1"/>
    <dgm:cxn modelId="{1038F0D1-1427-4160-8334-541E00283253}" type="presParOf" srcId="{F4115DD7-390C-48F0-9AAA-CD503FD98BEA}" destId="{BC099335-B914-445D-A1DE-741B7A7736F7}" srcOrd="1" destOrd="0" presId="urn:microsoft.com/office/officeart/2005/8/layout/hierarchy1"/>
    <dgm:cxn modelId="{F79AD966-6F28-4269-98EE-E1577D609262}" type="presParOf" srcId="{25FDF2C9-51BF-4D9E-A63D-C6926CD31071}" destId="{71C552B1-1504-4154-9E88-5C1EDE9F89E1}" srcOrd="4" destOrd="0" presId="urn:microsoft.com/office/officeart/2005/8/layout/hierarchy1"/>
    <dgm:cxn modelId="{EB107B9A-2B37-4ADC-87CB-6C8695B8D4A1}" type="presParOf" srcId="{25FDF2C9-51BF-4D9E-A63D-C6926CD31071}" destId="{BA941F1E-2338-4424-956A-3049108E77ED}" srcOrd="5" destOrd="0" presId="urn:microsoft.com/office/officeart/2005/8/layout/hierarchy1"/>
    <dgm:cxn modelId="{59B09CD9-2A36-48CD-BCAF-39844E0E3506}" type="presParOf" srcId="{BA941F1E-2338-4424-956A-3049108E77ED}" destId="{CDE747A8-6F02-4787-878F-046738039176}" srcOrd="0" destOrd="0" presId="urn:microsoft.com/office/officeart/2005/8/layout/hierarchy1"/>
    <dgm:cxn modelId="{466CBA7F-48FA-4202-95EA-BD998513673F}" type="presParOf" srcId="{CDE747A8-6F02-4787-878F-046738039176}" destId="{3D9E3153-490E-438E-9F50-A7A04C9B8CC1}" srcOrd="0" destOrd="0" presId="urn:microsoft.com/office/officeart/2005/8/layout/hierarchy1"/>
    <dgm:cxn modelId="{B38488CA-CA29-404D-BC37-E470C2187C29}" type="presParOf" srcId="{CDE747A8-6F02-4787-878F-046738039176}" destId="{BA3433E3-35DE-4641-AAA0-7FC0FC914C58}" srcOrd="1" destOrd="0" presId="urn:microsoft.com/office/officeart/2005/8/layout/hierarchy1"/>
    <dgm:cxn modelId="{69E71300-9F50-4E15-B0D6-EF113A56FB7E}" type="presParOf" srcId="{BA941F1E-2338-4424-956A-3049108E77ED}" destId="{0DA1CF36-765B-4020-B1B1-B85C4F17A1C2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16486-9A7F-4278-91A5-8962A9EBCF6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088C0-FD44-4E42-81DF-4D80331780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1142976" y="1428736"/>
          <a:ext cx="7286676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071802" y="285728"/>
            <a:ext cx="29546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集成电路分类</a:t>
            </a:r>
            <a:endParaRPr kumimoji="0" 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2714620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电路的功能是否可以改变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1802" y="285728"/>
            <a:ext cx="32111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FPGA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可编程性</a:t>
            </a:r>
            <a:endParaRPr kumimoji="0" 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00034" y="1357298"/>
            <a:ext cx="1428760" cy="64294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电路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00034" y="2303852"/>
            <a:ext cx="1428760" cy="6429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电路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00034" y="3250406"/>
            <a:ext cx="1428760" cy="64294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电路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0034" y="4196959"/>
            <a:ext cx="1428760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电路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4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00034" y="5143512"/>
            <a:ext cx="1428760" cy="6429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电路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8860" y="2357430"/>
            <a:ext cx="1571636" cy="2500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FPGA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配置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软件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Vivado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折角形 14"/>
          <p:cNvSpPr/>
          <p:nvPr/>
        </p:nvSpPr>
        <p:spPr>
          <a:xfrm>
            <a:off x="4500562" y="1428736"/>
            <a:ext cx="1928826" cy="571504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电路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的位流码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折角形 15"/>
          <p:cNvSpPr/>
          <p:nvPr/>
        </p:nvSpPr>
        <p:spPr>
          <a:xfrm>
            <a:off x="4500562" y="2375290"/>
            <a:ext cx="1928826" cy="571504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电路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的位流码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折角形 16"/>
          <p:cNvSpPr/>
          <p:nvPr/>
        </p:nvSpPr>
        <p:spPr>
          <a:xfrm>
            <a:off x="4500562" y="3321844"/>
            <a:ext cx="1928826" cy="57150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电路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的位流码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折角形 17"/>
          <p:cNvSpPr/>
          <p:nvPr/>
        </p:nvSpPr>
        <p:spPr>
          <a:xfrm>
            <a:off x="4500562" y="4268398"/>
            <a:ext cx="1928826" cy="57150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电路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的位流码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折角形 18"/>
          <p:cNvSpPr/>
          <p:nvPr/>
        </p:nvSpPr>
        <p:spPr>
          <a:xfrm>
            <a:off x="4500562" y="5214950"/>
            <a:ext cx="1928826" cy="571504"/>
          </a:xfrm>
          <a:prstGeom prst="foldedCorne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电路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的位流码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箭头连接符 24"/>
          <p:cNvCxnSpPr>
            <a:stCxn id="4" idx="5"/>
          </p:cNvCxnSpPr>
          <p:nvPr/>
        </p:nvCxnSpPr>
        <p:spPr>
          <a:xfrm rot="16200000" flipH="1">
            <a:off x="1848535" y="1777104"/>
            <a:ext cx="451346" cy="709303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 rot="5400000" flipH="1" flipV="1">
            <a:off x="3929058" y="1785926"/>
            <a:ext cx="642942" cy="50006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3"/>
            <a:endCxn id="36" idx="1"/>
          </p:cNvCxnSpPr>
          <p:nvPr/>
        </p:nvCxnSpPr>
        <p:spPr>
          <a:xfrm>
            <a:off x="6429388" y="1714488"/>
            <a:ext cx="714380" cy="1813335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928794" y="2643182"/>
            <a:ext cx="50006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928794" y="3570288"/>
            <a:ext cx="500066" cy="15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928794" y="4570420"/>
            <a:ext cx="500066" cy="1588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000496" y="2643182"/>
            <a:ext cx="50006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000496" y="3570288"/>
            <a:ext cx="500066" cy="15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000496" y="4570420"/>
            <a:ext cx="500066" cy="1588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6" idx="3"/>
            <a:endCxn id="36" idx="1"/>
          </p:cNvCxnSpPr>
          <p:nvPr/>
        </p:nvCxnSpPr>
        <p:spPr>
          <a:xfrm>
            <a:off x="6429388" y="2661042"/>
            <a:ext cx="714380" cy="86678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3"/>
            <a:endCxn id="36" idx="1"/>
          </p:cNvCxnSpPr>
          <p:nvPr/>
        </p:nvCxnSpPr>
        <p:spPr>
          <a:xfrm flipV="1">
            <a:off x="6429388" y="3527823"/>
            <a:ext cx="714380" cy="7977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8" idx="3"/>
            <a:endCxn id="36" idx="1"/>
          </p:cNvCxnSpPr>
          <p:nvPr/>
        </p:nvCxnSpPr>
        <p:spPr>
          <a:xfrm flipV="1">
            <a:off x="6429388" y="3527823"/>
            <a:ext cx="714380" cy="1026327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9" idx="3"/>
            <a:endCxn id="36" idx="1"/>
          </p:cNvCxnSpPr>
          <p:nvPr/>
        </p:nvCxnSpPr>
        <p:spPr>
          <a:xfrm flipV="1">
            <a:off x="6429388" y="3527823"/>
            <a:ext cx="714380" cy="1972879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8" idx="6"/>
          </p:cNvCxnSpPr>
          <p:nvPr/>
        </p:nvCxnSpPr>
        <p:spPr>
          <a:xfrm flipV="1">
            <a:off x="1928794" y="4857760"/>
            <a:ext cx="500066" cy="60722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19" idx="1"/>
          </p:cNvCxnSpPr>
          <p:nvPr/>
        </p:nvCxnSpPr>
        <p:spPr>
          <a:xfrm rot="16200000" flipH="1">
            <a:off x="3929058" y="4929198"/>
            <a:ext cx="642942" cy="50006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643834" y="442913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FPGA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芯片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28662" y="92867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72066" y="98796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输出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折角形 73"/>
          <p:cNvSpPr/>
          <p:nvPr/>
        </p:nvSpPr>
        <p:spPr>
          <a:xfrm>
            <a:off x="2285984" y="1285860"/>
            <a:ext cx="1928826" cy="571504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FPGA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芯片结构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下箭头 74"/>
          <p:cNvSpPr/>
          <p:nvPr/>
        </p:nvSpPr>
        <p:spPr>
          <a:xfrm>
            <a:off x="3000364" y="1928802"/>
            <a:ext cx="357190" cy="35719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786050" y="88575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2786058"/>
            <a:ext cx="1893867" cy="148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71802" y="285728"/>
            <a:ext cx="32111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FPGA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配置软件</a:t>
            </a:r>
            <a:endParaRPr kumimoji="0" 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5786" y="1142984"/>
            <a:ext cx="2214578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Vivado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6314" y="1142984"/>
            <a:ext cx="2214578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Quartus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2028758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Xilinx(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赛灵思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公司开   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发的软件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2863990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用于配置赛灵思公司的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  FPGA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芯片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3438" y="2028758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Intel(Altera)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公司开发的软件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3438" y="2792552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用于配置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Intel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公司的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  FPGA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芯片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1357298"/>
            <a:ext cx="257176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电路设计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(verilog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语言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71802" y="285728"/>
            <a:ext cx="33629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Vivado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设计流程</a:t>
            </a:r>
            <a:endParaRPr kumimoji="0" 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7158" y="2196695"/>
            <a:ext cx="257176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2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行为仿真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(Behavioral Simulation)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7158" y="3036092"/>
            <a:ext cx="257176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3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综合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(Synthesis)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7158" y="3875489"/>
            <a:ext cx="257176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4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实现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(Implementation)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7158" y="4714884"/>
            <a:ext cx="257176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5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配置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(Program)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1500166" y="1857364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500166" y="2714620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1500166" y="3571876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1500166" y="4429132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2928926" y="1142984"/>
            <a:ext cx="6215074" cy="5072098"/>
            <a:chOff x="2928926" y="1142984"/>
            <a:chExt cx="6215074" cy="5072098"/>
          </a:xfrm>
        </p:grpSpPr>
        <p:grpSp>
          <p:nvGrpSpPr>
            <p:cNvPr id="39" name="组合 38"/>
            <p:cNvGrpSpPr/>
            <p:nvPr/>
          </p:nvGrpSpPr>
          <p:grpSpPr>
            <a:xfrm>
              <a:off x="3786182" y="3357562"/>
              <a:ext cx="3143272" cy="2791404"/>
              <a:chOff x="3643306" y="3352240"/>
              <a:chExt cx="3143272" cy="2791404"/>
            </a:xfrm>
          </p:grpSpPr>
          <p:pic>
            <p:nvPicPr>
              <p:cNvPr id="16386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643306" y="3352240"/>
                <a:ext cx="3143272" cy="27199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8" name="矩形 37"/>
              <p:cNvSpPr/>
              <p:nvPr/>
            </p:nvSpPr>
            <p:spPr>
              <a:xfrm>
                <a:off x="3786182" y="3357562"/>
                <a:ext cx="3000396" cy="27860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929058" y="1142984"/>
              <a:ext cx="2500330" cy="1831430"/>
              <a:chOff x="3929058" y="1273718"/>
              <a:chExt cx="2500330" cy="1831430"/>
            </a:xfrm>
          </p:grpSpPr>
          <p:pic>
            <p:nvPicPr>
              <p:cNvPr id="16388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00496" y="1785926"/>
                <a:ext cx="2428892" cy="1319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3929058" y="1273718"/>
                <a:ext cx="171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位加法器电路</a:t>
                </a:r>
                <a:endParaRPr lang="zh-CN" altLang="en-US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215174" y="4214818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Verilog</a:t>
              </a:r>
              <a:r>
                <a:rPr lang="zh-CN" altLang="en-US" dirty="0" smtClean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语言描述的</a:t>
              </a:r>
              <a:r>
                <a:rPr lang="en-US" altLang="zh-CN" dirty="0" smtClean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4</a:t>
              </a:r>
              <a:r>
                <a:rPr lang="zh-CN" altLang="en-US" dirty="0" smtClean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位加法器电路</a:t>
              </a:r>
              <a:endPara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2928926" y="1142984"/>
              <a:ext cx="1143008" cy="28575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16200000" flipH="1">
              <a:off x="1142976" y="3500438"/>
              <a:ext cx="4500594" cy="928694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6572264" y="1571612"/>
            <a:ext cx="2285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怎么判断加法器的功能是正确的？</a:t>
            </a:r>
            <a:endParaRPr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57158" y="2196695"/>
            <a:ext cx="2571768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2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行为仿真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(Behavioral Simulation)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58" y="1357298"/>
            <a:ext cx="257176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电路设计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(verilog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语言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71802" y="285728"/>
            <a:ext cx="33629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Vivado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设计流程</a:t>
            </a:r>
            <a:endParaRPr kumimoji="0" 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7158" y="3036092"/>
            <a:ext cx="257176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3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综合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(Synthesis)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7158" y="3875489"/>
            <a:ext cx="257176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4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实现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(Implementation)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7158" y="4714884"/>
            <a:ext cx="257176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5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配置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(Program)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1500166" y="1857364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500166" y="2714620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1500166" y="3571876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1500166" y="4429132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625389"/>
            <a:ext cx="5643602" cy="162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直接连接符 19"/>
          <p:cNvCxnSpPr>
            <a:endCxn id="24" idx="1"/>
          </p:cNvCxnSpPr>
          <p:nvPr/>
        </p:nvCxnSpPr>
        <p:spPr>
          <a:xfrm flipV="1">
            <a:off x="2928926" y="1684840"/>
            <a:ext cx="1357322" cy="672590"/>
          </a:xfrm>
          <a:prstGeom prst="line">
            <a:avLst/>
          </a:prstGeom>
          <a:ln w="19050" cmpd="sng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86248" y="150017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输入：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143504" y="1000108"/>
            <a:ext cx="2643206" cy="2357454"/>
            <a:chOff x="5500694" y="1142984"/>
            <a:chExt cx="2643206" cy="2357454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00694" y="1142984"/>
              <a:ext cx="2643206" cy="2287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矩形 25"/>
            <p:cNvSpPr/>
            <p:nvPr/>
          </p:nvSpPr>
          <p:spPr>
            <a:xfrm>
              <a:off x="5572132" y="1142984"/>
              <a:ext cx="2428892" cy="23574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2928926" y="2571744"/>
            <a:ext cx="1285884" cy="928694"/>
          </a:xfrm>
          <a:prstGeom prst="line">
            <a:avLst/>
          </a:prstGeom>
          <a:ln w="19050" cmpd="sng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86248" y="320254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输出：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57158" y="3036092"/>
            <a:ext cx="2571768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3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综合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(Synthesis)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7158" y="2196695"/>
            <a:ext cx="2571768" cy="4286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2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行为仿真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(Behavioral Simulation)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58" y="1357298"/>
            <a:ext cx="257176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电路设计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(verilog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语言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71802" y="285728"/>
            <a:ext cx="33629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Vivado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设计流程</a:t>
            </a:r>
            <a:endParaRPr kumimoji="0" 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7158" y="3875489"/>
            <a:ext cx="257176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4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实现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(Implementation)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7158" y="4714884"/>
            <a:ext cx="257176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5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配置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(Program)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1500166" y="1857364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500166" y="2714620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1500166" y="3571876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1500166" y="4429132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rot="5400000" flipH="1" flipV="1">
            <a:off x="2878383" y="2050783"/>
            <a:ext cx="1101218" cy="1000132"/>
          </a:xfrm>
          <a:prstGeom prst="line">
            <a:avLst/>
          </a:prstGeom>
          <a:ln w="19050" cmpd="sng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86182" y="2214554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输入：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Verilog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3" name="组合 27"/>
          <p:cNvGrpSpPr/>
          <p:nvPr/>
        </p:nvGrpSpPr>
        <p:grpSpPr>
          <a:xfrm>
            <a:off x="5286380" y="1142984"/>
            <a:ext cx="2643206" cy="2357454"/>
            <a:chOff x="5500694" y="1142984"/>
            <a:chExt cx="2643206" cy="2357454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00694" y="1142984"/>
              <a:ext cx="2643206" cy="2287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矩形 25"/>
            <p:cNvSpPr/>
            <p:nvPr/>
          </p:nvSpPr>
          <p:spPr>
            <a:xfrm>
              <a:off x="5572132" y="1142984"/>
              <a:ext cx="2428892" cy="23574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/>
          <p:cNvCxnSpPr>
            <a:endCxn id="33" idx="1"/>
          </p:cNvCxnSpPr>
          <p:nvPr/>
        </p:nvCxnSpPr>
        <p:spPr>
          <a:xfrm rot="16200000" flipH="1">
            <a:off x="2553027" y="3804894"/>
            <a:ext cx="1466179" cy="714380"/>
          </a:xfrm>
          <a:prstGeom prst="line">
            <a:avLst/>
          </a:prstGeom>
          <a:ln w="19050" cmpd="sng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43306" y="457200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输出：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门级网表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4214818"/>
            <a:ext cx="4000528" cy="114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7158" y="3875489"/>
            <a:ext cx="2571768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4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实现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(Implementation)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7158" y="3036092"/>
            <a:ext cx="2571768" cy="4286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3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综合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(Synthesis)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7158" y="2196695"/>
            <a:ext cx="2571768" cy="4286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2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行为仿真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(Behavioral Simulation)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58" y="1357298"/>
            <a:ext cx="257176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电路设计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(verilog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语言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71802" y="285728"/>
            <a:ext cx="33629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Vivado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设计流程</a:t>
            </a:r>
            <a:endParaRPr kumimoji="0" 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7158" y="4714884"/>
            <a:ext cx="257176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5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配置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(Program)</a:t>
            </a:r>
            <a:endParaRPr lang="zh-CN" altLang="en-US" sz="1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1500166" y="1857364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500166" y="2714620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1500166" y="3571876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1500166" y="4429132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13" idx="3"/>
            <a:endCxn id="24" idx="1"/>
          </p:cNvCxnSpPr>
          <p:nvPr/>
        </p:nvCxnSpPr>
        <p:spPr>
          <a:xfrm flipV="1">
            <a:off x="2928926" y="1113336"/>
            <a:ext cx="857256" cy="2976467"/>
          </a:xfrm>
          <a:prstGeom prst="line">
            <a:avLst/>
          </a:prstGeom>
          <a:ln w="19050" cmpd="sng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86182" y="92867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输入：门级网表</a:t>
            </a:r>
            <a:endParaRPr lang="zh-CN" altLang="en-US" dirty="0"/>
          </a:p>
        </p:txBody>
      </p:sp>
      <p:cxnSp>
        <p:nvCxnSpPr>
          <p:cNvPr id="29" name="直接连接符 28"/>
          <p:cNvCxnSpPr>
            <a:stCxn id="13" idx="3"/>
          </p:cNvCxnSpPr>
          <p:nvPr/>
        </p:nvCxnSpPr>
        <p:spPr>
          <a:xfrm>
            <a:off x="2928926" y="4089803"/>
            <a:ext cx="928694" cy="696519"/>
          </a:xfrm>
          <a:prstGeom prst="line">
            <a:avLst/>
          </a:prstGeom>
          <a:ln w="19050" cmpd="sng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14744" y="3857628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输出：</a:t>
            </a:r>
            <a:endParaRPr lang="en-US" altLang="zh-CN" dirty="0" smtClean="0"/>
          </a:p>
          <a:p>
            <a:r>
              <a:rPr lang="zh-CN" altLang="en-US" dirty="0" smtClean="0"/>
              <a:t>布线后的网表</a:t>
            </a:r>
            <a:endParaRPr lang="zh-CN" altLang="en-US" dirty="0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428736"/>
            <a:ext cx="5252426" cy="149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3" name="组合 102"/>
          <p:cNvGrpSpPr/>
          <p:nvPr/>
        </p:nvGrpSpPr>
        <p:grpSpPr>
          <a:xfrm>
            <a:off x="5262062" y="3357562"/>
            <a:ext cx="3739094" cy="2928958"/>
            <a:chOff x="5262062" y="3357562"/>
            <a:chExt cx="3739094" cy="29289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62062" y="3357562"/>
              <a:ext cx="3739094" cy="2928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9" name="矩形 48"/>
            <p:cNvSpPr/>
            <p:nvPr/>
          </p:nvSpPr>
          <p:spPr>
            <a:xfrm>
              <a:off x="5715008" y="3643314"/>
              <a:ext cx="571504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7072330" y="5000636"/>
              <a:ext cx="571504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6286512" y="3786190"/>
              <a:ext cx="35719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5400000">
              <a:off x="6393669" y="4036223"/>
              <a:ext cx="500066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643702" y="4286256"/>
              <a:ext cx="357190" cy="21431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5400000">
              <a:off x="6965967" y="4749809"/>
              <a:ext cx="500066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7000892" y="4500570"/>
              <a:ext cx="214314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5400000">
              <a:off x="6251587" y="4035429"/>
              <a:ext cx="500066" cy="1588"/>
            </a:xfrm>
            <a:prstGeom prst="line">
              <a:avLst/>
            </a:prstGeom>
            <a:ln w="254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16200000" flipH="1">
              <a:off x="6357950" y="4429132"/>
              <a:ext cx="571504" cy="285752"/>
            </a:xfrm>
            <a:prstGeom prst="line">
              <a:avLst/>
            </a:prstGeom>
            <a:ln w="254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6786578" y="4786322"/>
              <a:ext cx="214314" cy="71438"/>
            </a:xfrm>
            <a:prstGeom prst="line">
              <a:avLst/>
            </a:prstGeom>
            <a:ln w="254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7000892" y="4786322"/>
              <a:ext cx="214314" cy="1588"/>
            </a:xfrm>
            <a:prstGeom prst="line">
              <a:avLst/>
            </a:prstGeom>
            <a:ln w="254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rot="5400000" flipH="1" flipV="1">
              <a:off x="7108049" y="4893479"/>
              <a:ext cx="214314" cy="1588"/>
            </a:xfrm>
            <a:prstGeom prst="line">
              <a:avLst/>
            </a:prstGeom>
            <a:ln w="254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6286512" y="3786190"/>
              <a:ext cx="214314" cy="1588"/>
            </a:xfrm>
            <a:prstGeom prst="line">
              <a:avLst/>
            </a:prstGeom>
            <a:ln w="254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215074" y="344763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143768" y="473352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305</Words>
  <PresentationFormat>全屏显示(4:3)</PresentationFormat>
  <Paragraphs>78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[李文明]</cp:lastModifiedBy>
  <cp:revision>75</cp:revision>
  <dcterms:created xsi:type="dcterms:W3CDTF">2017-09-19T07:28:42Z</dcterms:created>
  <dcterms:modified xsi:type="dcterms:W3CDTF">2017-09-20T01:32:51Z</dcterms:modified>
</cp:coreProperties>
</file>