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32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76A4-AA8C-4BE4-8931-B86E39D24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940A-1E26-41F7-863A-CADE3C548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BA8C-3B63-42DF-8487-732E3BD0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681A-3453-4E8C-8B13-5EB0A335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8A8-CB49-459E-A73B-18374AB0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2D81-5E0B-46EB-AA0E-C95D36B6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9FAA5-ABE5-4C2B-91F2-FBD65FD6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BC4F-BAC1-49F6-B8D4-B9F262C7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B253-7F2E-45EF-9CEB-1E85C332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19BBA-2915-43AD-8049-1735E3C6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0CC09-72B0-4194-A6A0-45D363CA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0FD83-6827-40FF-8E8E-BB034CCE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0FC7-1CEF-4FC9-8CEB-C1710471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8DB-D77D-4A72-937A-510A0F78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1A23-978D-44E7-A3D5-BD53976B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A229-6644-4428-BA15-39903C06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DC6F-3BAB-422E-9AD1-8403F43D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33F8-D752-4F8B-80EE-14BD4CF3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F13C-43D3-4EFC-ADA4-5BA667EA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788A-31A7-4F30-9588-6374E654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D085-0F8A-4B1F-919D-C7E8B9D6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B7A5-B060-40E6-9D5A-FB138258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9D35-87CD-4C06-B98C-31F0E601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A412-DBC3-4F5F-B5DA-BCD824E1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AC6A-8A30-47BD-B1B5-FE1860AD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668A-6C4C-4EC7-8098-7E193D01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1FDC-7C0A-49A4-9C29-223087559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DFF1-02EC-4316-85E3-9123DBF5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42092-1FAF-43CC-83E0-A1CC4AF2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3263-9F8E-44EE-8702-17449E20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18C8-ABBB-49DF-891B-024B8D18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866D-3088-454E-9FAC-7B3F037B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A46B-E833-4A65-8F16-5588DDA3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BEC6-2FCE-428B-A66C-49ED0934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B4698-53EF-48D3-9070-ED17F68AB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6102D-FDE8-456C-89B3-53ADF22D0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AB5E-6DE3-4C4F-9206-274D7A8E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ED929-1CEC-45FB-80A6-342F4AFE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9D491-E4E4-4752-A9B8-1B39C69B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490B-0BAD-4C49-AAC1-008F39C3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ABFB2-B25A-4859-AB70-73CD6331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EBA1-3AD0-4023-BB93-1AD8EBDA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68C39-E9D8-4389-B464-700EBB3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6EBD4-5527-4F81-A8F5-650990F5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0055F-E336-4D48-9F17-8F0B8AC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FFAC-F364-4F65-A361-BE0867CE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C237-33A5-4AA6-939B-D21412CA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2287-ED39-46F0-986F-2AE2AC2E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F7F8-00F0-44A3-877E-FC4D391C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201C-550B-4DA0-8A81-32F5E37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4BCB-A37D-4752-8D84-92FA30EF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C5004-AD78-4536-AA0B-715BF726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39DA-F850-4004-8F17-25A0E329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4F04D-412A-47D6-A583-9F760FCD1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9DD8-2667-4D43-A47B-70386B46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D956-82FB-4DE2-AC6E-FD2B7975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21BE-A37B-4451-927E-E21FF12E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61DA-7CE3-41DA-91C9-08853363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8F3AC-F2BE-44DF-8808-89F44B8F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90E73-8AF9-44DD-966D-7BEAAAE0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2394-2FDB-412C-AF92-6C572E7F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9938-40A3-4555-A4FE-601B0680F76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292D-2B41-47FC-AD04-8AFC2A9E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EEB0-4053-4C2E-9FA9-9F997849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9DF3D-0E94-4FA1-844E-C550E6ACD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6632A40-A616-41F4-824C-2828598F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60"/>
            <a:ext cx="8194708" cy="610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44B94-BA69-48D0-B419-4F9F71463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343326"/>
            <a:ext cx="6691405" cy="61713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670A3A-E77F-4948-BEFC-01A823265368}"/>
              </a:ext>
            </a:extLst>
          </p:cNvPr>
          <p:cNvCxnSpPr/>
          <p:nvPr/>
        </p:nvCxnSpPr>
        <p:spPr>
          <a:xfrm>
            <a:off x="1684867" y="343326"/>
            <a:ext cx="685800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C241CA-DB60-43DF-8CF4-9850661F6277}"/>
              </a:ext>
            </a:extLst>
          </p:cNvPr>
          <p:cNvSpPr txBox="1"/>
          <p:nvPr/>
        </p:nvSpPr>
        <p:spPr>
          <a:xfrm>
            <a:off x="2370667" y="158660"/>
            <a:ext cx="43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to declare HTML5 and English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8EDE20-6B59-4F9E-A329-7D5D170FC5E5}"/>
              </a:ext>
            </a:extLst>
          </p:cNvPr>
          <p:cNvCxnSpPr>
            <a:cxnSpLocks/>
          </p:cNvCxnSpPr>
          <p:nvPr/>
        </p:nvCxnSpPr>
        <p:spPr>
          <a:xfrm flipV="1">
            <a:off x="4876800" y="864026"/>
            <a:ext cx="1993900" cy="8424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1653F3-43FB-4190-B863-6FD39FB485A7}"/>
              </a:ext>
            </a:extLst>
          </p:cNvPr>
          <p:cNvCxnSpPr>
            <a:cxnSpLocks/>
          </p:cNvCxnSpPr>
          <p:nvPr/>
        </p:nvCxnSpPr>
        <p:spPr>
          <a:xfrm flipV="1">
            <a:off x="5319184" y="1468967"/>
            <a:ext cx="776816" cy="4783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B43EF6-DB79-4B1F-A32B-6E13EFAB28EE}"/>
              </a:ext>
            </a:extLst>
          </p:cNvPr>
          <p:cNvCxnSpPr>
            <a:cxnSpLocks/>
          </p:cNvCxnSpPr>
          <p:nvPr/>
        </p:nvCxnSpPr>
        <p:spPr>
          <a:xfrm>
            <a:off x="558800" y="1625600"/>
            <a:ext cx="0" cy="64346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60E25-959C-4C0B-A9D7-A7726C4B8274}"/>
              </a:ext>
            </a:extLst>
          </p:cNvPr>
          <p:cNvCxnSpPr>
            <a:cxnSpLocks/>
          </p:cNvCxnSpPr>
          <p:nvPr/>
        </p:nvCxnSpPr>
        <p:spPr>
          <a:xfrm>
            <a:off x="550333" y="429684"/>
            <a:ext cx="0" cy="8403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B1E95D-F0AF-4AE9-8807-BDC0278D927C}"/>
              </a:ext>
            </a:extLst>
          </p:cNvPr>
          <p:cNvCxnSpPr>
            <a:cxnSpLocks/>
          </p:cNvCxnSpPr>
          <p:nvPr/>
        </p:nvCxnSpPr>
        <p:spPr>
          <a:xfrm>
            <a:off x="558800" y="2336800"/>
            <a:ext cx="0" cy="1092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9BCF73-2FE7-49EB-9B13-22E0085E7CEC}"/>
              </a:ext>
            </a:extLst>
          </p:cNvPr>
          <p:cNvCxnSpPr>
            <a:cxnSpLocks/>
          </p:cNvCxnSpPr>
          <p:nvPr/>
        </p:nvCxnSpPr>
        <p:spPr>
          <a:xfrm flipV="1">
            <a:off x="5285317" y="2015067"/>
            <a:ext cx="810683" cy="79586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0413CA-1831-485F-85D3-D73C7C81DE4A}"/>
              </a:ext>
            </a:extLst>
          </p:cNvPr>
          <p:cNvCxnSpPr>
            <a:cxnSpLocks/>
          </p:cNvCxnSpPr>
          <p:nvPr/>
        </p:nvCxnSpPr>
        <p:spPr>
          <a:xfrm>
            <a:off x="516466" y="3716867"/>
            <a:ext cx="0" cy="5418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1D0F29-C985-4CBE-82EA-40D4F5D5422F}"/>
              </a:ext>
            </a:extLst>
          </p:cNvPr>
          <p:cNvCxnSpPr>
            <a:cxnSpLocks/>
          </p:cNvCxnSpPr>
          <p:nvPr/>
        </p:nvCxnSpPr>
        <p:spPr>
          <a:xfrm>
            <a:off x="516466" y="4326467"/>
            <a:ext cx="0" cy="88053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9ED2B4-B4D3-4737-8906-F2364FAECB3D}"/>
              </a:ext>
            </a:extLst>
          </p:cNvPr>
          <p:cNvCxnSpPr>
            <a:cxnSpLocks/>
          </p:cNvCxnSpPr>
          <p:nvPr/>
        </p:nvCxnSpPr>
        <p:spPr>
          <a:xfrm flipV="1">
            <a:off x="5276850" y="3181442"/>
            <a:ext cx="819150" cy="73206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E645AC-314D-4CCD-9258-E35C1883CDF5}"/>
              </a:ext>
            </a:extLst>
          </p:cNvPr>
          <p:cNvCxnSpPr>
            <a:cxnSpLocks/>
          </p:cNvCxnSpPr>
          <p:nvPr/>
        </p:nvCxnSpPr>
        <p:spPr>
          <a:xfrm flipV="1">
            <a:off x="5242983" y="4709370"/>
            <a:ext cx="853017" cy="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91B94B-6D84-4ADC-9D9A-C9B519BDBE2E}"/>
              </a:ext>
            </a:extLst>
          </p:cNvPr>
          <p:cNvCxnSpPr>
            <a:cxnSpLocks/>
          </p:cNvCxnSpPr>
          <p:nvPr/>
        </p:nvCxnSpPr>
        <p:spPr>
          <a:xfrm>
            <a:off x="5242983" y="5708436"/>
            <a:ext cx="817034" cy="16933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C15829-7D9E-4A60-8283-78F96B9B2954}"/>
              </a:ext>
            </a:extLst>
          </p:cNvPr>
          <p:cNvCxnSpPr>
            <a:cxnSpLocks/>
          </p:cNvCxnSpPr>
          <p:nvPr/>
        </p:nvCxnSpPr>
        <p:spPr>
          <a:xfrm>
            <a:off x="516465" y="5352836"/>
            <a:ext cx="0" cy="5249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3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 영화</dc:creator>
  <cp:lastModifiedBy>박 영화</cp:lastModifiedBy>
  <cp:revision>2</cp:revision>
  <dcterms:created xsi:type="dcterms:W3CDTF">2021-05-19T05:24:28Z</dcterms:created>
  <dcterms:modified xsi:type="dcterms:W3CDTF">2021-05-19T05:24:49Z</dcterms:modified>
</cp:coreProperties>
</file>