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7424" r:id="rId3"/>
    <p:sldId id="288" r:id="rId4"/>
    <p:sldId id="12806" r:id="rId6"/>
    <p:sldId id="12798" r:id="rId7"/>
    <p:sldId id="12800" r:id="rId8"/>
    <p:sldId id="12781" r:id="rId9"/>
    <p:sldId id="12807" r:id="rId10"/>
    <p:sldId id="12805" r:id="rId11"/>
    <p:sldId id="12757" r:id="rId12"/>
    <p:sldId id="12788" r:id="rId13"/>
    <p:sldId id="12808" r:id="rId14"/>
    <p:sldId id="12785" r:id="rId15"/>
  </p:sldIdLst>
  <p:sldSz cx="12192000" cy="6858000"/>
  <p:notesSz cx="6858000" cy="9144000"/>
  <p:embeddedFontLst>
    <p:embeddedFont>
      <p:font typeface="微软雅黑" panose="020B0503020204020204" charset="-122"/>
      <p:regular r:id="rId20"/>
    </p:embeddedFont>
    <p:embeddedFont>
      <p:font typeface="Impact" panose="020B0806030902050204" pitchFamily="34" charset="0"/>
      <p:regular r:id="rId21"/>
    </p:embeddedFont>
    <p:embeddedFont>
      <p:font typeface="微软雅黑 Light" panose="020B0502040204020203" pitchFamily="34" charset="-122"/>
      <p:regular r:id="rId22"/>
    </p:embeddedFont>
    <p:embeddedFont>
      <p:font typeface="等线" panose="02010600030101010101" charset="-122"/>
      <p:regular r:id="rId23"/>
    </p:embeddedFont>
    <p:embeddedFont>
      <p:font typeface="等线 Light" panose="02010600030101010101" charset="-122"/>
      <p:regular r:id="rId24"/>
    </p:embeddedFont>
  </p:embeddedFontLst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o Feily" initials="lF" lastIdx="2" clrIdx="0"/>
  <p:cmAuthor id="2" name="whr" initials="w" lastIdx="1" clrIdx="1"/>
  <p:cmAuthor id="5" name="作者" initials="A" lastIdx="0" clrIdx="2"/>
  <p:cmAuthor id="3" name="gf" initials="g" lastIdx="1" clrIdx="2"/>
  <p:cmAuthor id="6" name="Li Chunlei" initials="LC" lastIdx="2" clrIdx="3"/>
  <p:cmAuthor id="0" name="Windows 用户" initials="W用" lastIdx="3" clrIdx="0"/>
  <p:cmAuthor id="4" name="James" initials="J" lastIdx="1" clrIdx="3"/>
  <p:cmAuthor id="7" name="00196605" initials="0" lastIdx="2" clrIdx="0"/>
  <p:cmAuthor id="8" name="00006891" initials="0" lastIdx="15" clrIdx="8"/>
  <p:cmAuthor id="9" name="熊先奎10009191" initials="熊先奎10009191" lastIdx="1" clrIdx="9"/>
  <p:cmAuthor id="10" name="10107538" initials="1" lastIdx="1" clrIdx="9"/>
  <p:cmAuthor id="12" name="zhouwd" initials="1" lastIdx="1" clrIdx="11"/>
  <p:cmAuthor id="13" name="18305135573@139.com" initials="1" lastIdx="5" clrIdx="12"/>
  <p:cmAuthor id="14" name="rsh422" initials="r" lastIdx="1" clrIdx="1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3864"/>
    <a:srgbClr val="2F5597"/>
    <a:srgbClr val="A6A6A6"/>
    <a:srgbClr val="99B3D6"/>
    <a:srgbClr val="008CCF"/>
    <a:srgbClr val="14E6F0"/>
    <a:srgbClr val="ADB9CA"/>
    <a:srgbClr val="548235"/>
    <a:srgbClr val="B7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40" autoAdjust="0"/>
    <p:restoredTop sz="94249" autoAdjust="0"/>
  </p:normalViewPr>
  <p:slideViewPr>
    <p:cSldViewPr snapToGrid="0">
      <p:cViewPr varScale="1">
        <p:scale>
          <a:sx n="114" d="100"/>
          <a:sy n="114" d="100"/>
        </p:scale>
        <p:origin x="114" y="108"/>
      </p:cViewPr>
      <p:guideLst>
        <p:guide orient="horz" pos="2330"/>
        <p:guide pos="407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56.xml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Administrator\Desktop\&#26032;&#24314;%20XLS%20&#24037;&#20316;&#34920;.xls" TargetMode="External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themeOverride" Target="../theme/themeOverride1.xml"/><Relationship Id="rId1" Type="http://schemas.openxmlformats.org/officeDocument/2006/relationships/oleObject" Target="file:///C:\Users\Administrator\Desktop\&#26032;&#24314;%20XLS%20&#24037;&#20316;&#34920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900"/>
              <a:t>功能优化统计</a:t>
            </a:r>
            <a:endParaRPr sz="9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'[新建 XLS 工作表.xls]Sheet2'!$C$3</c:f>
              <c:strCache>
                <c:ptCount val="1"/>
                <c:pt idx="0">
                  <c:v>数量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12</a:t>
                    </a:r>
                    <a:endParaRPr lang="en-US" altLang="zh-C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'[新建 XLS 工作表.xls]Sheet2'!$B$4:$B$5</c:f>
              <c:strCache>
                <c:ptCount val="2"/>
                <c:pt idx="0">
                  <c:v>功能优化</c:v>
                </c:pt>
                <c:pt idx="1">
                  <c:v>Bug 问题</c:v>
                </c:pt>
              </c:strCache>
            </c:strRef>
          </c:cat>
          <c:val>
            <c:numRef>
              <c:f>'[新建 XLS 工作表.xls]Sheet2'!$C$4:$C$5</c:f>
              <c:numCache>
                <c:formatCode>General</c:formatCode>
                <c:ptCount val="2"/>
                <c:pt idx="0">
                  <c:v>66</c:v>
                </c:pt>
                <c:pt idx="1">
                  <c:v>11</c:v>
                </c:pt>
              </c:numCache>
            </c:numRef>
          </c:val>
        </c:ser>
        <c:ser>
          <c:idx val="1"/>
          <c:order val="1"/>
          <c:tx>
            <c:strRef>
              <c:f>'[新建 XLS 工作表.xls]Sheet2'!$D$3</c:f>
              <c:strCache>
                <c:ptCount val="1"/>
                <c:pt idx="0">
                  <c:v>已完成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dLbl>
              <c:idx val="1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1</a:t>
                    </a:r>
                    <a:r>
                      <a:rPr lang="en-US" altLang="zh-CN"/>
                      <a:t>2</a:t>
                    </a:r>
                    <a:endParaRPr lang="en-US" altLang="zh-C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'[新建 XLS 工作表.xls]Sheet2'!$B$4:$B$5</c:f>
              <c:strCache>
                <c:ptCount val="2"/>
                <c:pt idx="0">
                  <c:v>功能优化</c:v>
                </c:pt>
                <c:pt idx="1">
                  <c:v>Bug 问题</c:v>
                </c:pt>
              </c:strCache>
            </c:strRef>
          </c:cat>
          <c:val>
            <c:numRef>
              <c:f>'[新建 XLS 工作表.xls]Sheet2'!$D$4:$D$5</c:f>
              <c:numCache>
                <c:formatCode>General</c:formatCode>
                <c:ptCount val="2"/>
                <c:pt idx="0">
                  <c:v>60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06057107"/>
        <c:axId val="375972884"/>
      </c:barChart>
      <c:lineChart>
        <c:grouping val="standard"/>
        <c:varyColors val="0"/>
        <c:ser>
          <c:idx val="2"/>
          <c:order val="2"/>
          <c:tx>
            <c:strRef>
              <c:f>'[新建 XLS 工作表.xls]Sheet2'!$E$3</c:f>
              <c:strCache>
                <c:ptCount val="1"/>
                <c:pt idx="0">
                  <c:v>完成占比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'[新建 XLS 工作表.xls]Sheet2'!$B$4:$B$5</c:f>
              <c:strCache>
                <c:ptCount val="2"/>
                <c:pt idx="0">
                  <c:v>功能优化</c:v>
                </c:pt>
                <c:pt idx="1">
                  <c:v>Bug 问题</c:v>
                </c:pt>
              </c:strCache>
            </c:strRef>
          </c:cat>
          <c:val>
            <c:numRef>
              <c:f>'[新建 XLS 工作表.xls]Sheet2'!$E$4:$E$5</c:f>
              <c:numCache>
                <c:formatCode>0%</c:formatCode>
                <c:ptCount val="2"/>
                <c:pt idx="0">
                  <c:v>0.909090909090909</c:v>
                </c:pt>
                <c:pt idx="1">
                  <c:v>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722193237"/>
        <c:axId val="330409303"/>
      </c:lineChart>
      <c:catAx>
        <c:axId val="3060571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5972884"/>
        <c:crosses val="autoZero"/>
        <c:auto val="1"/>
        <c:lblAlgn val="ctr"/>
        <c:lblOffset val="100"/>
        <c:noMultiLvlLbl val="0"/>
      </c:catAx>
      <c:valAx>
        <c:axId val="3759728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06057107"/>
        <c:crosses val="autoZero"/>
        <c:crossBetween val="between"/>
      </c:valAx>
      <c:catAx>
        <c:axId val="722193237"/>
        <c:scaling>
          <c:orientation val="minMax"/>
        </c:scaling>
        <c:delete val="1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30409303"/>
        <c:crosses val="autoZero"/>
        <c:auto val="1"/>
        <c:lblAlgn val="ctr"/>
        <c:lblOffset val="100"/>
        <c:noMultiLvlLbl val="0"/>
      </c:catAx>
      <c:valAx>
        <c:axId val="330409303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22193237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 defTabSz="914400"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sz="1200"/>
              <a:t>功能优化状态</a:t>
            </a:r>
            <a:endParaRPr sz="1200"/>
          </a:p>
        </c:rich>
      </c:tx>
      <c:layout>
        <c:manualLayout>
          <c:xMode val="edge"/>
          <c:yMode val="edge"/>
          <c:x val="0.370998842787017"/>
          <c:y val="0.013888888888888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70760960860071"/>
          <c:y val="0.226824457593688"/>
          <c:w val="0.518058121955317"/>
          <c:h val="0.760355029585799"/>
        </c:manualLayout>
      </c:layout>
      <c:pieChart>
        <c:varyColors val="1"/>
        <c:ser>
          <c:idx val="0"/>
          <c:order val="0"/>
          <c:spPr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explosion val="4"/>
          <c:dPt>
            <c:idx val="0"/>
            <c:bubble3D val="0"/>
            <c:explosion val="0"/>
            <c:spPr>
              <a:solidFill>
                <a:srgbClr val="70AD47"/>
              </a:solidFill>
              <a:ln w="190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explosion val="0"/>
            <c:spPr>
              <a:solidFill>
                <a:srgbClr val="5B9BD5">
                  <a:lumMod val="75000"/>
                </a:srgbClr>
              </a:solidFill>
              <a:ln w="190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dLbl>
              <c:idx val="1"/>
              <c:layout>
                <c:manualLayout>
                  <c:x val="0.00555654028575008"/>
                  <c:y val="0.0173190302106334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 forceAA="0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ysClr val="windowText" lastClr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'[新建 XLS 工作表.xls]Sheet2'!$C$28:$C$29</c:f>
              <c:strCache>
                <c:ptCount val="2"/>
                <c:pt idx="0">
                  <c:v>已完成</c:v>
                </c:pt>
                <c:pt idx="1">
                  <c:v>进行中</c:v>
                </c:pt>
              </c:strCache>
            </c:strRef>
          </c:cat>
          <c:val>
            <c:numRef>
              <c:f>'[新建 XLS 工作表.xls]Sheet2'!$D$28:$D$29</c:f>
              <c:numCache>
                <c:formatCode>0%</c:formatCode>
                <c:ptCount val="2"/>
                <c:pt idx="0">
                  <c:v>0.96</c:v>
                </c:pt>
                <c:pt idx="1">
                  <c:v>0.04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ysClr val="window" lastClr="FFFFFF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30581-D3D1-49CE-818B-AB950C2A4E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65E35-5CD3-4698-8457-D7B78D2268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ED7F-8622-402C-9159-17D97DEAAE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ED7F-8622-402C-9159-17D97DEAAE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ED7F-8622-402C-9159-17D97DEAAE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png"/><Relationship Id="rId4" Type="http://schemas.openxmlformats.org/officeDocument/2006/relationships/image" Target="../media/image6.png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microsoft.com/office/2007/relationships/hdphoto" Target="../media/image10.wdp"/><Relationship Id="rId5" Type="http://schemas.openxmlformats.org/officeDocument/2006/relationships/image" Target="../media/image9.png"/><Relationship Id="rId4" Type="http://schemas.openxmlformats.org/officeDocument/2006/relationships/image" Target="../media/image1.png"/><Relationship Id="rId3" Type="http://schemas.microsoft.com/office/2007/relationships/hdphoto" Target="../media/image8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png"/><Relationship Id="rId4" Type="http://schemas.openxmlformats.org/officeDocument/2006/relationships/image" Target="../media/image6.png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3923312" y="4574232"/>
            <a:ext cx="456611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 userDrawn="1"/>
        </p:nvSpPr>
        <p:spPr>
          <a:xfrm>
            <a:off x="7884506" y="6258370"/>
            <a:ext cx="2969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200" b="0" dirty="0">
                <a:solidFill>
                  <a:srgbClr val="0094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智慧工厂解决方案领导者</a:t>
            </a:r>
            <a:endParaRPr kumimoji="1" lang="zh-CN" altLang="en-US" sz="1050" b="0" dirty="0">
              <a:solidFill>
                <a:srgbClr val="0094D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Freeform 6"/>
          <p:cNvSpPr/>
          <p:nvPr userDrawn="1"/>
        </p:nvSpPr>
        <p:spPr bwMode="auto">
          <a:xfrm>
            <a:off x="10438965" y="538182"/>
            <a:ext cx="1102756" cy="1098291"/>
          </a:xfrm>
          <a:custGeom>
            <a:avLst/>
            <a:gdLst>
              <a:gd name="T0" fmla="*/ 67 w 494"/>
              <a:gd name="T1" fmla="*/ 0 h 492"/>
              <a:gd name="T2" fmla="*/ 429 w 494"/>
              <a:gd name="T3" fmla="*/ 0 h 492"/>
              <a:gd name="T4" fmla="*/ 454 w 494"/>
              <a:gd name="T5" fmla="*/ 5 h 492"/>
              <a:gd name="T6" fmla="*/ 475 w 494"/>
              <a:gd name="T7" fmla="*/ 19 h 492"/>
              <a:gd name="T8" fmla="*/ 489 w 494"/>
              <a:gd name="T9" fmla="*/ 40 h 492"/>
              <a:gd name="T10" fmla="*/ 494 w 494"/>
              <a:gd name="T11" fmla="*/ 65 h 492"/>
              <a:gd name="T12" fmla="*/ 494 w 494"/>
              <a:gd name="T13" fmla="*/ 427 h 492"/>
              <a:gd name="T14" fmla="*/ 489 w 494"/>
              <a:gd name="T15" fmla="*/ 452 h 492"/>
              <a:gd name="T16" fmla="*/ 475 w 494"/>
              <a:gd name="T17" fmla="*/ 473 h 492"/>
              <a:gd name="T18" fmla="*/ 454 w 494"/>
              <a:gd name="T19" fmla="*/ 487 h 492"/>
              <a:gd name="T20" fmla="*/ 429 w 494"/>
              <a:gd name="T21" fmla="*/ 492 h 492"/>
              <a:gd name="T22" fmla="*/ 67 w 494"/>
              <a:gd name="T23" fmla="*/ 492 h 492"/>
              <a:gd name="T24" fmla="*/ 41 w 494"/>
              <a:gd name="T25" fmla="*/ 487 h 492"/>
              <a:gd name="T26" fmla="*/ 20 w 494"/>
              <a:gd name="T27" fmla="*/ 473 h 492"/>
              <a:gd name="T28" fmla="*/ 6 w 494"/>
              <a:gd name="T29" fmla="*/ 452 h 492"/>
              <a:gd name="T30" fmla="*/ 0 w 494"/>
              <a:gd name="T31" fmla="*/ 427 h 492"/>
              <a:gd name="T32" fmla="*/ 0 w 494"/>
              <a:gd name="T33" fmla="*/ 65 h 492"/>
              <a:gd name="T34" fmla="*/ 6 w 494"/>
              <a:gd name="T35" fmla="*/ 40 h 492"/>
              <a:gd name="T36" fmla="*/ 20 w 494"/>
              <a:gd name="T37" fmla="*/ 19 h 492"/>
              <a:gd name="T38" fmla="*/ 41 w 494"/>
              <a:gd name="T39" fmla="*/ 5 h 492"/>
              <a:gd name="T40" fmla="*/ 67 w 494"/>
              <a:gd name="T41" fmla="*/ 0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4" h="492">
                <a:moveTo>
                  <a:pt x="67" y="0"/>
                </a:moveTo>
                <a:lnTo>
                  <a:pt x="429" y="0"/>
                </a:lnTo>
                <a:lnTo>
                  <a:pt x="454" y="5"/>
                </a:lnTo>
                <a:lnTo>
                  <a:pt x="475" y="19"/>
                </a:lnTo>
                <a:lnTo>
                  <a:pt x="489" y="40"/>
                </a:lnTo>
                <a:lnTo>
                  <a:pt x="494" y="65"/>
                </a:lnTo>
                <a:lnTo>
                  <a:pt x="494" y="427"/>
                </a:lnTo>
                <a:lnTo>
                  <a:pt x="489" y="452"/>
                </a:lnTo>
                <a:lnTo>
                  <a:pt x="475" y="473"/>
                </a:lnTo>
                <a:lnTo>
                  <a:pt x="454" y="487"/>
                </a:lnTo>
                <a:lnTo>
                  <a:pt x="429" y="492"/>
                </a:lnTo>
                <a:lnTo>
                  <a:pt x="67" y="492"/>
                </a:lnTo>
                <a:lnTo>
                  <a:pt x="41" y="487"/>
                </a:lnTo>
                <a:lnTo>
                  <a:pt x="20" y="473"/>
                </a:lnTo>
                <a:lnTo>
                  <a:pt x="6" y="452"/>
                </a:lnTo>
                <a:lnTo>
                  <a:pt x="0" y="427"/>
                </a:lnTo>
                <a:lnTo>
                  <a:pt x="0" y="65"/>
                </a:lnTo>
                <a:lnTo>
                  <a:pt x="6" y="40"/>
                </a:lnTo>
                <a:lnTo>
                  <a:pt x="20" y="19"/>
                </a:lnTo>
                <a:lnTo>
                  <a:pt x="41" y="5"/>
                </a:lnTo>
                <a:lnTo>
                  <a:pt x="67" y="0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9" name="Freeform 9"/>
          <p:cNvSpPr/>
          <p:nvPr userDrawn="1"/>
        </p:nvSpPr>
        <p:spPr bwMode="auto">
          <a:xfrm>
            <a:off x="6845371" y="304967"/>
            <a:ext cx="2078271" cy="2078271"/>
          </a:xfrm>
          <a:custGeom>
            <a:avLst/>
            <a:gdLst>
              <a:gd name="T0" fmla="*/ 66 w 931"/>
              <a:gd name="T1" fmla="*/ 0 h 931"/>
              <a:gd name="T2" fmla="*/ 867 w 931"/>
              <a:gd name="T3" fmla="*/ 0 h 931"/>
              <a:gd name="T4" fmla="*/ 891 w 931"/>
              <a:gd name="T5" fmla="*/ 5 h 931"/>
              <a:gd name="T6" fmla="*/ 912 w 931"/>
              <a:gd name="T7" fmla="*/ 19 h 931"/>
              <a:gd name="T8" fmla="*/ 926 w 931"/>
              <a:gd name="T9" fmla="*/ 40 h 931"/>
              <a:gd name="T10" fmla="*/ 931 w 931"/>
              <a:gd name="T11" fmla="*/ 64 h 931"/>
              <a:gd name="T12" fmla="*/ 931 w 931"/>
              <a:gd name="T13" fmla="*/ 864 h 931"/>
              <a:gd name="T14" fmla="*/ 926 w 931"/>
              <a:gd name="T15" fmla="*/ 891 h 931"/>
              <a:gd name="T16" fmla="*/ 912 w 931"/>
              <a:gd name="T17" fmla="*/ 912 h 931"/>
              <a:gd name="T18" fmla="*/ 891 w 931"/>
              <a:gd name="T19" fmla="*/ 926 h 931"/>
              <a:gd name="T20" fmla="*/ 867 w 931"/>
              <a:gd name="T21" fmla="*/ 931 h 931"/>
              <a:gd name="T22" fmla="*/ 66 w 931"/>
              <a:gd name="T23" fmla="*/ 931 h 931"/>
              <a:gd name="T24" fmla="*/ 40 w 931"/>
              <a:gd name="T25" fmla="*/ 926 h 931"/>
              <a:gd name="T26" fmla="*/ 19 w 931"/>
              <a:gd name="T27" fmla="*/ 912 h 931"/>
              <a:gd name="T28" fmla="*/ 5 w 931"/>
              <a:gd name="T29" fmla="*/ 891 h 931"/>
              <a:gd name="T30" fmla="*/ 0 w 931"/>
              <a:gd name="T31" fmla="*/ 864 h 931"/>
              <a:gd name="T32" fmla="*/ 0 w 931"/>
              <a:gd name="T33" fmla="*/ 64 h 931"/>
              <a:gd name="T34" fmla="*/ 5 w 931"/>
              <a:gd name="T35" fmla="*/ 40 h 931"/>
              <a:gd name="T36" fmla="*/ 19 w 931"/>
              <a:gd name="T37" fmla="*/ 19 h 931"/>
              <a:gd name="T38" fmla="*/ 40 w 931"/>
              <a:gd name="T39" fmla="*/ 5 h 931"/>
              <a:gd name="T40" fmla="*/ 66 w 931"/>
              <a:gd name="T41" fmla="*/ 0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31" h="931">
                <a:moveTo>
                  <a:pt x="66" y="0"/>
                </a:moveTo>
                <a:lnTo>
                  <a:pt x="867" y="0"/>
                </a:lnTo>
                <a:lnTo>
                  <a:pt x="891" y="5"/>
                </a:lnTo>
                <a:lnTo>
                  <a:pt x="912" y="19"/>
                </a:lnTo>
                <a:lnTo>
                  <a:pt x="926" y="40"/>
                </a:lnTo>
                <a:lnTo>
                  <a:pt x="931" y="64"/>
                </a:lnTo>
                <a:lnTo>
                  <a:pt x="931" y="864"/>
                </a:lnTo>
                <a:lnTo>
                  <a:pt x="926" y="891"/>
                </a:lnTo>
                <a:lnTo>
                  <a:pt x="912" y="912"/>
                </a:lnTo>
                <a:lnTo>
                  <a:pt x="891" y="926"/>
                </a:lnTo>
                <a:lnTo>
                  <a:pt x="867" y="931"/>
                </a:lnTo>
                <a:lnTo>
                  <a:pt x="66" y="931"/>
                </a:lnTo>
                <a:lnTo>
                  <a:pt x="40" y="926"/>
                </a:lnTo>
                <a:lnTo>
                  <a:pt x="19" y="912"/>
                </a:lnTo>
                <a:lnTo>
                  <a:pt x="5" y="891"/>
                </a:lnTo>
                <a:lnTo>
                  <a:pt x="0" y="864"/>
                </a:lnTo>
                <a:lnTo>
                  <a:pt x="0" y="64"/>
                </a:lnTo>
                <a:lnTo>
                  <a:pt x="5" y="40"/>
                </a:lnTo>
                <a:lnTo>
                  <a:pt x="19" y="19"/>
                </a:lnTo>
                <a:lnTo>
                  <a:pt x="40" y="5"/>
                </a:lnTo>
                <a:lnTo>
                  <a:pt x="66" y="0"/>
                </a:lnTo>
                <a:close/>
              </a:path>
            </a:pathLst>
          </a:custGeom>
          <a:solidFill>
            <a:srgbClr val="006FBE"/>
          </a:solidFill>
          <a:ln w="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1"/>
          <p:cNvSpPr/>
          <p:nvPr userDrawn="1"/>
        </p:nvSpPr>
        <p:spPr bwMode="auto">
          <a:xfrm>
            <a:off x="10776638" y="3109912"/>
            <a:ext cx="1116150" cy="1122847"/>
          </a:xfrm>
          <a:custGeom>
            <a:avLst/>
            <a:gdLst>
              <a:gd name="T0" fmla="*/ 65 w 500"/>
              <a:gd name="T1" fmla="*/ 0 h 503"/>
              <a:gd name="T2" fmla="*/ 436 w 500"/>
              <a:gd name="T3" fmla="*/ 0 h 503"/>
              <a:gd name="T4" fmla="*/ 460 w 500"/>
              <a:gd name="T5" fmla="*/ 5 h 503"/>
              <a:gd name="T6" fmla="*/ 481 w 500"/>
              <a:gd name="T7" fmla="*/ 19 h 503"/>
              <a:gd name="T8" fmla="*/ 495 w 500"/>
              <a:gd name="T9" fmla="*/ 40 h 503"/>
              <a:gd name="T10" fmla="*/ 500 w 500"/>
              <a:gd name="T11" fmla="*/ 67 h 503"/>
              <a:gd name="T12" fmla="*/ 500 w 500"/>
              <a:gd name="T13" fmla="*/ 436 h 503"/>
              <a:gd name="T14" fmla="*/ 495 w 500"/>
              <a:gd name="T15" fmla="*/ 462 h 503"/>
              <a:gd name="T16" fmla="*/ 481 w 500"/>
              <a:gd name="T17" fmla="*/ 483 h 503"/>
              <a:gd name="T18" fmla="*/ 460 w 500"/>
              <a:gd name="T19" fmla="*/ 497 h 503"/>
              <a:gd name="T20" fmla="*/ 436 w 500"/>
              <a:gd name="T21" fmla="*/ 503 h 503"/>
              <a:gd name="T22" fmla="*/ 65 w 500"/>
              <a:gd name="T23" fmla="*/ 503 h 503"/>
              <a:gd name="T24" fmla="*/ 40 w 500"/>
              <a:gd name="T25" fmla="*/ 497 h 503"/>
              <a:gd name="T26" fmla="*/ 19 w 500"/>
              <a:gd name="T27" fmla="*/ 483 h 503"/>
              <a:gd name="T28" fmla="*/ 5 w 500"/>
              <a:gd name="T29" fmla="*/ 462 h 503"/>
              <a:gd name="T30" fmla="*/ 0 w 500"/>
              <a:gd name="T31" fmla="*/ 436 h 503"/>
              <a:gd name="T32" fmla="*/ 0 w 500"/>
              <a:gd name="T33" fmla="*/ 67 h 503"/>
              <a:gd name="T34" fmla="*/ 5 w 500"/>
              <a:gd name="T35" fmla="*/ 40 h 503"/>
              <a:gd name="T36" fmla="*/ 19 w 500"/>
              <a:gd name="T37" fmla="*/ 19 h 503"/>
              <a:gd name="T38" fmla="*/ 40 w 500"/>
              <a:gd name="T39" fmla="*/ 5 h 503"/>
              <a:gd name="T40" fmla="*/ 65 w 500"/>
              <a:gd name="T41" fmla="*/ 0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00" h="503">
                <a:moveTo>
                  <a:pt x="65" y="0"/>
                </a:moveTo>
                <a:lnTo>
                  <a:pt x="436" y="0"/>
                </a:lnTo>
                <a:lnTo>
                  <a:pt x="460" y="5"/>
                </a:lnTo>
                <a:lnTo>
                  <a:pt x="481" y="19"/>
                </a:lnTo>
                <a:lnTo>
                  <a:pt x="495" y="40"/>
                </a:lnTo>
                <a:lnTo>
                  <a:pt x="500" y="67"/>
                </a:lnTo>
                <a:lnTo>
                  <a:pt x="500" y="436"/>
                </a:lnTo>
                <a:lnTo>
                  <a:pt x="495" y="462"/>
                </a:lnTo>
                <a:lnTo>
                  <a:pt x="481" y="483"/>
                </a:lnTo>
                <a:lnTo>
                  <a:pt x="460" y="497"/>
                </a:lnTo>
                <a:lnTo>
                  <a:pt x="436" y="503"/>
                </a:lnTo>
                <a:lnTo>
                  <a:pt x="65" y="503"/>
                </a:lnTo>
                <a:lnTo>
                  <a:pt x="40" y="497"/>
                </a:lnTo>
                <a:lnTo>
                  <a:pt x="19" y="483"/>
                </a:lnTo>
                <a:lnTo>
                  <a:pt x="5" y="462"/>
                </a:lnTo>
                <a:lnTo>
                  <a:pt x="0" y="436"/>
                </a:lnTo>
                <a:lnTo>
                  <a:pt x="0" y="67"/>
                </a:lnTo>
                <a:lnTo>
                  <a:pt x="5" y="40"/>
                </a:lnTo>
                <a:lnTo>
                  <a:pt x="19" y="19"/>
                </a:lnTo>
                <a:lnTo>
                  <a:pt x="40" y="5"/>
                </a:lnTo>
                <a:lnTo>
                  <a:pt x="65" y="0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3"/>
          <p:cNvSpPr/>
          <p:nvPr userDrawn="1"/>
        </p:nvSpPr>
        <p:spPr bwMode="auto">
          <a:xfrm>
            <a:off x="7166822" y="599630"/>
            <a:ext cx="861668" cy="868365"/>
          </a:xfrm>
          <a:custGeom>
            <a:avLst/>
            <a:gdLst>
              <a:gd name="T0" fmla="*/ 75 w 386"/>
              <a:gd name="T1" fmla="*/ 0 h 389"/>
              <a:gd name="T2" fmla="*/ 311 w 386"/>
              <a:gd name="T3" fmla="*/ 0 h 389"/>
              <a:gd name="T4" fmla="*/ 336 w 386"/>
              <a:gd name="T5" fmla="*/ 4 h 389"/>
              <a:gd name="T6" fmla="*/ 357 w 386"/>
              <a:gd name="T7" fmla="*/ 14 h 389"/>
              <a:gd name="T8" fmla="*/ 372 w 386"/>
              <a:gd name="T9" fmla="*/ 32 h 389"/>
              <a:gd name="T10" fmla="*/ 383 w 386"/>
              <a:gd name="T11" fmla="*/ 53 h 389"/>
              <a:gd name="T12" fmla="*/ 386 w 386"/>
              <a:gd name="T13" fmla="*/ 76 h 389"/>
              <a:gd name="T14" fmla="*/ 386 w 386"/>
              <a:gd name="T15" fmla="*/ 312 h 389"/>
              <a:gd name="T16" fmla="*/ 383 w 386"/>
              <a:gd name="T17" fmla="*/ 337 h 389"/>
              <a:gd name="T18" fmla="*/ 372 w 386"/>
              <a:gd name="T19" fmla="*/ 358 h 389"/>
              <a:gd name="T20" fmla="*/ 357 w 386"/>
              <a:gd name="T21" fmla="*/ 373 h 389"/>
              <a:gd name="T22" fmla="*/ 336 w 386"/>
              <a:gd name="T23" fmla="*/ 384 h 389"/>
              <a:gd name="T24" fmla="*/ 311 w 386"/>
              <a:gd name="T25" fmla="*/ 389 h 389"/>
              <a:gd name="T26" fmla="*/ 75 w 386"/>
              <a:gd name="T27" fmla="*/ 389 h 389"/>
              <a:gd name="T28" fmla="*/ 50 w 386"/>
              <a:gd name="T29" fmla="*/ 384 h 389"/>
              <a:gd name="T30" fmla="*/ 29 w 386"/>
              <a:gd name="T31" fmla="*/ 373 h 389"/>
              <a:gd name="T32" fmla="*/ 14 w 386"/>
              <a:gd name="T33" fmla="*/ 358 h 389"/>
              <a:gd name="T34" fmla="*/ 3 w 386"/>
              <a:gd name="T35" fmla="*/ 337 h 389"/>
              <a:gd name="T36" fmla="*/ 0 w 386"/>
              <a:gd name="T37" fmla="*/ 312 h 389"/>
              <a:gd name="T38" fmla="*/ 0 w 386"/>
              <a:gd name="T39" fmla="*/ 76 h 389"/>
              <a:gd name="T40" fmla="*/ 3 w 386"/>
              <a:gd name="T41" fmla="*/ 53 h 389"/>
              <a:gd name="T42" fmla="*/ 14 w 386"/>
              <a:gd name="T43" fmla="*/ 32 h 389"/>
              <a:gd name="T44" fmla="*/ 29 w 386"/>
              <a:gd name="T45" fmla="*/ 14 h 389"/>
              <a:gd name="T46" fmla="*/ 50 w 386"/>
              <a:gd name="T47" fmla="*/ 4 h 389"/>
              <a:gd name="T48" fmla="*/ 75 w 386"/>
              <a:gd name="T49" fmla="*/ 0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86" h="389">
                <a:moveTo>
                  <a:pt x="75" y="0"/>
                </a:moveTo>
                <a:lnTo>
                  <a:pt x="311" y="0"/>
                </a:lnTo>
                <a:lnTo>
                  <a:pt x="336" y="4"/>
                </a:lnTo>
                <a:lnTo>
                  <a:pt x="357" y="14"/>
                </a:lnTo>
                <a:lnTo>
                  <a:pt x="372" y="32"/>
                </a:lnTo>
                <a:lnTo>
                  <a:pt x="383" y="53"/>
                </a:lnTo>
                <a:lnTo>
                  <a:pt x="386" y="76"/>
                </a:lnTo>
                <a:lnTo>
                  <a:pt x="386" y="312"/>
                </a:lnTo>
                <a:lnTo>
                  <a:pt x="383" y="337"/>
                </a:lnTo>
                <a:lnTo>
                  <a:pt x="372" y="358"/>
                </a:lnTo>
                <a:lnTo>
                  <a:pt x="357" y="373"/>
                </a:lnTo>
                <a:lnTo>
                  <a:pt x="336" y="384"/>
                </a:lnTo>
                <a:lnTo>
                  <a:pt x="311" y="389"/>
                </a:lnTo>
                <a:lnTo>
                  <a:pt x="75" y="389"/>
                </a:lnTo>
                <a:lnTo>
                  <a:pt x="50" y="384"/>
                </a:lnTo>
                <a:lnTo>
                  <a:pt x="29" y="373"/>
                </a:lnTo>
                <a:lnTo>
                  <a:pt x="14" y="358"/>
                </a:lnTo>
                <a:lnTo>
                  <a:pt x="3" y="337"/>
                </a:lnTo>
                <a:lnTo>
                  <a:pt x="0" y="312"/>
                </a:lnTo>
                <a:lnTo>
                  <a:pt x="0" y="76"/>
                </a:lnTo>
                <a:lnTo>
                  <a:pt x="3" y="53"/>
                </a:lnTo>
                <a:lnTo>
                  <a:pt x="14" y="32"/>
                </a:lnTo>
                <a:lnTo>
                  <a:pt x="29" y="14"/>
                </a:lnTo>
                <a:lnTo>
                  <a:pt x="50" y="4"/>
                </a:lnTo>
                <a:lnTo>
                  <a:pt x="75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5"/>
          <p:cNvSpPr/>
          <p:nvPr userDrawn="1"/>
        </p:nvSpPr>
        <p:spPr bwMode="auto">
          <a:xfrm>
            <a:off x="8418732" y="748018"/>
            <a:ext cx="2915383" cy="2915383"/>
          </a:xfrm>
          <a:custGeom>
            <a:avLst/>
            <a:gdLst>
              <a:gd name="T0" fmla="*/ 77 w 1306"/>
              <a:gd name="T1" fmla="*/ 0 h 1306"/>
              <a:gd name="T2" fmla="*/ 1231 w 1306"/>
              <a:gd name="T3" fmla="*/ 0 h 1306"/>
              <a:gd name="T4" fmla="*/ 1254 w 1306"/>
              <a:gd name="T5" fmla="*/ 4 h 1306"/>
              <a:gd name="T6" fmla="*/ 1275 w 1306"/>
              <a:gd name="T7" fmla="*/ 16 h 1306"/>
              <a:gd name="T8" fmla="*/ 1292 w 1306"/>
              <a:gd name="T9" fmla="*/ 32 h 1306"/>
              <a:gd name="T10" fmla="*/ 1303 w 1306"/>
              <a:gd name="T11" fmla="*/ 53 h 1306"/>
              <a:gd name="T12" fmla="*/ 1306 w 1306"/>
              <a:gd name="T13" fmla="*/ 77 h 1306"/>
              <a:gd name="T14" fmla="*/ 1306 w 1306"/>
              <a:gd name="T15" fmla="*/ 1231 h 1306"/>
              <a:gd name="T16" fmla="*/ 1303 w 1306"/>
              <a:gd name="T17" fmla="*/ 1254 h 1306"/>
              <a:gd name="T18" fmla="*/ 1292 w 1306"/>
              <a:gd name="T19" fmla="*/ 1275 h 1306"/>
              <a:gd name="T20" fmla="*/ 1275 w 1306"/>
              <a:gd name="T21" fmla="*/ 1292 h 1306"/>
              <a:gd name="T22" fmla="*/ 1254 w 1306"/>
              <a:gd name="T23" fmla="*/ 1303 h 1306"/>
              <a:gd name="T24" fmla="*/ 1231 w 1306"/>
              <a:gd name="T25" fmla="*/ 1306 h 1306"/>
              <a:gd name="T26" fmla="*/ 77 w 1306"/>
              <a:gd name="T27" fmla="*/ 1306 h 1306"/>
              <a:gd name="T28" fmla="*/ 53 w 1306"/>
              <a:gd name="T29" fmla="*/ 1303 h 1306"/>
              <a:gd name="T30" fmla="*/ 32 w 1306"/>
              <a:gd name="T31" fmla="*/ 1292 h 1306"/>
              <a:gd name="T32" fmla="*/ 16 w 1306"/>
              <a:gd name="T33" fmla="*/ 1275 h 1306"/>
              <a:gd name="T34" fmla="*/ 4 w 1306"/>
              <a:gd name="T35" fmla="*/ 1254 h 1306"/>
              <a:gd name="T36" fmla="*/ 0 w 1306"/>
              <a:gd name="T37" fmla="*/ 1231 h 1306"/>
              <a:gd name="T38" fmla="*/ 0 w 1306"/>
              <a:gd name="T39" fmla="*/ 77 h 1306"/>
              <a:gd name="T40" fmla="*/ 4 w 1306"/>
              <a:gd name="T41" fmla="*/ 53 h 1306"/>
              <a:gd name="T42" fmla="*/ 16 w 1306"/>
              <a:gd name="T43" fmla="*/ 32 h 1306"/>
              <a:gd name="T44" fmla="*/ 32 w 1306"/>
              <a:gd name="T45" fmla="*/ 16 h 1306"/>
              <a:gd name="T46" fmla="*/ 53 w 1306"/>
              <a:gd name="T47" fmla="*/ 4 h 1306"/>
              <a:gd name="T48" fmla="*/ 77 w 1306"/>
              <a:gd name="T49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06" h="1306">
                <a:moveTo>
                  <a:pt x="77" y="0"/>
                </a:moveTo>
                <a:lnTo>
                  <a:pt x="1231" y="0"/>
                </a:lnTo>
                <a:lnTo>
                  <a:pt x="1254" y="4"/>
                </a:lnTo>
                <a:lnTo>
                  <a:pt x="1275" y="16"/>
                </a:lnTo>
                <a:lnTo>
                  <a:pt x="1292" y="32"/>
                </a:lnTo>
                <a:lnTo>
                  <a:pt x="1303" y="53"/>
                </a:lnTo>
                <a:lnTo>
                  <a:pt x="1306" y="77"/>
                </a:lnTo>
                <a:lnTo>
                  <a:pt x="1306" y="1231"/>
                </a:lnTo>
                <a:lnTo>
                  <a:pt x="1303" y="1254"/>
                </a:lnTo>
                <a:lnTo>
                  <a:pt x="1292" y="1275"/>
                </a:lnTo>
                <a:lnTo>
                  <a:pt x="1275" y="1292"/>
                </a:lnTo>
                <a:lnTo>
                  <a:pt x="1254" y="1303"/>
                </a:lnTo>
                <a:lnTo>
                  <a:pt x="1231" y="1306"/>
                </a:lnTo>
                <a:lnTo>
                  <a:pt x="77" y="1306"/>
                </a:lnTo>
                <a:lnTo>
                  <a:pt x="53" y="1303"/>
                </a:lnTo>
                <a:lnTo>
                  <a:pt x="32" y="1292"/>
                </a:lnTo>
                <a:lnTo>
                  <a:pt x="16" y="1275"/>
                </a:lnTo>
                <a:lnTo>
                  <a:pt x="4" y="1254"/>
                </a:lnTo>
                <a:lnTo>
                  <a:pt x="0" y="1231"/>
                </a:lnTo>
                <a:lnTo>
                  <a:pt x="0" y="77"/>
                </a:lnTo>
                <a:lnTo>
                  <a:pt x="4" y="53"/>
                </a:lnTo>
                <a:lnTo>
                  <a:pt x="16" y="32"/>
                </a:lnTo>
                <a:lnTo>
                  <a:pt x="32" y="16"/>
                </a:lnTo>
                <a:lnTo>
                  <a:pt x="53" y="4"/>
                </a:lnTo>
                <a:lnTo>
                  <a:pt x="77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ctr" anchorCtr="1" compatLnSpc="1"/>
          <a:lstStyle/>
          <a:p>
            <a:endParaRPr lang="zh-CN" altLang="en-US" sz="88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  <p:sp>
        <p:nvSpPr>
          <p:cNvPr id="13" name="Freeform 16"/>
          <p:cNvSpPr/>
          <p:nvPr userDrawn="1"/>
        </p:nvSpPr>
        <p:spPr bwMode="auto">
          <a:xfrm>
            <a:off x="6093998" y="1692401"/>
            <a:ext cx="1419742" cy="1417511"/>
          </a:xfrm>
          <a:custGeom>
            <a:avLst/>
            <a:gdLst>
              <a:gd name="T0" fmla="*/ 62 w 636"/>
              <a:gd name="T1" fmla="*/ 0 h 635"/>
              <a:gd name="T2" fmla="*/ 574 w 636"/>
              <a:gd name="T3" fmla="*/ 0 h 635"/>
              <a:gd name="T4" fmla="*/ 597 w 636"/>
              <a:gd name="T5" fmla="*/ 5 h 635"/>
              <a:gd name="T6" fmla="*/ 618 w 636"/>
              <a:gd name="T7" fmla="*/ 17 h 635"/>
              <a:gd name="T8" fmla="*/ 631 w 636"/>
              <a:gd name="T9" fmla="*/ 37 h 635"/>
              <a:gd name="T10" fmla="*/ 636 w 636"/>
              <a:gd name="T11" fmla="*/ 61 h 635"/>
              <a:gd name="T12" fmla="*/ 636 w 636"/>
              <a:gd name="T13" fmla="*/ 574 h 635"/>
              <a:gd name="T14" fmla="*/ 631 w 636"/>
              <a:gd name="T15" fmla="*/ 597 h 635"/>
              <a:gd name="T16" fmla="*/ 618 w 636"/>
              <a:gd name="T17" fmla="*/ 616 h 635"/>
              <a:gd name="T18" fmla="*/ 597 w 636"/>
              <a:gd name="T19" fmla="*/ 630 h 635"/>
              <a:gd name="T20" fmla="*/ 574 w 636"/>
              <a:gd name="T21" fmla="*/ 635 h 635"/>
              <a:gd name="T22" fmla="*/ 62 w 636"/>
              <a:gd name="T23" fmla="*/ 635 h 635"/>
              <a:gd name="T24" fmla="*/ 39 w 636"/>
              <a:gd name="T25" fmla="*/ 630 h 635"/>
              <a:gd name="T26" fmla="*/ 18 w 636"/>
              <a:gd name="T27" fmla="*/ 616 h 635"/>
              <a:gd name="T28" fmla="*/ 5 w 636"/>
              <a:gd name="T29" fmla="*/ 597 h 635"/>
              <a:gd name="T30" fmla="*/ 0 w 636"/>
              <a:gd name="T31" fmla="*/ 574 h 635"/>
              <a:gd name="T32" fmla="*/ 0 w 636"/>
              <a:gd name="T33" fmla="*/ 61 h 635"/>
              <a:gd name="T34" fmla="*/ 5 w 636"/>
              <a:gd name="T35" fmla="*/ 37 h 635"/>
              <a:gd name="T36" fmla="*/ 18 w 636"/>
              <a:gd name="T37" fmla="*/ 17 h 635"/>
              <a:gd name="T38" fmla="*/ 39 w 636"/>
              <a:gd name="T39" fmla="*/ 5 h 635"/>
              <a:gd name="T40" fmla="*/ 62 w 636"/>
              <a:gd name="T4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36" h="635">
                <a:moveTo>
                  <a:pt x="62" y="0"/>
                </a:moveTo>
                <a:lnTo>
                  <a:pt x="574" y="0"/>
                </a:lnTo>
                <a:lnTo>
                  <a:pt x="597" y="5"/>
                </a:lnTo>
                <a:lnTo>
                  <a:pt x="618" y="17"/>
                </a:lnTo>
                <a:lnTo>
                  <a:pt x="631" y="37"/>
                </a:lnTo>
                <a:lnTo>
                  <a:pt x="636" y="61"/>
                </a:lnTo>
                <a:lnTo>
                  <a:pt x="636" y="574"/>
                </a:lnTo>
                <a:lnTo>
                  <a:pt x="631" y="597"/>
                </a:lnTo>
                <a:lnTo>
                  <a:pt x="618" y="616"/>
                </a:lnTo>
                <a:lnTo>
                  <a:pt x="597" y="630"/>
                </a:lnTo>
                <a:lnTo>
                  <a:pt x="574" y="635"/>
                </a:lnTo>
                <a:lnTo>
                  <a:pt x="62" y="635"/>
                </a:lnTo>
                <a:lnTo>
                  <a:pt x="39" y="630"/>
                </a:lnTo>
                <a:lnTo>
                  <a:pt x="18" y="616"/>
                </a:lnTo>
                <a:lnTo>
                  <a:pt x="5" y="597"/>
                </a:lnTo>
                <a:lnTo>
                  <a:pt x="0" y="574"/>
                </a:lnTo>
                <a:lnTo>
                  <a:pt x="0" y="61"/>
                </a:lnTo>
                <a:lnTo>
                  <a:pt x="5" y="37"/>
                </a:lnTo>
                <a:lnTo>
                  <a:pt x="18" y="17"/>
                </a:lnTo>
                <a:lnTo>
                  <a:pt x="39" y="5"/>
                </a:lnTo>
                <a:lnTo>
                  <a:pt x="62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568581" y="1525646"/>
            <a:ext cx="2765534" cy="15684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0070C0"/>
                </a:solidFill>
                <a:latin typeface="Impact" panose="020B0806030902050204" pitchFamily="34" charset="0"/>
              </a:rPr>
              <a:t>2021</a:t>
            </a:r>
            <a:endParaRPr lang="zh-CN" altLang="en-US" sz="96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4" y="6186338"/>
            <a:ext cx="1257321" cy="538852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1486545" y="6301875"/>
            <a:ext cx="18015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www.taizhitech.com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23" y="0"/>
            <a:ext cx="3477892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8" name="标题 1"/>
          <p:cNvSpPr>
            <a:spLocks noGrp="1"/>
          </p:cNvSpPr>
          <p:nvPr>
            <p:ph type="ctrTitle"/>
          </p:nvPr>
        </p:nvSpPr>
        <p:spPr>
          <a:xfrm>
            <a:off x="3288080" y="4247365"/>
            <a:ext cx="7490287" cy="695664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800" b="1" i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9" name="副标题 2"/>
          <p:cNvSpPr>
            <a:spLocks noGrp="1"/>
          </p:cNvSpPr>
          <p:nvPr>
            <p:ph type="subTitle" idx="1"/>
          </p:nvPr>
        </p:nvSpPr>
        <p:spPr>
          <a:xfrm>
            <a:off x="3288080" y="5239117"/>
            <a:ext cx="7490287" cy="658717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2221" y="1874378"/>
            <a:ext cx="12194221" cy="3600618"/>
          </a:xfrm>
          <a:prstGeom prst="rect">
            <a:avLst/>
          </a:prstGeom>
          <a:gradFill flip="none" rotWithShape="1">
            <a:gsLst>
              <a:gs pos="0">
                <a:srgbClr val="006FBE">
                  <a:shade val="30000"/>
                  <a:satMod val="115000"/>
                  <a:alpha val="80000"/>
                </a:srgbClr>
              </a:gs>
              <a:gs pos="50000">
                <a:srgbClr val="006FBE">
                  <a:shade val="67500"/>
                  <a:satMod val="115000"/>
                </a:srgbClr>
              </a:gs>
              <a:gs pos="100000">
                <a:srgbClr val="006FBE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1" y="1459036"/>
            <a:ext cx="4321603" cy="512027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6"/>
          <p:cNvSpPr txBox="1"/>
          <p:nvPr userDrawn="1"/>
        </p:nvSpPr>
        <p:spPr>
          <a:xfrm>
            <a:off x="37175" y="228430"/>
            <a:ext cx="428442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zh-CN" altLang="en-US" sz="2400" b="1" spc="400" dirty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目 录 </a:t>
            </a:r>
            <a:r>
              <a:rPr lang="en-US" altLang="zh-CN" b="1" spc="400" dirty="0">
                <a:solidFill>
                  <a:schemeClr val="bg1">
                    <a:lumMod val="75000"/>
                  </a:schemeClr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 </a:t>
            </a:r>
            <a:r>
              <a:rPr lang="en-US" altLang="zh-CN" b="1" spc="400" dirty="0">
                <a:solidFill>
                  <a:schemeClr val="bg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CONTENTS</a:t>
            </a:r>
            <a:endParaRPr lang="zh-CN" altLang="en-US" b="1" spc="400" dirty="0">
              <a:solidFill>
                <a:schemeClr val="bg1">
                  <a:lumMod val="75000"/>
                </a:schemeClr>
              </a:solidFill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49166" y="6404288"/>
            <a:ext cx="18015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www.taizhitech.com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597" y="274177"/>
            <a:ext cx="1257321" cy="5388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flipH="1">
            <a:off x="1354775" y="797121"/>
            <a:ext cx="984797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30000" detail="2"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0344"/>
            <a:ext cx="609601" cy="6096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19716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679" y="122473"/>
            <a:ext cx="1257321" cy="538852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1157536" y="87103"/>
            <a:ext cx="9142061" cy="609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254" r="31913" b="62380"/>
          <a:stretch>
            <a:fillRect/>
          </a:stretch>
        </p:blipFill>
        <p:spPr>
          <a:xfrm rot="10800000">
            <a:off x="9324516" y="4636288"/>
            <a:ext cx="2867483" cy="22498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597" y="274177"/>
            <a:ext cx="1257321" cy="53885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2613"/>
            <a:ext cx="5691499" cy="7370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 userDrawn="1"/>
        </p:nvCxnSpPr>
        <p:spPr>
          <a:xfrm flipH="1">
            <a:off x="1354775" y="797121"/>
            <a:ext cx="984797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30000" detail="2"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0344"/>
            <a:ext cx="609601" cy="6096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19716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085" y="59404"/>
            <a:ext cx="1796463" cy="769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样式1-页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9441" y="115888"/>
            <a:ext cx="9658778" cy="711200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262626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Shape 68"/>
          <p:cNvSpPr/>
          <p:nvPr userDrawn="1"/>
        </p:nvSpPr>
        <p:spPr>
          <a:xfrm>
            <a:off x="-170284" y="260648"/>
            <a:ext cx="576064" cy="3600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51" y="115888"/>
            <a:ext cx="1422400" cy="711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5071673" y="105903"/>
            <a:ext cx="5068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>
                <a:solidFill>
                  <a:srgbClr val="293293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endParaRPr lang="zh-CN" altLang="en-US" sz="2800" b="1">
              <a:solidFill>
                <a:srgbClr val="29329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034626" y="54187"/>
            <a:ext cx="8326121" cy="756142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50000"/>
              </a:lnSpc>
              <a:defRPr sz="2000" b="1">
                <a:effectLst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idx="1"/>
          </p:nvPr>
        </p:nvSpPr>
        <p:spPr>
          <a:xfrm>
            <a:off x="528320" y="985731"/>
            <a:ext cx="11095143" cy="5408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n"/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n"/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n"/>
              <a:defRPr sz="1400">
                <a:latin typeface="微软雅黑" panose="020B0503020204020204" charset="-122"/>
                <a:ea typeface="微软雅黑" panose="020B0503020204020204" charset="-122"/>
              </a:defRPr>
            </a:lvl3pPr>
            <a:lvl4pPr marL="1657350" indent="-285750">
              <a:lnSpc>
                <a:spcPct val="150000"/>
              </a:lnSpc>
              <a:buFont typeface="Wingdings" panose="05000000000000000000" pitchFamily="2" charset="2"/>
              <a:buChar char="n"/>
              <a:defRPr sz="1200">
                <a:latin typeface="微软雅黑" panose="020B0503020204020204" charset="-122"/>
                <a:ea typeface="微软雅黑" panose="020B0503020204020204" charset="-122"/>
              </a:defRPr>
            </a:lvl4pPr>
            <a:lvl5pPr marL="2114550" indent="-285750">
              <a:lnSpc>
                <a:spcPct val="150000"/>
              </a:lnSpc>
              <a:buFont typeface="Wingdings" panose="05000000000000000000" pitchFamily="2" charset="2"/>
              <a:buChar char="n"/>
              <a:defRPr sz="11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70ED8-DCB4-4226-B8B5-52315EC4B95A}" type="datetime3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1BF4E-20CB-45D4-B39F-7BB2C083DD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4" Type="http://schemas.openxmlformats.org/officeDocument/2006/relationships/notesSlide" Target="../notesSlides/notesSlide2.xml"/><Relationship Id="rId53" Type="http://schemas.openxmlformats.org/officeDocument/2006/relationships/slideLayout" Target="../slideLayouts/slideLayout3.xml"/><Relationship Id="rId52" Type="http://schemas.openxmlformats.org/officeDocument/2006/relationships/tags" Target="../tags/tag53.xml"/><Relationship Id="rId51" Type="http://schemas.openxmlformats.org/officeDocument/2006/relationships/tags" Target="../tags/tag52.xml"/><Relationship Id="rId50" Type="http://schemas.openxmlformats.org/officeDocument/2006/relationships/tags" Target="../tags/tag51.xml"/><Relationship Id="rId5" Type="http://schemas.openxmlformats.org/officeDocument/2006/relationships/tags" Target="../tags/tag6.xml"/><Relationship Id="rId49" Type="http://schemas.openxmlformats.org/officeDocument/2006/relationships/tags" Target="../tags/tag50.xml"/><Relationship Id="rId48" Type="http://schemas.openxmlformats.org/officeDocument/2006/relationships/tags" Target="../tags/tag49.xml"/><Relationship Id="rId47" Type="http://schemas.openxmlformats.org/officeDocument/2006/relationships/tags" Target="../tags/tag48.xml"/><Relationship Id="rId46" Type="http://schemas.openxmlformats.org/officeDocument/2006/relationships/tags" Target="../tags/tag47.xml"/><Relationship Id="rId45" Type="http://schemas.openxmlformats.org/officeDocument/2006/relationships/tags" Target="../tags/tag46.xml"/><Relationship Id="rId44" Type="http://schemas.openxmlformats.org/officeDocument/2006/relationships/tags" Target="../tags/tag45.xml"/><Relationship Id="rId43" Type="http://schemas.openxmlformats.org/officeDocument/2006/relationships/tags" Target="../tags/tag44.xml"/><Relationship Id="rId42" Type="http://schemas.openxmlformats.org/officeDocument/2006/relationships/tags" Target="../tags/tag43.xml"/><Relationship Id="rId41" Type="http://schemas.openxmlformats.org/officeDocument/2006/relationships/tags" Target="../tags/tag42.xml"/><Relationship Id="rId40" Type="http://schemas.openxmlformats.org/officeDocument/2006/relationships/tags" Target="../tags/tag41.xml"/><Relationship Id="rId4" Type="http://schemas.openxmlformats.org/officeDocument/2006/relationships/tags" Target="../tags/tag5.xml"/><Relationship Id="rId39" Type="http://schemas.openxmlformats.org/officeDocument/2006/relationships/tags" Target="../tags/tag40.xml"/><Relationship Id="rId38" Type="http://schemas.openxmlformats.org/officeDocument/2006/relationships/tags" Target="../tags/tag39.xml"/><Relationship Id="rId37" Type="http://schemas.openxmlformats.org/officeDocument/2006/relationships/tags" Target="../tags/tag38.xml"/><Relationship Id="rId36" Type="http://schemas.openxmlformats.org/officeDocument/2006/relationships/tags" Target="../tags/tag37.xml"/><Relationship Id="rId35" Type="http://schemas.openxmlformats.org/officeDocument/2006/relationships/tags" Target="../tags/tag36.xml"/><Relationship Id="rId34" Type="http://schemas.openxmlformats.org/officeDocument/2006/relationships/tags" Target="../tags/tag35.xml"/><Relationship Id="rId33" Type="http://schemas.openxmlformats.org/officeDocument/2006/relationships/tags" Target="../tags/tag34.xml"/><Relationship Id="rId32" Type="http://schemas.openxmlformats.org/officeDocument/2006/relationships/tags" Target="../tags/tag33.xml"/><Relationship Id="rId31" Type="http://schemas.openxmlformats.org/officeDocument/2006/relationships/tags" Target="../tags/tag32.xml"/><Relationship Id="rId30" Type="http://schemas.openxmlformats.org/officeDocument/2006/relationships/tags" Target="../tags/tag31.xml"/><Relationship Id="rId3" Type="http://schemas.openxmlformats.org/officeDocument/2006/relationships/tags" Target="../tags/tag4.xml"/><Relationship Id="rId29" Type="http://schemas.openxmlformats.org/officeDocument/2006/relationships/tags" Target="../tags/tag30.xml"/><Relationship Id="rId28" Type="http://schemas.openxmlformats.org/officeDocument/2006/relationships/tags" Target="../tags/tag29.xml"/><Relationship Id="rId27" Type="http://schemas.openxmlformats.org/officeDocument/2006/relationships/tags" Target="../tags/tag28.xml"/><Relationship Id="rId26" Type="http://schemas.openxmlformats.org/officeDocument/2006/relationships/tags" Target="../tags/tag27.xml"/><Relationship Id="rId25" Type="http://schemas.openxmlformats.org/officeDocument/2006/relationships/tags" Target="../tags/tag26.xml"/><Relationship Id="rId24" Type="http://schemas.openxmlformats.org/officeDocument/2006/relationships/tags" Target="../tags/tag25.xml"/><Relationship Id="rId23" Type="http://schemas.openxmlformats.org/officeDocument/2006/relationships/tags" Target="../tags/tag24.xml"/><Relationship Id="rId22" Type="http://schemas.openxmlformats.org/officeDocument/2006/relationships/tags" Target="../tags/tag23.xml"/><Relationship Id="rId21" Type="http://schemas.openxmlformats.org/officeDocument/2006/relationships/tags" Target="../tags/tag22.xml"/><Relationship Id="rId20" Type="http://schemas.openxmlformats.org/officeDocument/2006/relationships/tags" Target="../tags/tag21.xml"/><Relationship Id="rId2" Type="http://schemas.openxmlformats.org/officeDocument/2006/relationships/tags" Target="../tags/tag3.xml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975499" y="2710230"/>
            <a:ext cx="4817145" cy="523220"/>
            <a:chOff x="5004342" y="2310815"/>
            <a:chExt cx="4817145" cy="523220"/>
          </a:xfrm>
        </p:grpSpPr>
        <p:sp>
          <p:nvSpPr>
            <p:cNvPr id="2" name="文本框 1"/>
            <p:cNvSpPr txBox="1"/>
            <p:nvPr/>
          </p:nvSpPr>
          <p:spPr>
            <a:xfrm>
              <a:off x="5004342" y="2310815"/>
              <a:ext cx="66028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5792887" y="2372370"/>
              <a:ext cx="4028600" cy="3987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矽佳一期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EMS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系统整体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概况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975499" y="3309650"/>
            <a:ext cx="4817146" cy="522605"/>
            <a:chOff x="5004341" y="3036207"/>
            <a:chExt cx="4817146" cy="523220"/>
          </a:xfrm>
        </p:grpSpPr>
        <p:sp>
          <p:nvSpPr>
            <p:cNvPr id="3" name="文本框 2"/>
            <p:cNvSpPr txBox="1"/>
            <p:nvPr/>
          </p:nvSpPr>
          <p:spPr>
            <a:xfrm>
              <a:off x="5004341" y="3036207"/>
              <a:ext cx="66028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5792887" y="3097762"/>
              <a:ext cx="4028600" cy="399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矽佳一期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EMS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系统功能及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现状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58721" y="3908455"/>
            <a:ext cx="4850701" cy="522605"/>
            <a:chOff x="4970786" y="3770389"/>
            <a:chExt cx="4850701" cy="523220"/>
          </a:xfrm>
        </p:grpSpPr>
        <p:sp>
          <p:nvSpPr>
            <p:cNvPr id="4" name="文本框 3"/>
            <p:cNvSpPr txBox="1"/>
            <p:nvPr/>
          </p:nvSpPr>
          <p:spPr>
            <a:xfrm>
              <a:off x="4970786" y="3770389"/>
              <a:ext cx="72634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5792887" y="3836423"/>
              <a:ext cx="4028600" cy="399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矽佳一期EMS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系统后期计划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7605" y="86995"/>
            <a:ext cx="3914140" cy="609600"/>
          </a:xfrm>
        </p:spPr>
        <p:txBody>
          <a:bodyPr>
            <a:normAutofit/>
          </a:bodyPr>
          <a:lstStyle/>
          <a:p>
            <a:r>
              <a:rPr lang="zh-CN" altLang="en-US" dirty="0"/>
              <a:t>一期</a:t>
            </a:r>
            <a:r>
              <a:rPr lang="en-US" altLang="zh-CN" dirty="0"/>
              <a:t>EMS </a:t>
            </a:r>
            <a:r>
              <a:rPr lang="zh-CN" altLang="en-US" dirty="0"/>
              <a:t>遗留问题</a:t>
            </a:r>
            <a:r>
              <a:rPr lang="zh-CN" altLang="en-US" dirty="0"/>
              <a:t>清单</a:t>
            </a:r>
            <a:endParaRPr lang="zh-CN" altLang="en-US" dirty="0"/>
          </a:p>
        </p:txBody>
      </p:sp>
      <p:graphicFrame>
        <p:nvGraphicFramePr>
          <p:cNvPr id="30" name="表格 29"/>
          <p:cNvGraphicFramePr/>
          <p:nvPr>
            <p:custDataLst>
              <p:tags r:id="rId1"/>
            </p:custDataLst>
          </p:nvPr>
        </p:nvGraphicFramePr>
        <p:xfrm>
          <a:off x="1290955" y="1178560"/>
          <a:ext cx="955548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90"/>
                <a:gridCol w="7411720"/>
                <a:gridCol w="803910"/>
                <a:gridCol w="848360"/>
              </a:tblGrid>
              <a:tr h="3175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  <a:endParaRPr lang="zh-CN" altLang="en-US" sz="1600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E7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内容</a:t>
                      </a:r>
                      <a:endParaRPr lang="zh-CN" altLang="en-US" sz="1400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E7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优先级</a:t>
                      </a:r>
                      <a:endParaRPr lang="zh-CN" altLang="en-US" sz="1400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E7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完成时间</a:t>
                      </a:r>
                      <a:endParaRPr lang="zh-CN" altLang="en-US" sz="1400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E78"/>
                    </a:solidFill>
                  </a:tcPr>
                </a:tc>
              </a:tr>
              <a:tr h="3175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系统密码个人维护，密码规则最少8位，大小写字母数字特殊字符至少三种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中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7/E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所有系统模块的名称统一，查询条件，列表页面等输出信息（相同字段，在不同功能里显示的命名一致，考虑CIM系统）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中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7/E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1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泰治科技所有系统操作不能出现重复维护的情况（不同系统，相同属性只维护一次）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中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7/E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8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设备叫修报表，选择设备支持多选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–（查询报表：设备编号支持多选）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7/M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维修时间界定，半小时维修完成自动结案，半小时内重修，待结案时间归维修时间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中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7/E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1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借机流程：步骤一：发起人，步骤二：发起人所在部门主管签字审批（当发起人是部门主管时，则自己签字），步骤三：企划部签字审批，步骤四：销售签字审批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7/M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1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状态变更，借机之前，借机之前，对应机台需要先挂待ENG状态，借机流程后审批状态改变ENG，正常还机改变设备状态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中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7/E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4571365" y="2813050"/>
            <a:ext cx="1252855" cy="123190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8000" dirty="0">
                <a:solidFill>
                  <a:srgbClr val="3975BB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03</a:t>
            </a:r>
            <a:endParaRPr lang="en-US" altLang="zh-CN" sz="8000" dirty="0">
              <a:solidFill>
                <a:srgbClr val="3975BB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2490" y="2974975"/>
            <a:ext cx="3993515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矽佳一期EMS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系统后期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计划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52688" y="3808602"/>
            <a:ext cx="399316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标题 1"/>
          <p:cNvSpPr txBox="1"/>
          <p:nvPr/>
        </p:nvSpPr>
        <p:spPr>
          <a:xfrm>
            <a:off x="1157536" y="87103"/>
            <a:ext cx="9142061" cy="609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indent="0" defTabSz="91440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kern="1200" cap="none" spc="0" normalizeH="0" baseline="0" noProof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项目后续</a:t>
            </a:r>
            <a:r>
              <a:rPr kumimoji="0" lang="zh-CN" altLang="en-US" b="1" i="0" kern="1200" cap="none" spc="0" normalizeH="0" baseline="0" noProof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计划</a:t>
            </a:r>
            <a:endParaRPr kumimoji="0" lang="zh-CN" altLang="en-US" b="1" i="0" kern="1200" cap="none" spc="0" normalizeH="0" baseline="0" noProof="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60450" y="1113155"/>
            <a:ext cx="9789160" cy="2630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项目后续计划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矽佳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EMS 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项目验收完成后，泰治科技将根据项目合同对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EMS 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系统进行为期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个月的质保工作。</a:t>
            </a:r>
            <a:endParaRPr lang="zh-CN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65760" indent="-365760" fontAlgn="auto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按时完成后续遗留问题的处理；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65760" indent="-365760" fontAlgn="auto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系统除错服务：由于软件出现缺陷（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BUG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）而对软件进行优化、升级的服务；软件除错的修正程序免费更新</a:t>
            </a:r>
            <a:endParaRPr lang="zh-CN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65760" indent="-365760" fontAlgn="auto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热线支持服务：客户可以从支持服务中心得到及时有效的电话支持。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4571365" y="2813050"/>
            <a:ext cx="1252855" cy="123190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8000" dirty="0">
                <a:solidFill>
                  <a:srgbClr val="3975BB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01</a:t>
            </a:r>
            <a:endParaRPr lang="en-US" altLang="zh-CN" sz="8000" dirty="0">
              <a:solidFill>
                <a:srgbClr val="3975BB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2490" y="2974975"/>
            <a:ext cx="3993515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矽佳一期EMS系统整体概况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52688" y="3808602"/>
            <a:ext cx="399316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/>
          <p:cNvSpPr>
            <a:spLocks noGrp="1"/>
          </p:cNvSpPr>
          <p:nvPr>
            <p:ph type="title"/>
          </p:nvPr>
        </p:nvSpPr>
        <p:spPr>
          <a:xfrm>
            <a:off x="1422400" y="190500"/>
            <a:ext cx="9733915" cy="454025"/>
          </a:xfrm>
        </p:spPr>
        <p:txBody>
          <a:bodyPr vert="horz" lIns="91440" tIns="45720" rIns="91440" bIns="45720" anchor="ctr" anchorCtr="0">
            <a:normAutofit/>
          </a:bodyPr>
          <a:p>
            <a:pPr algn="l"/>
            <a:r>
              <a:rPr lang="zh-CN" altLang="en-US" sz="1800">
                <a:sym typeface="等线" panose="02010600030101010101" charset="-122"/>
              </a:rPr>
              <a:t>矽佳一期</a:t>
            </a:r>
            <a:r>
              <a:rPr lang="en-US" sz="1800">
                <a:sym typeface="等线" panose="02010600030101010101" charset="-122"/>
              </a:rPr>
              <a:t>EMS</a:t>
            </a:r>
            <a:r>
              <a:rPr lang="zh-CN" altLang="en-US" sz="1800">
                <a:sym typeface="等线" panose="02010600030101010101" charset="-122"/>
              </a:rPr>
              <a:t>项目背景与</a:t>
            </a:r>
            <a:r>
              <a:rPr lang="zh-CN" altLang="en-US" sz="1800">
                <a:sym typeface="等线" panose="02010600030101010101" charset="-122"/>
              </a:rPr>
              <a:t>目标</a:t>
            </a:r>
            <a:endParaRPr lang="zh-CN" altLang="en-US" sz="1800">
              <a:sym typeface="等线" panose="0201060003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60755" y="1183005"/>
            <a:ext cx="1034351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 fontAlgn="auto">
              <a:lnSpc>
                <a:spcPct val="150000"/>
              </a:lnSpc>
            </a:pPr>
            <a:r>
              <a:rPr lang="zh-CN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基于镇江矽佳测试技术有限公司（以下简称矽佳）对于EMS系统的诉求，与江苏泰治科技股份有限公司（以下简称泰治）双方共同签订了镇江矽佳测试技术有限公司EMS系统项目。</a:t>
            </a:r>
            <a:endParaRPr lang="zh-CN" sz="12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266700" fontAlgn="auto">
              <a:lnSpc>
                <a:spcPct val="150000"/>
              </a:lnSpc>
            </a:pPr>
            <a:r>
              <a:rPr lang="zh-CN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项目根据、矽佳EMS系统的设计需求，配置整套EMS系统，提供设备基础资料管理、点检保养管理、叫修管理、借机管理、备件管理、盘点作业管理、调拨作业管理、复机管理、Buyoff 管理、看板管理、报表管理、系统管理、移动APP等功能，协助管理人员及车间人员管理设备。</a:t>
            </a:r>
            <a:endParaRPr lang="zh-CN" sz="12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266700" fontAlgn="auto">
              <a:lnSpc>
                <a:spcPct val="150000"/>
              </a:lnSpc>
            </a:pPr>
            <a:r>
              <a:rPr lang="zh-CN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本项目将基于泰治EMS设备管理系统1.0 版，结合客户业务场景、生产设备进行客户化开发，以满足矽佳、设备管理的需求</a:t>
            </a:r>
            <a:endParaRPr lang="zh-CN" sz="12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5"/>
          <p:cNvSpPr>
            <a:spLocks noGrp="1"/>
          </p:cNvSpPr>
          <p:nvPr/>
        </p:nvSpPr>
        <p:spPr>
          <a:xfrm>
            <a:off x="802640" y="909320"/>
            <a:ext cx="1346200" cy="4540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l"/>
            <a:r>
              <a:rPr lang="zh-CN" altLang="en-US" sz="1600">
                <a:solidFill>
                  <a:schemeClr val="tx1"/>
                </a:solidFill>
                <a:sym typeface="等线" panose="02010600030101010101" charset="-122"/>
              </a:rPr>
              <a:t>项目背景</a:t>
            </a:r>
            <a:endParaRPr lang="zh-CN" altLang="en-US" sz="1600">
              <a:solidFill>
                <a:schemeClr val="tx1"/>
              </a:solidFill>
              <a:sym typeface="等线" panose="02010600030101010101" charset="-122"/>
            </a:endParaRPr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802640" y="2757805"/>
            <a:ext cx="1346200" cy="4540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l"/>
            <a:r>
              <a:rPr lang="zh-CN" altLang="en-US" sz="1600">
                <a:solidFill>
                  <a:schemeClr val="tx1"/>
                </a:solidFill>
                <a:sym typeface="等线" panose="02010600030101010101" charset="-122"/>
              </a:rPr>
              <a:t>项目目标</a:t>
            </a:r>
            <a:endParaRPr lang="zh-CN" altLang="en-US" sz="1600">
              <a:solidFill>
                <a:schemeClr val="tx1"/>
              </a:solidFill>
              <a:sym typeface="等线" panose="02010600030101010101" charset="-122"/>
            </a:endParaRPr>
          </a:p>
        </p:txBody>
      </p:sp>
      <p:sp>
        <p:nvSpPr>
          <p:cNvPr id="7" name="TextBox 10"/>
          <p:cNvSpPr txBox="1"/>
          <p:nvPr/>
        </p:nvSpPr>
        <p:spPr bwMode="auto">
          <a:xfrm>
            <a:off x="9415145" y="3289300"/>
            <a:ext cx="441325" cy="2768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 anchor="t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p>
            <a:pPr marL="0" lvl="1" algn="ctr" fontAlgn="auto"/>
            <a:r>
              <a:rPr lang="zh-CN" altLang="en-US" sz="1600" strike="noStrike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全面追溯</a:t>
            </a:r>
            <a:endParaRPr lang="zh-CN" altLang="en-US" sz="1600" strike="noStrike" noProof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60755" y="3420110"/>
            <a:ext cx="10146665" cy="3444875"/>
            <a:chOff x="2883" y="2899"/>
            <a:chExt cx="13525" cy="5694"/>
          </a:xfrm>
        </p:grpSpPr>
        <p:sp>
          <p:nvSpPr>
            <p:cNvPr id="9222" name="Freeform: Shape 2"/>
            <p:cNvSpPr/>
            <p:nvPr/>
          </p:nvSpPr>
          <p:spPr>
            <a:xfrm>
              <a:off x="3135" y="5390"/>
              <a:ext cx="4135" cy="825"/>
            </a:xfrm>
            <a:custGeom>
              <a:avLst/>
              <a:gdLst/>
              <a:ahLst/>
              <a:cxnLst>
                <a:cxn ang="0">
                  <a:pos x="2604093" y="522979"/>
                </a:cxn>
                <a:cxn ang="0">
                  <a:pos x="2529365" y="521516"/>
                </a:cxn>
                <a:cxn ang="0">
                  <a:pos x="2442334" y="517129"/>
                </a:cxn>
                <a:cxn ang="0">
                  <a:pos x="2341177" y="508354"/>
                </a:cxn>
                <a:cxn ang="0">
                  <a:pos x="2274651" y="499725"/>
                </a:cxn>
                <a:cxn ang="0">
                  <a:pos x="2221339" y="490950"/>
                </a:cxn>
                <a:cxn ang="0">
                  <a:pos x="2169849" y="479982"/>
                </a:cxn>
                <a:cxn ang="0">
                  <a:pos x="2120183" y="466820"/>
                </a:cxn>
                <a:cxn ang="0">
                  <a:pos x="2074617" y="451464"/>
                </a:cxn>
                <a:cxn ang="0">
                  <a:pos x="2033607" y="433183"/>
                </a:cxn>
                <a:cxn ang="0">
                  <a:pos x="1998977" y="412416"/>
                </a:cxn>
                <a:cxn ang="0">
                  <a:pos x="1976650" y="394720"/>
                </a:cxn>
                <a:cxn ang="0">
                  <a:pos x="1936096" y="353771"/>
                </a:cxn>
                <a:cxn ang="0">
                  <a:pos x="1885974" y="291031"/>
                </a:cxn>
                <a:cxn ang="0">
                  <a:pos x="1820359" y="206793"/>
                </a:cxn>
                <a:cxn ang="0">
                  <a:pos x="1773426" y="157069"/>
                </a:cxn>
                <a:cxn ang="0">
                  <a:pos x="1737884" y="125626"/>
                </a:cxn>
                <a:cxn ang="0">
                  <a:pos x="1697331" y="96230"/>
                </a:cxn>
                <a:cxn ang="0">
                  <a:pos x="1651765" y="69467"/>
                </a:cxn>
                <a:cxn ang="0">
                  <a:pos x="1599364" y="46360"/>
                </a:cxn>
                <a:cxn ang="0">
                  <a:pos x="1540584" y="27055"/>
                </a:cxn>
                <a:cxn ang="0">
                  <a:pos x="1473602" y="12430"/>
                </a:cxn>
                <a:cxn ang="0">
                  <a:pos x="1436694" y="7166"/>
                </a:cxn>
                <a:cxn ang="0">
                  <a:pos x="1397507" y="3363"/>
                </a:cxn>
                <a:cxn ang="0">
                  <a:pos x="1356497" y="877"/>
                </a:cxn>
                <a:cxn ang="0">
                  <a:pos x="1312754" y="0"/>
                </a:cxn>
                <a:cxn ang="0">
                  <a:pos x="1279035" y="438"/>
                </a:cxn>
                <a:cxn ang="0">
                  <a:pos x="1237115" y="2486"/>
                </a:cxn>
                <a:cxn ang="0">
                  <a:pos x="1197472" y="5996"/>
                </a:cxn>
                <a:cxn ang="0">
                  <a:pos x="1160108" y="11114"/>
                </a:cxn>
                <a:cxn ang="0">
                  <a:pos x="1099961" y="22960"/>
                </a:cxn>
                <a:cxn ang="0">
                  <a:pos x="1038903" y="41095"/>
                </a:cxn>
                <a:cxn ang="0">
                  <a:pos x="985135" y="63324"/>
                </a:cxn>
                <a:cxn ang="0">
                  <a:pos x="938202" y="89210"/>
                </a:cxn>
                <a:cxn ang="0">
                  <a:pos x="896737" y="118021"/>
                </a:cxn>
                <a:cxn ang="0">
                  <a:pos x="860284" y="149025"/>
                </a:cxn>
                <a:cxn ang="0">
                  <a:pos x="819731" y="190121"/>
                </a:cxn>
                <a:cxn ang="0">
                  <a:pos x="764140" y="257687"/>
                </a:cxn>
                <a:cxn ang="0">
                  <a:pos x="701259" y="338707"/>
                </a:cxn>
                <a:cxn ang="0">
                  <a:pos x="655238" y="388431"/>
                </a:cxn>
                <a:cxn ang="0">
                  <a:pos x="633822" y="406712"/>
                </a:cxn>
                <a:cxn ang="0">
                  <a:pos x="600559" y="428357"/>
                </a:cxn>
                <a:cxn ang="0">
                  <a:pos x="560916" y="447076"/>
                </a:cxn>
                <a:cxn ang="0">
                  <a:pos x="516262" y="463310"/>
                </a:cxn>
                <a:cxn ang="0">
                  <a:pos x="467506" y="476911"/>
                </a:cxn>
                <a:cxn ang="0">
                  <a:pos x="416472" y="488318"/>
                </a:cxn>
                <a:cxn ang="0">
                  <a:pos x="363616" y="497678"/>
                </a:cxn>
                <a:cxn ang="0">
                  <a:pos x="310304" y="505136"/>
                </a:cxn>
                <a:cxn ang="0">
                  <a:pos x="206869" y="515374"/>
                </a:cxn>
                <a:cxn ang="0">
                  <a:pos x="115281" y="520785"/>
                </a:cxn>
                <a:cxn ang="0">
                  <a:pos x="44654" y="522686"/>
                </a:cxn>
                <a:cxn ang="0">
                  <a:pos x="2624598" y="522832"/>
                </a:cxn>
              </a:cxnLst>
              <a:pathLst>
                <a:path w="5760" h="3576">
                  <a:moveTo>
                    <a:pt x="5760" y="3575"/>
                  </a:moveTo>
                  <a:lnTo>
                    <a:pt x="5760" y="3575"/>
                  </a:lnTo>
                  <a:lnTo>
                    <a:pt x="5748" y="3575"/>
                  </a:lnTo>
                  <a:lnTo>
                    <a:pt x="5715" y="3576"/>
                  </a:lnTo>
                  <a:lnTo>
                    <a:pt x="5662" y="3574"/>
                  </a:lnTo>
                  <a:lnTo>
                    <a:pt x="5628" y="3573"/>
                  </a:lnTo>
                  <a:lnTo>
                    <a:pt x="5591" y="3570"/>
                  </a:lnTo>
                  <a:lnTo>
                    <a:pt x="5551" y="3566"/>
                  </a:lnTo>
                  <a:lnTo>
                    <a:pt x="5507" y="3561"/>
                  </a:lnTo>
                  <a:lnTo>
                    <a:pt x="5461" y="3554"/>
                  </a:lnTo>
                  <a:lnTo>
                    <a:pt x="5412" y="3546"/>
                  </a:lnTo>
                  <a:lnTo>
                    <a:pt x="5360" y="3536"/>
                  </a:lnTo>
                  <a:lnTo>
                    <a:pt x="5306" y="3524"/>
                  </a:lnTo>
                  <a:lnTo>
                    <a:pt x="5251" y="3511"/>
                  </a:lnTo>
                  <a:lnTo>
                    <a:pt x="5195" y="3494"/>
                  </a:lnTo>
                  <a:lnTo>
                    <a:pt x="5138" y="3476"/>
                  </a:lnTo>
                  <a:lnTo>
                    <a:pt x="5079" y="3454"/>
                  </a:lnTo>
                  <a:lnTo>
                    <a:pt x="5050" y="3443"/>
                  </a:lnTo>
                  <a:lnTo>
                    <a:pt x="5021" y="3430"/>
                  </a:lnTo>
                  <a:lnTo>
                    <a:pt x="4992" y="3417"/>
                  </a:lnTo>
                  <a:lnTo>
                    <a:pt x="4963" y="3403"/>
                  </a:lnTo>
                  <a:lnTo>
                    <a:pt x="4933" y="3388"/>
                  </a:lnTo>
                  <a:lnTo>
                    <a:pt x="4904" y="3373"/>
                  </a:lnTo>
                  <a:lnTo>
                    <a:pt x="4875" y="3357"/>
                  </a:lnTo>
                  <a:lnTo>
                    <a:pt x="4846" y="3339"/>
                  </a:lnTo>
                  <a:lnTo>
                    <a:pt x="4818" y="3321"/>
                  </a:lnTo>
                  <a:lnTo>
                    <a:pt x="4790" y="3302"/>
                  </a:lnTo>
                  <a:lnTo>
                    <a:pt x="4762" y="3282"/>
                  </a:lnTo>
                  <a:lnTo>
                    <a:pt x="4734" y="3261"/>
                  </a:lnTo>
                  <a:lnTo>
                    <a:pt x="4707" y="3239"/>
                  </a:lnTo>
                  <a:lnTo>
                    <a:pt x="4680" y="3216"/>
                  </a:lnTo>
                  <a:lnTo>
                    <a:pt x="4653" y="3192"/>
                  </a:lnTo>
                  <a:lnTo>
                    <a:pt x="4627" y="3168"/>
                  </a:lnTo>
                  <a:lnTo>
                    <a:pt x="4602" y="3142"/>
                  </a:lnTo>
                  <a:lnTo>
                    <a:pt x="4577" y="3115"/>
                  </a:lnTo>
                  <a:lnTo>
                    <a:pt x="4553" y="3087"/>
                  </a:lnTo>
                  <a:lnTo>
                    <a:pt x="4529" y="3057"/>
                  </a:lnTo>
                  <a:lnTo>
                    <a:pt x="4507" y="3027"/>
                  </a:lnTo>
                  <a:lnTo>
                    <a:pt x="4484" y="2996"/>
                  </a:lnTo>
                  <a:lnTo>
                    <a:pt x="4463" y="2962"/>
                  </a:lnTo>
                  <a:lnTo>
                    <a:pt x="4443" y="2929"/>
                  </a:lnTo>
                  <a:lnTo>
                    <a:pt x="4423" y="2893"/>
                  </a:lnTo>
                  <a:lnTo>
                    <a:pt x="4404" y="2858"/>
                  </a:lnTo>
                  <a:lnTo>
                    <a:pt x="4387" y="2820"/>
                  </a:lnTo>
                  <a:lnTo>
                    <a:pt x="4369" y="2781"/>
                  </a:lnTo>
                  <a:lnTo>
                    <a:pt x="4369" y="2781"/>
                  </a:lnTo>
                  <a:lnTo>
                    <a:pt x="4353" y="2741"/>
                  </a:lnTo>
                  <a:lnTo>
                    <a:pt x="4338" y="2699"/>
                  </a:lnTo>
                  <a:lnTo>
                    <a:pt x="4322" y="2656"/>
                  </a:lnTo>
                  <a:lnTo>
                    <a:pt x="4308" y="2610"/>
                  </a:lnTo>
                  <a:lnTo>
                    <a:pt x="4278" y="2517"/>
                  </a:lnTo>
                  <a:lnTo>
                    <a:pt x="4249" y="2419"/>
                  </a:lnTo>
                  <a:lnTo>
                    <a:pt x="4221" y="2316"/>
                  </a:lnTo>
                  <a:lnTo>
                    <a:pt x="4194" y="2210"/>
                  </a:lnTo>
                  <a:lnTo>
                    <a:pt x="4166" y="2101"/>
                  </a:lnTo>
                  <a:lnTo>
                    <a:pt x="4139" y="1990"/>
                  </a:lnTo>
                  <a:lnTo>
                    <a:pt x="4083" y="1762"/>
                  </a:lnTo>
                  <a:lnTo>
                    <a:pt x="4055" y="1646"/>
                  </a:lnTo>
                  <a:lnTo>
                    <a:pt x="4025" y="1530"/>
                  </a:lnTo>
                  <a:lnTo>
                    <a:pt x="3995" y="1414"/>
                  </a:lnTo>
                  <a:lnTo>
                    <a:pt x="3962" y="1300"/>
                  </a:lnTo>
                  <a:lnTo>
                    <a:pt x="3928" y="1186"/>
                  </a:lnTo>
                  <a:lnTo>
                    <a:pt x="3910" y="1130"/>
                  </a:lnTo>
                  <a:lnTo>
                    <a:pt x="3892" y="1074"/>
                  </a:lnTo>
                  <a:lnTo>
                    <a:pt x="3873" y="1019"/>
                  </a:lnTo>
                  <a:lnTo>
                    <a:pt x="3854" y="965"/>
                  </a:lnTo>
                  <a:lnTo>
                    <a:pt x="3834" y="912"/>
                  </a:lnTo>
                  <a:lnTo>
                    <a:pt x="3814" y="859"/>
                  </a:lnTo>
                  <a:lnTo>
                    <a:pt x="3792" y="807"/>
                  </a:lnTo>
                  <a:lnTo>
                    <a:pt x="3771" y="756"/>
                  </a:lnTo>
                  <a:lnTo>
                    <a:pt x="3748" y="707"/>
                  </a:lnTo>
                  <a:lnTo>
                    <a:pt x="3725" y="658"/>
                  </a:lnTo>
                  <a:lnTo>
                    <a:pt x="3702" y="610"/>
                  </a:lnTo>
                  <a:lnTo>
                    <a:pt x="3677" y="564"/>
                  </a:lnTo>
                  <a:lnTo>
                    <a:pt x="3651" y="519"/>
                  </a:lnTo>
                  <a:lnTo>
                    <a:pt x="3625" y="475"/>
                  </a:lnTo>
                  <a:lnTo>
                    <a:pt x="3598" y="433"/>
                  </a:lnTo>
                  <a:lnTo>
                    <a:pt x="3570" y="392"/>
                  </a:lnTo>
                  <a:lnTo>
                    <a:pt x="3541" y="353"/>
                  </a:lnTo>
                  <a:lnTo>
                    <a:pt x="3510" y="317"/>
                  </a:lnTo>
                  <a:lnTo>
                    <a:pt x="3480" y="281"/>
                  </a:lnTo>
                  <a:lnTo>
                    <a:pt x="3448" y="246"/>
                  </a:lnTo>
                  <a:lnTo>
                    <a:pt x="3415" y="215"/>
                  </a:lnTo>
                  <a:lnTo>
                    <a:pt x="3381" y="185"/>
                  </a:lnTo>
                  <a:lnTo>
                    <a:pt x="3346" y="157"/>
                  </a:lnTo>
                  <a:lnTo>
                    <a:pt x="3309" y="131"/>
                  </a:lnTo>
                  <a:lnTo>
                    <a:pt x="3273" y="107"/>
                  </a:lnTo>
                  <a:lnTo>
                    <a:pt x="3234" y="85"/>
                  </a:lnTo>
                  <a:lnTo>
                    <a:pt x="3214" y="76"/>
                  </a:lnTo>
                  <a:lnTo>
                    <a:pt x="3194" y="66"/>
                  </a:lnTo>
                  <a:lnTo>
                    <a:pt x="3174" y="57"/>
                  </a:lnTo>
                  <a:lnTo>
                    <a:pt x="3153" y="49"/>
                  </a:lnTo>
                  <a:lnTo>
                    <a:pt x="3132" y="41"/>
                  </a:lnTo>
                  <a:lnTo>
                    <a:pt x="3111" y="35"/>
                  </a:lnTo>
                  <a:lnTo>
                    <a:pt x="3089" y="28"/>
                  </a:lnTo>
                  <a:lnTo>
                    <a:pt x="3067" y="23"/>
                  </a:lnTo>
                  <a:lnTo>
                    <a:pt x="3046" y="17"/>
                  </a:lnTo>
                  <a:lnTo>
                    <a:pt x="3023" y="13"/>
                  </a:lnTo>
                  <a:lnTo>
                    <a:pt x="2999" y="10"/>
                  </a:lnTo>
                  <a:lnTo>
                    <a:pt x="2977" y="6"/>
                  </a:lnTo>
                  <a:lnTo>
                    <a:pt x="2953" y="3"/>
                  </a:lnTo>
                  <a:lnTo>
                    <a:pt x="2929" y="2"/>
                  </a:lnTo>
                  <a:lnTo>
                    <a:pt x="2904" y="1"/>
                  </a:lnTo>
                  <a:lnTo>
                    <a:pt x="2881" y="0"/>
                  </a:lnTo>
                  <a:lnTo>
                    <a:pt x="2881" y="0"/>
                  </a:lnTo>
                  <a:lnTo>
                    <a:pt x="2856" y="1"/>
                  </a:lnTo>
                  <a:lnTo>
                    <a:pt x="2831" y="2"/>
                  </a:lnTo>
                  <a:lnTo>
                    <a:pt x="2807" y="3"/>
                  </a:lnTo>
                  <a:lnTo>
                    <a:pt x="2783" y="6"/>
                  </a:lnTo>
                  <a:lnTo>
                    <a:pt x="2761" y="10"/>
                  </a:lnTo>
                  <a:lnTo>
                    <a:pt x="2738" y="13"/>
                  </a:lnTo>
                  <a:lnTo>
                    <a:pt x="2715" y="17"/>
                  </a:lnTo>
                  <a:lnTo>
                    <a:pt x="2693" y="23"/>
                  </a:lnTo>
                  <a:lnTo>
                    <a:pt x="2671" y="28"/>
                  </a:lnTo>
                  <a:lnTo>
                    <a:pt x="2649" y="35"/>
                  </a:lnTo>
                  <a:lnTo>
                    <a:pt x="2628" y="41"/>
                  </a:lnTo>
                  <a:lnTo>
                    <a:pt x="2607" y="49"/>
                  </a:lnTo>
                  <a:lnTo>
                    <a:pt x="2587" y="57"/>
                  </a:lnTo>
                  <a:lnTo>
                    <a:pt x="2566" y="66"/>
                  </a:lnTo>
                  <a:lnTo>
                    <a:pt x="2546" y="76"/>
                  </a:lnTo>
                  <a:lnTo>
                    <a:pt x="2526" y="85"/>
                  </a:lnTo>
                  <a:lnTo>
                    <a:pt x="2487" y="107"/>
                  </a:lnTo>
                  <a:lnTo>
                    <a:pt x="2451" y="131"/>
                  </a:lnTo>
                  <a:lnTo>
                    <a:pt x="2414" y="157"/>
                  </a:lnTo>
                  <a:lnTo>
                    <a:pt x="2379" y="185"/>
                  </a:lnTo>
                  <a:lnTo>
                    <a:pt x="2345" y="215"/>
                  </a:lnTo>
                  <a:lnTo>
                    <a:pt x="2312" y="246"/>
                  </a:lnTo>
                  <a:lnTo>
                    <a:pt x="2280" y="281"/>
                  </a:lnTo>
                  <a:lnTo>
                    <a:pt x="2250" y="317"/>
                  </a:lnTo>
                  <a:lnTo>
                    <a:pt x="2219" y="353"/>
                  </a:lnTo>
                  <a:lnTo>
                    <a:pt x="2190" y="392"/>
                  </a:lnTo>
                  <a:lnTo>
                    <a:pt x="2162" y="433"/>
                  </a:lnTo>
                  <a:lnTo>
                    <a:pt x="2135" y="475"/>
                  </a:lnTo>
                  <a:lnTo>
                    <a:pt x="2109" y="519"/>
                  </a:lnTo>
                  <a:lnTo>
                    <a:pt x="2083" y="564"/>
                  </a:lnTo>
                  <a:lnTo>
                    <a:pt x="2059" y="610"/>
                  </a:lnTo>
                  <a:lnTo>
                    <a:pt x="2035" y="658"/>
                  </a:lnTo>
                  <a:lnTo>
                    <a:pt x="2012" y="707"/>
                  </a:lnTo>
                  <a:lnTo>
                    <a:pt x="1989" y="756"/>
                  </a:lnTo>
                  <a:lnTo>
                    <a:pt x="1968" y="807"/>
                  </a:lnTo>
                  <a:lnTo>
                    <a:pt x="1947" y="859"/>
                  </a:lnTo>
                  <a:lnTo>
                    <a:pt x="1926" y="912"/>
                  </a:lnTo>
                  <a:lnTo>
                    <a:pt x="1906" y="965"/>
                  </a:lnTo>
                  <a:lnTo>
                    <a:pt x="1888" y="1019"/>
                  </a:lnTo>
                  <a:lnTo>
                    <a:pt x="1868" y="1074"/>
                  </a:lnTo>
                  <a:lnTo>
                    <a:pt x="1850" y="1130"/>
                  </a:lnTo>
                  <a:lnTo>
                    <a:pt x="1832" y="1186"/>
                  </a:lnTo>
                  <a:lnTo>
                    <a:pt x="1799" y="1300"/>
                  </a:lnTo>
                  <a:lnTo>
                    <a:pt x="1767" y="1414"/>
                  </a:lnTo>
                  <a:lnTo>
                    <a:pt x="1735" y="1530"/>
                  </a:lnTo>
                  <a:lnTo>
                    <a:pt x="1706" y="1646"/>
                  </a:lnTo>
                  <a:lnTo>
                    <a:pt x="1677" y="1762"/>
                  </a:lnTo>
                  <a:lnTo>
                    <a:pt x="1621" y="1990"/>
                  </a:lnTo>
                  <a:lnTo>
                    <a:pt x="1594" y="2101"/>
                  </a:lnTo>
                  <a:lnTo>
                    <a:pt x="1567" y="2210"/>
                  </a:lnTo>
                  <a:lnTo>
                    <a:pt x="1539" y="2316"/>
                  </a:lnTo>
                  <a:lnTo>
                    <a:pt x="1511" y="2419"/>
                  </a:lnTo>
                  <a:lnTo>
                    <a:pt x="1482" y="2517"/>
                  </a:lnTo>
                  <a:lnTo>
                    <a:pt x="1453" y="2610"/>
                  </a:lnTo>
                  <a:lnTo>
                    <a:pt x="1438" y="2656"/>
                  </a:lnTo>
                  <a:lnTo>
                    <a:pt x="1422" y="2699"/>
                  </a:lnTo>
                  <a:lnTo>
                    <a:pt x="1407" y="2741"/>
                  </a:lnTo>
                  <a:lnTo>
                    <a:pt x="1391" y="2781"/>
                  </a:lnTo>
                  <a:lnTo>
                    <a:pt x="1391" y="2781"/>
                  </a:lnTo>
                  <a:lnTo>
                    <a:pt x="1373" y="2820"/>
                  </a:lnTo>
                  <a:lnTo>
                    <a:pt x="1356" y="2858"/>
                  </a:lnTo>
                  <a:lnTo>
                    <a:pt x="1338" y="2893"/>
                  </a:lnTo>
                  <a:lnTo>
                    <a:pt x="1318" y="2929"/>
                  </a:lnTo>
                  <a:lnTo>
                    <a:pt x="1298" y="2962"/>
                  </a:lnTo>
                  <a:lnTo>
                    <a:pt x="1276" y="2996"/>
                  </a:lnTo>
                  <a:lnTo>
                    <a:pt x="1253" y="3027"/>
                  </a:lnTo>
                  <a:lnTo>
                    <a:pt x="1231" y="3057"/>
                  </a:lnTo>
                  <a:lnTo>
                    <a:pt x="1208" y="3087"/>
                  </a:lnTo>
                  <a:lnTo>
                    <a:pt x="1183" y="3115"/>
                  </a:lnTo>
                  <a:lnTo>
                    <a:pt x="1158" y="3142"/>
                  </a:lnTo>
                  <a:lnTo>
                    <a:pt x="1133" y="3168"/>
                  </a:lnTo>
                  <a:lnTo>
                    <a:pt x="1107" y="3192"/>
                  </a:lnTo>
                  <a:lnTo>
                    <a:pt x="1080" y="3216"/>
                  </a:lnTo>
                  <a:lnTo>
                    <a:pt x="1055" y="3239"/>
                  </a:lnTo>
                  <a:lnTo>
                    <a:pt x="1026" y="3261"/>
                  </a:lnTo>
                  <a:lnTo>
                    <a:pt x="999" y="3282"/>
                  </a:lnTo>
                  <a:lnTo>
                    <a:pt x="971" y="3302"/>
                  </a:lnTo>
                  <a:lnTo>
                    <a:pt x="942" y="3321"/>
                  </a:lnTo>
                  <a:lnTo>
                    <a:pt x="914" y="3339"/>
                  </a:lnTo>
                  <a:lnTo>
                    <a:pt x="885" y="3357"/>
                  </a:lnTo>
                  <a:lnTo>
                    <a:pt x="857" y="3373"/>
                  </a:lnTo>
                  <a:lnTo>
                    <a:pt x="828" y="3388"/>
                  </a:lnTo>
                  <a:lnTo>
                    <a:pt x="798" y="3403"/>
                  </a:lnTo>
                  <a:lnTo>
                    <a:pt x="768" y="3417"/>
                  </a:lnTo>
                  <a:lnTo>
                    <a:pt x="739" y="3430"/>
                  </a:lnTo>
                  <a:lnTo>
                    <a:pt x="710" y="3443"/>
                  </a:lnTo>
                  <a:lnTo>
                    <a:pt x="681" y="3454"/>
                  </a:lnTo>
                  <a:lnTo>
                    <a:pt x="622" y="3476"/>
                  </a:lnTo>
                  <a:lnTo>
                    <a:pt x="565" y="3494"/>
                  </a:lnTo>
                  <a:lnTo>
                    <a:pt x="509" y="3511"/>
                  </a:lnTo>
                  <a:lnTo>
                    <a:pt x="454" y="3524"/>
                  </a:lnTo>
                  <a:lnTo>
                    <a:pt x="400" y="3536"/>
                  </a:lnTo>
                  <a:lnTo>
                    <a:pt x="349" y="3546"/>
                  </a:lnTo>
                  <a:lnTo>
                    <a:pt x="299" y="3554"/>
                  </a:lnTo>
                  <a:lnTo>
                    <a:pt x="253" y="3561"/>
                  </a:lnTo>
                  <a:lnTo>
                    <a:pt x="210" y="3566"/>
                  </a:lnTo>
                  <a:lnTo>
                    <a:pt x="169" y="3570"/>
                  </a:lnTo>
                  <a:lnTo>
                    <a:pt x="132" y="3573"/>
                  </a:lnTo>
                  <a:lnTo>
                    <a:pt x="98" y="3574"/>
                  </a:lnTo>
                  <a:lnTo>
                    <a:pt x="45" y="3576"/>
                  </a:lnTo>
                  <a:lnTo>
                    <a:pt x="12" y="3575"/>
                  </a:lnTo>
                  <a:lnTo>
                    <a:pt x="0" y="3575"/>
                  </a:lnTo>
                  <a:lnTo>
                    <a:pt x="5760" y="357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 sz="1600"/>
            </a:p>
          </p:txBody>
        </p:sp>
        <p:sp>
          <p:nvSpPr>
            <p:cNvPr id="9" name="TextBox 7"/>
            <p:cNvSpPr txBox="1"/>
            <p:nvPr/>
          </p:nvSpPr>
          <p:spPr bwMode="auto">
            <a:xfrm>
              <a:off x="4866" y="4466"/>
              <a:ext cx="674" cy="5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t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p>
              <a:pPr marL="0" lvl="1" algn="ctr" fontAlgn="auto"/>
              <a:r>
                <a:rPr lang="zh-CN" altLang="en-US" sz="1600" strike="noStrike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提高利用率</a:t>
              </a:r>
              <a:endParaRPr lang="zh-CN" altLang="en-US" sz="1600" strike="noStrike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224" name="Freeform: Shape 3"/>
            <p:cNvSpPr/>
            <p:nvPr/>
          </p:nvSpPr>
          <p:spPr>
            <a:xfrm>
              <a:off x="6175" y="3743"/>
              <a:ext cx="4133" cy="2242"/>
            </a:xfrm>
            <a:custGeom>
              <a:avLst/>
              <a:gdLst/>
              <a:ahLst/>
              <a:cxnLst>
                <a:cxn ang="0">
                  <a:pos x="2603951" y="1423670"/>
                </a:cxn>
                <a:cxn ang="0">
                  <a:pos x="2529227" y="1419688"/>
                </a:cxn>
                <a:cxn ang="0">
                  <a:pos x="2442201" y="1407745"/>
                </a:cxn>
                <a:cxn ang="0">
                  <a:pos x="2341050" y="1383858"/>
                </a:cxn>
                <a:cxn ang="0">
                  <a:pos x="2274527" y="1360369"/>
                </a:cxn>
                <a:cxn ang="0">
                  <a:pos x="2221218" y="1336482"/>
                </a:cxn>
                <a:cxn ang="0">
                  <a:pos x="2169731" y="1306623"/>
                </a:cxn>
                <a:cxn ang="0">
                  <a:pos x="2120067" y="1270792"/>
                </a:cxn>
                <a:cxn ang="0">
                  <a:pos x="2074504" y="1228990"/>
                </a:cxn>
                <a:cxn ang="0">
                  <a:pos x="2033496" y="1179225"/>
                </a:cxn>
                <a:cxn ang="0">
                  <a:pos x="1998868" y="1122692"/>
                </a:cxn>
                <a:cxn ang="0">
                  <a:pos x="1976542" y="1074520"/>
                </a:cxn>
                <a:cxn ang="0">
                  <a:pos x="1935991" y="963047"/>
                </a:cxn>
                <a:cxn ang="0">
                  <a:pos x="1885871" y="792254"/>
                </a:cxn>
                <a:cxn ang="0">
                  <a:pos x="1820260" y="562938"/>
                </a:cxn>
                <a:cxn ang="0">
                  <a:pos x="1773329" y="427578"/>
                </a:cxn>
                <a:cxn ang="0">
                  <a:pos x="1737790" y="341983"/>
                </a:cxn>
                <a:cxn ang="0">
                  <a:pos x="1697238" y="261961"/>
                </a:cxn>
                <a:cxn ang="0">
                  <a:pos x="1651675" y="189106"/>
                </a:cxn>
                <a:cxn ang="0">
                  <a:pos x="1599277" y="126203"/>
                </a:cxn>
                <a:cxn ang="0">
                  <a:pos x="1540500" y="73651"/>
                </a:cxn>
                <a:cxn ang="0">
                  <a:pos x="1473522" y="33840"/>
                </a:cxn>
                <a:cxn ang="0">
                  <a:pos x="1436615" y="19507"/>
                </a:cxn>
                <a:cxn ang="0">
                  <a:pos x="1397431" y="9156"/>
                </a:cxn>
                <a:cxn ang="0">
                  <a:pos x="1356424" y="2388"/>
                </a:cxn>
                <a:cxn ang="0">
                  <a:pos x="1312683" y="0"/>
                </a:cxn>
                <a:cxn ang="0">
                  <a:pos x="1278966" y="1194"/>
                </a:cxn>
                <a:cxn ang="0">
                  <a:pos x="1237047" y="6768"/>
                </a:cxn>
                <a:cxn ang="0">
                  <a:pos x="1197407" y="16322"/>
                </a:cxn>
                <a:cxn ang="0">
                  <a:pos x="1160045" y="30256"/>
                </a:cxn>
                <a:cxn ang="0">
                  <a:pos x="1099901" y="62504"/>
                </a:cxn>
                <a:cxn ang="0">
                  <a:pos x="1038846" y="111871"/>
                </a:cxn>
                <a:cxn ang="0">
                  <a:pos x="985081" y="172385"/>
                </a:cxn>
                <a:cxn ang="0">
                  <a:pos x="938151" y="242851"/>
                </a:cxn>
                <a:cxn ang="0">
                  <a:pos x="896688" y="321281"/>
                </a:cxn>
                <a:cxn ang="0">
                  <a:pos x="860238" y="405682"/>
                </a:cxn>
                <a:cxn ang="0">
                  <a:pos x="819686" y="517553"/>
                </a:cxn>
                <a:cxn ang="0">
                  <a:pos x="764099" y="701483"/>
                </a:cxn>
                <a:cxn ang="0">
                  <a:pos x="701221" y="922041"/>
                </a:cxn>
                <a:cxn ang="0">
                  <a:pos x="655202" y="1057401"/>
                </a:cxn>
                <a:cxn ang="0">
                  <a:pos x="633787" y="1107166"/>
                </a:cxn>
                <a:cxn ang="0">
                  <a:pos x="600526" y="1166087"/>
                </a:cxn>
                <a:cxn ang="0">
                  <a:pos x="560886" y="1217046"/>
                </a:cxn>
                <a:cxn ang="0">
                  <a:pos x="516233" y="1261237"/>
                </a:cxn>
                <a:cxn ang="0">
                  <a:pos x="467481" y="1298262"/>
                </a:cxn>
                <a:cxn ang="0">
                  <a:pos x="416449" y="1329316"/>
                </a:cxn>
                <a:cxn ang="0">
                  <a:pos x="363596" y="1354795"/>
                </a:cxn>
                <a:cxn ang="0">
                  <a:pos x="310287" y="1375099"/>
                </a:cxn>
                <a:cxn ang="0">
                  <a:pos x="206858" y="1402967"/>
                </a:cxn>
                <a:cxn ang="0">
                  <a:pos x="115275" y="1417698"/>
                </a:cxn>
                <a:cxn ang="0">
                  <a:pos x="44652" y="1422873"/>
                </a:cxn>
                <a:cxn ang="0">
                  <a:pos x="2624455" y="1423271"/>
                </a:cxn>
              </a:cxnLst>
              <a:pathLst>
                <a:path w="5760" h="3576">
                  <a:moveTo>
                    <a:pt x="5760" y="3575"/>
                  </a:moveTo>
                  <a:lnTo>
                    <a:pt x="5760" y="3575"/>
                  </a:lnTo>
                  <a:lnTo>
                    <a:pt x="5748" y="3575"/>
                  </a:lnTo>
                  <a:lnTo>
                    <a:pt x="5715" y="3576"/>
                  </a:lnTo>
                  <a:lnTo>
                    <a:pt x="5662" y="3574"/>
                  </a:lnTo>
                  <a:lnTo>
                    <a:pt x="5628" y="3573"/>
                  </a:lnTo>
                  <a:lnTo>
                    <a:pt x="5591" y="3570"/>
                  </a:lnTo>
                  <a:lnTo>
                    <a:pt x="5551" y="3566"/>
                  </a:lnTo>
                  <a:lnTo>
                    <a:pt x="5507" y="3561"/>
                  </a:lnTo>
                  <a:lnTo>
                    <a:pt x="5461" y="3554"/>
                  </a:lnTo>
                  <a:lnTo>
                    <a:pt x="5412" y="3546"/>
                  </a:lnTo>
                  <a:lnTo>
                    <a:pt x="5360" y="3536"/>
                  </a:lnTo>
                  <a:lnTo>
                    <a:pt x="5306" y="3524"/>
                  </a:lnTo>
                  <a:lnTo>
                    <a:pt x="5251" y="3511"/>
                  </a:lnTo>
                  <a:lnTo>
                    <a:pt x="5195" y="3494"/>
                  </a:lnTo>
                  <a:lnTo>
                    <a:pt x="5138" y="3476"/>
                  </a:lnTo>
                  <a:lnTo>
                    <a:pt x="5079" y="3454"/>
                  </a:lnTo>
                  <a:lnTo>
                    <a:pt x="5050" y="3443"/>
                  </a:lnTo>
                  <a:lnTo>
                    <a:pt x="5021" y="3430"/>
                  </a:lnTo>
                  <a:lnTo>
                    <a:pt x="4992" y="3417"/>
                  </a:lnTo>
                  <a:lnTo>
                    <a:pt x="4963" y="3403"/>
                  </a:lnTo>
                  <a:lnTo>
                    <a:pt x="4933" y="3388"/>
                  </a:lnTo>
                  <a:lnTo>
                    <a:pt x="4904" y="3373"/>
                  </a:lnTo>
                  <a:lnTo>
                    <a:pt x="4875" y="3357"/>
                  </a:lnTo>
                  <a:lnTo>
                    <a:pt x="4846" y="3339"/>
                  </a:lnTo>
                  <a:lnTo>
                    <a:pt x="4818" y="3321"/>
                  </a:lnTo>
                  <a:lnTo>
                    <a:pt x="4790" y="3302"/>
                  </a:lnTo>
                  <a:lnTo>
                    <a:pt x="4762" y="3282"/>
                  </a:lnTo>
                  <a:lnTo>
                    <a:pt x="4734" y="3261"/>
                  </a:lnTo>
                  <a:lnTo>
                    <a:pt x="4707" y="3239"/>
                  </a:lnTo>
                  <a:lnTo>
                    <a:pt x="4680" y="3216"/>
                  </a:lnTo>
                  <a:lnTo>
                    <a:pt x="4653" y="3192"/>
                  </a:lnTo>
                  <a:lnTo>
                    <a:pt x="4627" y="3168"/>
                  </a:lnTo>
                  <a:lnTo>
                    <a:pt x="4602" y="3142"/>
                  </a:lnTo>
                  <a:lnTo>
                    <a:pt x="4577" y="3115"/>
                  </a:lnTo>
                  <a:lnTo>
                    <a:pt x="4553" y="3087"/>
                  </a:lnTo>
                  <a:lnTo>
                    <a:pt x="4529" y="3057"/>
                  </a:lnTo>
                  <a:lnTo>
                    <a:pt x="4507" y="3027"/>
                  </a:lnTo>
                  <a:lnTo>
                    <a:pt x="4484" y="2996"/>
                  </a:lnTo>
                  <a:lnTo>
                    <a:pt x="4463" y="2962"/>
                  </a:lnTo>
                  <a:lnTo>
                    <a:pt x="4443" y="2929"/>
                  </a:lnTo>
                  <a:lnTo>
                    <a:pt x="4423" y="2893"/>
                  </a:lnTo>
                  <a:lnTo>
                    <a:pt x="4404" y="2858"/>
                  </a:lnTo>
                  <a:lnTo>
                    <a:pt x="4387" y="2820"/>
                  </a:lnTo>
                  <a:lnTo>
                    <a:pt x="4369" y="2781"/>
                  </a:lnTo>
                  <a:lnTo>
                    <a:pt x="4369" y="2781"/>
                  </a:lnTo>
                  <a:lnTo>
                    <a:pt x="4353" y="2741"/>
                  </a:lnTo>
                  <a:lnTo>
                    <a:pt x="4338" y="2699"/>
                  </a:lnTo>
                  <a:lnTo>
                    <a:pt x="4322" y="2656"/>
                  </a:lnTo>
                  <a:lnTo>
                    <a:pt x="4308" y="2610"/>
                  </a:lnTo>
                  <a:lnTo>
                    <a:pt x="4278" y="2517"/>
                  </a:lnTo>
                  <a:lnTo>
                    <a:pt x="4249" y="2419"/>
                  </a:lnTo>
                  <a:lnTo>
                    <a:pt x="4221" y="2316"/>
                  </a:lnTo>
                  <a:lnTo>
                    <a:pt x="4194" y="2210"/>
                  </a:lnTo>
                  <a:lnTo>
                    <a:pt x="4166" y="2101"/>
                  </a:lnTo>
                  <a:lnTo>
                    <a:pt x="4139" y="1990"/>
                  </a:lnTo>
                  <a:lnTo>
                    <a:pt x="4083" y="1762"/>
                  </a:lnTo>
                  <a:lnTo>
                    <a:pt x="4055" y="1646"/>
                  </a:lnTo>
                  <a:lnTo>
                    <a:pt x="4025" y="1530"/>
                  </a:lnTo>
                  <a:lnTo>
                    <a:pt x="3995" y="1414"/>
                  </a:lnTo>
                  <a:lnTo>
                    <a:pt x="3962" y="1300"/>
                  </a:lnTo>
                  <a:lnTo>
                    <a:pt x="3928" y="1186"/>
                  </a:lnTo>
                  <a:lnTo>
                    <a:pt x="3910" y="1130"/>
                  </a:lnTo>
                  <a:lnTo>
                    <a:pt x="3892" y="1074"/>
                  </a:lnTo>
                  <a:lnTo>
                    <a:pt x="3873" y="1019"/>
                  </a:lnTo>
                  <a:lnTo>
                    <a:pt x="3854" y="965"/>
                  </a:lnTo>
                  <a:lnTo>
                    <a:pt x="3834" y="912"/>
                  </a:lnTo>
                  <a:lnTo>
                    <a:pt x="3814" y="859"/>
                  </a:lnTo>
                  <a:lnTo>
                    <a:pt x="3792" y="807"/>
                  </a:lnTo>
                  <a:lnTo>
                    <a:pt x="3771" y="756"/>
                  </a:lnTo>
                  <a:lnTo>
                    <a:pt x="3748" y="707"/>
                  </a:lnTo>
                  <a:lnTo>
                    <a:pt x="3725" y="658"/>
                  </a:lnTo>
                  <a:lnTo>
                    <a:pt x="3702" y="610"/>
                  </a:lnTo>
                  <a:lnTo>
                    <a:pt x="3677" y="564"/>
                  </a:lnTo>
                  <a:lnTo>
                    <a:pt x="3651" y="519"/>
                  </a:lnTo>
                  <a:lnTo>
                    <a:pt x="3625" y="475"/>
                  </a:lnTo>
                  <a:lnTo>
                    <a:pt x="3598" y="433"/>
                  </a:lnTo>
                  <a:lnTo>
                    <a:pt x="3570" y="392"/>
                  </a:lnTo>
                  <a:lnTo>
                    <a:pt x="3541" y="353"/>
                  </a:lnTo>
                  <a:lnTo>
                    <a:pt x="3510" y="317"/>
                  </a:lnTo>
                  <a:lnTo>
                    <a:pt x="3480" y="281"/>
                  </a:lnTo>
                  <a:lnTo>
                    <a:pt x="3448" y="246"/>
                  </a:lnTo>
                  <a:lnTo>
                    <a:pt x="3415" y="215"/>
                  </a:lnTo>
                  <a:lnTo>
                    <a:pt x="3381" y="185"/>
                  </a:lnTo>
                  <a:lnTo>
                    <a:pt x="3346" y="157"/>
                  </a:lnTo>
                  <a:lnTo>
                    <a:pt x="3309" y="131"/>
                  </a:lnTo>
                  <a:lnTo>
                    <a:pt x="3273" y="107"/>
                  </a:lnTo>
                  <a:lnTo>
                    <a:pt x="3234" y="85"/>
                  </a:lnTo>
                  <a:lnTo>
                    <a:pt x="3214" y="76"/>
                  </a:lnTo>
                  <a:lnTo>
                    <a:pt x="3194" y="66"/>
                  </a:lnTo>
                  <a:lnTo>
                    <a:pt x="3174" y="57"/>
                  </a:lnTo>
                  <a:lnTo>
                    <a:pt x="3153" y="49"/>
                  </a:lnTo>
                  <a:lnTo>
                    <a:pt x="3132" y="41"/>
                  </a:lnTo>
                  <a:lnTo>
                    <a:pt x="3111" y="35"/>
                  </a:lnTo>
                  <a:lnTo>
                    <a:pt x="3089" y="28"/>
                  </a:lnTo>
                  <a:lnTo>
                    <a:pt x="3067" y="23"/>
                  </a:lnTo>
                  <a:lnTo>
                    <a:pt x="3046" y="17"/>
                  </a:lnTo>
                  <a:lnTo>
                    <a:pt x="3023" y="13"/>
                  </a:lnTo>
                  <a:lnTo>
                    <a:pt x="2999" y="10"/>
                  </a:lnTo>
                  <a:lnTo>
                    <a:pt x="2977" y="6"/>
                  </a:lnTo>
                  <a:lnTo>
                    <a:pt x="2953" y="3"/>
                  </a:lnTo>
                  <a:lnTo>
                    <a:pt x="2929" y="2"/>
                  </a:lnTo>
                  <a:lnTo>
                    <a:pt x="2904" y="1"/>
                  </a:lnTo>
                  <a:lnTo>
                    <a:pt x="2881" y="0"/>
                  </a:lnTo>
                  <a:lnTo>
                    <a:pt x="2881" y="0"/>
                  </a:lnTo>
                  <a:lnTo>
                    <a:pt x="2856" y="1"/>
                  </a:lnTo>
                  <a:lnTo>
                    <a:pt x="2831" y="2"/>
                  </a:lnTo>
                  <a:lnTo>
                    <a:pt x="2807" y="3"/>
                  </a:lnTo>
                  <a:lnTo>
                    <a:pt x="2783" y="6"/>
                  </a:lnTo>
                  <a:lnTo>
                    <a:pt x="2761" y="10"/>
                  </a:lnTo>
                  <a:lnTo>
                    <a:pt x="2738" y="13"/>
                  </a:lnTo>
                  <a:lnTo>
                    <a:pt x="2715" y="17"/>
                  </a:lnTo>
                  <a:lnTo>
                    <a:pt x="2693" y="23"/>
                  </a:lnTo>
                  <a:lnTo>
                    <a:pt x="2671" y="28"/>
                  </a:lnTo>
                  <a:lnTo>
                    <a:pt x="2649" y="35"/>
                  </a:lnTo>
                  <a:lnTo>
                    <a:pt x="2628" y="41"/>
                  </a:lnTo>
                  <a:lnTo>
                    <a:pt x="2607" y="49"/>
                  </a:lnTo>
                  <a:lnTo>
                    <a:pt x="2587" y="57"/>
                  </a:lnTo>
                  <a:lnTo>
                    <a:pt x="2566" y="66"/>
                  </a:lnTo>
                  <a:lnTo>
                    <a:pt x="2546" y="76"/>
                  </a:lnTo>
                  <a:lnTo>
                    <a:pt x="2526" y="85"/>
                  </a:lnTo>
                  <a:lnTo>
                    <a:pt x="2487" y="107"/>
                  </a:lnTo>
                  <a:lnTo>
                    <a:pt x="2451" y="131"/>
                  </a:lnTo>
                  <a:lnTo>
                    <a:pt x="2414" y="157"/>
                  </a:lnTo>
                  <a:lnTo>
                    <a:pt x="2379" y="185"/>
                  </a:lnTo>
                  <a:lnTo>
                    <a:pt x="2345" y="215"/>
                  </a:lnTo>
                  <a:lnTo>
                    <a:pt x="2312" y="246"/>
                  </a:lnTo>
                  <a:lnTo>
                    <a:pt x="2280" y="281"/>
                  </a:lnTo>
                  <a:lnTo>
                    <a:pt x="2250" y="317"/>
                  </a:lnTo>
                  <a:lnTo>
                    <a:pt x="2219" y="353"/>
                  </a:lnTo>
                  <a:lnTo>
                    <a:pt x="2190" y="392"/>
                  </a:lnTo>
                  <a:lnTo>
                    <a:pt x="2162" y="433"/>
                  </a:lnTo>
                  <a:lnTo>
                    <a:pt x="2135" y="475"/>
                  </a:lnTo>
                  <a:lnTo>
                    <a:pt x="2109" y="519"/>
                  </a:lnTo>
                  <a:lnTo>
                    <a:pt x="2083" y="564"/>
                  </a:lnTo>
                  <a:lnTo>
                    <a:pt x="2059" y="610"/>
                  </a:lnTo>
                  <a:lnTo>
                    <a:pt x="2035" y="658"/>
                  </a:lnTo>
                  <a:lnTo>
                    <a:pt x="2012" y="707"/>
                  </a:lnTo>
                  <a:lnTo>
                    <a:pt x="1989" y="756"/>
                  </a:lnTo>
                  <a:lnTo>
                    <a:pt x="1968" y="807"/>
                  </a:lnTo>
                  <a:lnTo>
                    <a:pt x="1947" y="859"/>
                  </a:lnTo>
                  <a:lnTo>
                    <a:pt x="1926" y="912"/>
                  </a:lnTo>
                  <a:lnTo>
                    <a:pt x="1906" y="965"/>
                  </a:lnTo>
                  <a:lnTo>
                    <a:pt x="1888" y="1019"/>
                  </a:lnTo>
                  <a:lnTo>
                    <a:pt x="1868" y="1074"/>
                  </a:lnTo>
                  <a:lnTo>
                    <a:pt x="1850" y="1130"/>
                  </a:lnTo>
                  <a:lnTo>
                    <a:pt x="1832" y="1186"/>
                  </a:lnTo>
                  <a:lnTo>
                    <a:pt x="1799" y="1300"/>
                  </a:lnTo>
                  <a:lnTo>
                    <a:pt x="1767" y="1414"/>
                  </a:lnTo>
                  <a:lnTo>
                    <a:pt x="1735" y="1530"/>
                  </a:lnTo>
                  <a:lnTo>
                    <a:pt x="1706" y="1646"/>
                  </a:lnTo>
                  <a:lnTo>
                    <a:pt x="1677" y="1762"/>
                  </a:lnTo>
                  <a:lnTo>
                    <a:pt x="1621" y="1990"/>
                  </a:lnTo>
                  <a:lnTo>
                    <a:pt x="1594" y="2101"/>
                  </a:lnTo>
                  <a:lnTo>
                    <a:pt x="1567" y="2210"/>
                  </a:lnTo>
                  <a:lnTo>
                    <a:pt x="1539" y="2316"/>
                  </a:lnTo>
                  <a:lnTo>
                    <a:pt x="1511" y="2419"/>
                  </a:lnTo>
                  <a:lnTo>
                    <a:pt x="1482" y="2517"/>
                  </a:lnTo>
                  <a:lnTo>
                    <a:pt x="1453" y="2610"/>
                  </a:lnTo>
                  <a:lnTo>
                    <a:pt x="1438" y="2656"/>
                  </a:lnTo>
                  <a:lnTo>
                    <a:pt x="1422" y="2699"/>
                  </a:lnTo>
                  <a:lnTo>
                    <a:pt x="1407" y="2741"/>
                  </a:lnTo>
                  <a:lnTo>
                    <a:pt x="1391" y="2781"/>
                  </a:lnTo>
                  <a:lnTo>
                    <a:pt x="1391" y="2781"/>
                  </a:lnTo>
                  <a:lnTo>
                    <a:pt x="1373" y="2820"/>
                  </a:lnTo>
                  <a:lnTo>
                    <a:pt x="1356" y="2858"/>
                  </a:lnTo>
                  <a:lnTo>
                    <a:pt x="1338" y="2893"/>
                  </a:lnTo>
                  <a:lnTo>
                    <a:pt x="1318" y="2929"/>
                  </a:lnTo>
                  <a:lnTo>
                    <a:pt x="1298" y="2962"/>
                  </a:lnTo>
                  <a:lnTo>
                    <a:pt x="1276" y="2996"/>
                  </a:lnTo>
                  <a:lnTo>
                    <a:pt x="1253" y="3027"/>
                  </a:lnTo>
                  <a:lnTo>
                    <a:pt x="1231" y="3057"/>
                  </a:lnTo>
                  <a:lnTo>
                    <a:pt x="1208" y="3087"/>
                  </a:lnTo>
                  <a:lnTo>
                    <a:pt x="1183" y="3115"/>
                  </a:lnTo>
                  <a:lnTo>
                    <a:pt x="1158" y="3142"/>
                  </a:lnTo>
                  <a:lnTo>
                    <a:pt x="1133" y="3168"/>
                  </a:lnTo>
                  <a:lnTo>
                    <a:pt x="1107" y="3192"/>
                  </a:lnTo>
                  <a:lnTo>
                    <a:pt x="1080" y="3216"/>
                  </a:lnTo>
                  <a:lnTo>
                    <a:pt x="1055" y="3239"/>
                  </a:lnTo>
                  <a:lnTo>
                    <a:pt x="1026" y="3261"/>
                  </a:lnTo>
                  <a:lnTo>
                    <a:pt x="999" y="3282"/>
                  </a:lnTo>
                  <a:lnTo>
                    <a:pt x="971" y="3302"/>
                  </a:lnTo>
                  <a:lnTo>
                    <a:pt x="942" y="3321"/>
                  </a:lnTo>
                  <a:lnTo>
                    <a:pt x="914" y="3339"/>
                  </a:lnTo>
                  <a:lnTo>
                    <a:pt x="885" y="3357"/>
                  </a:lnTo>
                  <a:lnTo>
                    <a:pt x="857" y="3373"/>
                  </a:lnTo>
                  <a:lnTo>
                    <a:pt x="828" y="3388"/>
                  </a:lnTo>
                  <a:lnTo>
                    <a:pt x="798" y="3403"/>
                  </a:lnTo>
                  <a:lnTo>
                    <a:pt x="768" y="3417"/>
                  </a:lnTo>
                  <a:lnTo>
                    <a:pt x="739" y="3430"/>
                  </a:lnTo>
                  <a:lnTo>
                    <a:pt x="710" y="3443"/>
                  </a:lnTo>
                  <a:lnTo>
                    <a:pt x="681" y="3454"/>
                  </a:lnTo>
                  <a:lnTo>
                    <a:pt x="622" y="3476"/>
                  </a:lnTo>
                  <a:lnTo>
                    <a:pt x="565" y="3494"/>
                  </a:lnTo>
                  <a:lnTo>
                    <a:pt x="509" y="3511"/>
                  </a:lnTo>
                  <a:lnTo>
                    <a:pt x="454" y="3524"/>
                  </a:lnTo>
                  <a:lnTo>
                    <a:pt x="400" y="3536"/>
                  </a:lnTo>
                  <a:lnTo>
                    <a:pt x="349" y="3546"/>
                  </a:lnTo>
                  <a:lnTo>
                    <a:pt x="299" y="3554"/>
                  </a:lnTo>
                  <a:lnTo>
                    <a:pt x="253" y="3561"/>
                  </a:lnTo>
                  <a:lnTo>
                    <a:pt x="210" y="3566"/>
                  </a:lnTo>
                  <a:lnTo>
                    <a:pt x="169" y="3570"/>
                  </a:lnTo>
                  <a:lnTo>
                    <a:pt x="132" y="3573"/>
                  </a:lnTo>
                  <a:lnTo>
                    <a:pt x="98" y="3574"/>
                  </a:lnTo>
                  <a:lnTo>
                    <a:pt x="45" y="3576"/>
                  </a:lnTo>
                  <a:lnTo>
                    <a:pt x="12" y="3575"/>
                  </a:lnTo>
                  <a:lnTo>
                    <a:pt x="0" y="3575"/>
                  </a:lnTo>
                  <a:lnTo>
                    <a:pt x="5760" y="3575"/>
                  </a:lnTo>
                  <a:close/>
                </a:path>
              </a:pathLst>
            </a:custGeom>
            <a:solidFill>
              <a:schemeClr val="accent1">
                <a:alpha val="89999"/>
              </a:schemeClr>
            </a:solidFill>
            <a:ln w="9525">
              <a:noFill/>
            </a:ln>
          </p:spPr>
          <p:txBody>
            <a:bodyPr/>
            <a:p>
              <a:endParaRPr lang="zh-CN" altLang="en-US" sz="1600"/>
            </a:p>
          </p:txBody>
        </p:sp>
        <p:sp>
          <p:nvSpPr>
            <p:cNvPr id="26" name="TextBox 8"/>
            <p:cNvSpPr txBox="1"/>
            <p:nvPr/>
          </p:nvSpPr>
          <p:spPr bwMode="auto">
            <a:xfrm>
              <a:off x="7894" y="2899"/>
              <a:ext cx="695" cy="5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t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p>
              <a:pPr marL="0" lvl="1" algn="ctr" fontAlgn="auto"/>
              <a:r>
                <a:rPr lang="zh-CN" altLang="en-US" sz="1600" strike="noStrike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资源最大化</a:t>
              </a:r>
              <a:endParaRPr lang="zh-CN" altLang="en-US" sz="1600" strike="noStrike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226" name="Freeform: Shape 4"/>
            <p:cNvSpPr/>
            <p:nvPr/>
          </p:nvSpPr>
          <p:spPr>
            <a:xfrm>
              <a:off x="9213" y="4150"/>
              <a:ext cx="4132" cy="1873"/>
            </a:xfrm>
            <a:custGeom>
              <a:avLst/>
              <a:gdLst/>
              <a:ahLst/>
              <a:cxnLst>
                <a:cxn ang="0">
                  <a:pos x="2603951" y="1189355"/>
                </a:cxn>
                <a:cxn ang="0">
                  <a:pos x="2529227" y="1186029"/>
                </a:cxn>
                <a:cxn ang="0">
                  <a:pos x="2442201" y="1176051"/>
                </a:cxn>
                <a:cxn ang="0">
                  <a:pos x="2341050" y="1156095"/>
                </a:cxn>
                <a:cxn ang="0">
                  <a:pos x="2274527" y="1136472"/>
                </a:cxn>
                <a:cxn ang="0">
                  <a:pos x="2221218" y="1116516"/>
                </a:cxn>
                <a:cxn ang="0">
                  <a:pos x="2169731" y="1091572"/>
                </a:cxn>
                <a:cxn ang="0">
                  <a:pos x="2120067" y="1061639"/>
                </a:cxn>
                <a:cxn ang="0">
                  <a:pos x="2074504" y="1026716"/>
                </a:cxn>
                <a:cxn ang="0">
                  <a:pos x="2033496" y="985142"/>
                </a:cxn>
                <a:cxn ang="0">
                  <a:pos x="1998868" y="937914"/>
                </a:cxn>
                <a:cxn ang="0">
                  <a:pos x="1976542" y="897670"/>
                </a:cxn>
                <a:cxn ang="0">
                  <a:pos x="1935991" y="804544"/>
                </a:cxn>
                <a:cxn ang="0">
                  <a:pos x="1885871" y="661861"/>
                </a:cxn>
                <a:cxn ang="0">
                  <a:pos x="1820260" y="470287"/>
                </a:cxn>
                <a:cxn ang="0">
                  <a:pos x="1773329" y="357205"/>
                </a:cxn>
                <a:cxn ang="0">
                  <a:pos x="1737790" y="285697"/>
                </a:cxn>
                <a:cxn ang="0">
                  <a:pos x="1697238" y="218846"/>
                </a:cxn>
                <a:cxn ang="0">
                  <a:pos x="1651675" y="157981"/>
                </a:cxn>
                <a:cxn ang="0">
                  <a:pos x="1599277" y="105432"/>
                </a:cxn>
                <a:cxn ang="0">
                  <a:pos x="1540500" y="61529"/>
                </a:cxn>
                <a:cxn ang="0">
                  <a:pos x="1473522" y="28270"/>
                </a:cxn>
                <a:cxn ang="0">
                  <a:pos x="1436615" y="16297"/>
                </a:cxn>
                <a:cxn ang="0">
                  <a:pos x="1397431" y="7649"/>
                </a:cxn>
                <a:cxn ang="0">
                  <a:pos x="1356424" y="1995"/>
                </a:cxn>
                <a:cxn ang="0">
                  <a:pos x="1312683" y="0"/>
                </a:cxn>
                <a:cxn ang="0">
                  <a:pos x="1278966" y="997"/>
                </a:cxn>
                <a:cxn ang="0">
                  <a:pos x="1237047" y="5654"/>
                </a:cxn>
                <a:cxn ang="0">
                  <a:pos x="1197407" y="13636"/>
                </a:cxn>
                <a:cxn ang="0">
                  <a:pos x="1160045" y="25277"/>
                </a:cxn>
                <a:cxn ang="0">
                  <a:pos x="1099901" y="52217"/>
                </a:cxn>
                <a:cxn ang="0">
                  <a:pos x="1038846" y="93458"/>
                </a:cxn>
                <a:cxn ang="0">
                  <a:pos x="985081" y="144013"/>
                </a:cxn>
                <a:cxn ang="0">
                  <a:pos x="938151" y="202882"/>
                </a:cxn>
                <a:cxn ang="0">
                  <a:pos x="896688" y="268403"/>
                </a:cxn>
                <a:cxn ang="0">
                  <a:pos x="860238" y="338912"/>
                </a:cxn>
                <a:cxn ang="0">
                  <a:pos x="819686" y="432371"/>
                </a:cxn>
                <a:cxn ang="0">
                  <a:pos x="764099" y="586030"/>
                </a:cxn>
                <a:cxn ang="0">
                  <a:pos x="701221" y="770286"/>
                </a:cxn>
                <a:cxn ang="0">
                  <a:pos x="655202" y="883368"/>
                </a:cxn>
                <a:cxn ang="0">
                  <a:pos x="633787" y="924943"/>
                </a:cxn>
                <a:cxn ang="0">
                  <a:pos x="600526" y="974166"/>
                </a:cxn>
                <a:cxn ang="0">
                  <a:pos x="560886" y="1016738"/>
                </a:cxn>
                <a:cxn ang="0">
                  <a:pos x="516233" y="1053656"/>
                </a:cxn>
                <a:cxn ang="0">
                  <a:pos x="467481" y="1084587"/>
                </a:cxn>
                <a:cxn ang="0">
                  <a:pos x="416449" y="1110530"/>
                </a:cxn>
                <a:cxn ang="0">
                  <a:pos x="363596" y="1131816"/>
                </a:cxn>
                <a:cxn ang="0">
                  <a:pos x="310287" y="1148778"/>
                </a:cxn>
                <a:cxn ang="0">
                  <a:pos x="206858" y="1172060"/>
                </a:cxn>
                <a:cxn ang="0">
                  <a:pos x="115275" y="1184366"/>
                </a:cxn>
                <a:cxn ang="0">
                  <a:pos x="44652" y="1188689"/>
                </a:cxn>
                <a:cxn ang="0">
                  <a:pos x="2624455" y="1189022"/>
                </a:cxn>
              </a:cxnLst>
              <a:pathLst>
                <a:path w="5760" h="3576">
                  <a:moveTo>
                    <a:pt x="5760" y="3575"/>
                  </a:moveTo>
                  <a:lnTo>
                    <a:pt x="5760" y="3575"/>
                  </a:lnTo>
                  <a:lnTo>
                    <a:pt x="5748" y="3575"/>
                  </a:lnTo>
                  <a:lnTo>
                    <a:pt x="5715" y="3576"/>
                  </a:lnTo>
                  <a:lnTo>
                    <a:pt x="5662" y="3574"/>
                  </a:lnTo>
                  <a:lnTo>
                    <a:pt x="5628" y="3573"/>
                  </a:lnTo>
                  <a:lnTo>
                    <a:pt x="5591" y="3570"/>
                  </a:lnTo>
                  <a:lnTo>
                    <a:pt x="5551" y="3566"/>
                  </a:lnTo>
                  <a:lnTo>
                    <a:pt x="5507" y="3561"/>
                  </a:lnTo>
                  <a:lnTo>
                    <a:pt x="5461" y="3554"/>
                  </a:lnTo>
                  <a:lnTo>
                    <a:pt x="5412" y="3546"/>
                  </a:lnTo>
                  <a:lnTo>
                    <a:pt x="5360" y="3536"/>
                  </a:lnTo>
                  <a:lnTo>
                    <a:pt x="5306" y="3524"/>
                  </a:lnTo>
                  <a:lnTo>
                    <a:pt x="5251" y="3511"/>
                  </a:lnTo>
                  <a:lnTo>
                    <a:pt x="5195" y="3494"/>
                  </a:lnTo>
                  <a:lnTo>
                    <a:pt x="5138" y="3476"/>
                  </a:lnTo>
                  <a:lnTo>
                    <a:pt x="5079" y="3454"/>
                  </a:lnTo>
                  <a:lnTo>
                    <a:pt x="5050" y="3443"/>
                  </a:lnTo>
                  <a:lnTo>
                    <a:pt x="5021" y="3430"/>
                  </a:lnTo>
                  <a:lnTo>
                    <a:pt x="4992" y="3417"/>
                  </a:lnTo>
                  <a:lnTo>
                    <a:pt x="4963" y="3403"/>
                  </a:lnTo>
                  <a:lnTo>
                    <a:pt x="4933" y="3388"/>
                  </a:lnTo>
                  <a:lnTo>
                    <a:pt x="4904" y="3373"/>
                  </a:lnTo>
                  <a:lnTo>
                    <a:pt x="4875" y="3357"/>
                  </a:lnTo>
                  <a:lnTo>
                    <a:pt x="4846" y="3339"/>
                  </a:lnTo>
                  <a:lnTo>
                    <a:pt x="4818" y="3321"/>
                  </a:lnTo>
                  <a:lnTo>
                    <a:pt x="4790" y="3302"/>
                  </a:lnTo>
                  <a:lnTo>
                    <a:pt x="4762" y="3282"/>
                  </a:lnTo>
                  <a:lnTo>
                    <a:pt x="4734" y="3261"/>
                  </a:lnTo>
                  <a:lnTo>
                    <a:pt x="4707" y="3239"/>
                  </a:lnTo>
                  <a:lnTo>
                    <a:pt x="4680" y="3216"/>
                  </a:lnTo>
                  <a:lnTo>
                    <a:pt x="4653" y="3192"/>
                  </a:lnTo>
                  <a:lnTo>
                    <a:pt x="4627" y="3168"/>
                  </a:lnTo>
                  <a:lnTo>
                    <a:pt x="4602" y="3142"/>
                  </a:lnTo>
                  <a:lnTo>
                    <a:pt x="4577" y="3115"/>
                  </a:lnTo>
                  <a:lnTo>
                    <a:pt x="4553" y="3087"/>
                  </a:lnTo>
                  <a:lnTo>
                    <a:pt x="4529" y="3057"/>
                  </a:lnTo>
                  <a:lnTo>
                    <a:pt x="4507" y="3027"/>
                  </a:lnTo>
                  <a:lnTo>
                    <a:pt x="4484" y="2996"/>
                  </a:lnTo>
                  <a:lnTo>
                    <a:pt x="4463" y="2962"/>
                  </a:lnTo>
                  <a:lnTo>
                    <a:pt x="4443" y="2929"/>
                  </a:lnTo>
                  <a:lnTo>
                    <a:pt x="4423" y="2893"/>
                  </a:lnTo>
                  <a:lnTo>
                    <a:pt x="4404" y="2858"/>
                  </a:lnTo>
                  <a:lnTo>
                    <a:pt x="4387" y="2820"/>
                  </a:lnTo>
                  <a:lnTo>
                    <a:pt x="4369" y="2781"/>
                  </a:lnTo>
                  <a:lnTo>
                    <a:pt x="4369" y="2781"/>
                  </a:lnTo>
                  <a:lnTo>
                    <a:pt x="4353" y="2741"/>
                  </a:lnTo>
                  <a:lnTo>
                    <a:pt x="4338" y="2699"/>
                  </a:lnTo>
                  <a:lnTo>
                    <a:pt x="4322" y="2656"/>
                  </a:lnTo>
                  <a:lnTo>
                    <a:pt x="4308" y="2610"/>
                  </a:lnTo>
                  <a:lnTo>
                    <a:pt x="4278" y="2517"/>
                  </a:lnTo>
                  <a:lnTo>
                    <a:pt x="4249" y="2419"/>
                  </a:lnTo>
                  <a:lnTo>
                    <a:pt x="4221" y="2316"/>
                  </a:lnTo>
                  <a:lnTo>
                    <a:pt x="4194" y="2210"/>
                  </a:lnTo>
                  <a:lnTo>
                    <a:pt x="4166" y="2101"/>
                  </a:lnTo>
                  <a:lnTo>
                    <a:pt x="4139" y="1990"/>
                  </a:lnTo>
                  <a:lnTo>
                    <a:pt x="4083" y="1762"/>
                  </a:lnTo>
                  <a:lnTo>
                    <a:pt x="4055" y="1646"/>
                  </a:lnTo>
                  <a:lnTo>
                    <a:pt x="4025" y="1530"/>
                  </a:lnTo>
                  <a:lnTo>
                    <a:pt x="3995" y="1414"/>
                  </a:lnTo>
                  <a:lnTo>
                    <a:pt x="3962" y="1300"/>
                  </a:lnTo>
                  <a:lnTo>
                    <a:pt x="3928" y="1186"/>
                  </a:lnTo>
                  <a:lnTo>
                    <a:pt x="3910" y="1130"/>
                  </a:lnTo>
                  <a:lnTo>
                    <a:pt x="3892" y="1074"/>
                  </a:lnTo>
                  <a:lnTo>
                    <a:pt x="3873" y="1019"/>
                  </a:lnTo>
                  <a:lnTo>
                    <a:pt x="3854" y="965"/>
                  </a:lnTo>
                  <a:lnTo>
                    <a:pt x="3834" y="912"/>
                  </a:lnTo>
                  <a:lnTo>
                    <a:pt x="3814" y="859"/>
                  </a:lnTo>
                  <a:lnTo>
                    <a:pt x="3792" y="807"/>
                  </a:lnTo>
                  <a:lnTo>
                    <a:pt x="3771" y="756"/>
                  </a:lnTo>
                  <a:lnTo>
                    <a:pt x="3748" y="707"/>
                  </a:lnTo>
                  <a:lnTo>
                    <a:pt x="3725" y="658"/>
                  </a:lnTo>
                  <a:lnTo>
                    <a:pt x="3702" y="610"/>
                  </a:lnTo>
                  <a:lnTo>
                    <a:pt x="3677" y="564"/>
                  </a:lnTo>
                  <a:lnTo>
                    <a:pt x="3651" y="519"/>
                  </a:lnTo>
                  <a:lnTo>
                    <a:pt x="3625" y="475"/>
                  </a:lnTo>
                  <a:lnTo>
                    <a:pt x="3598" y="433"/>
                  </a:lnTo>
                  <a:lnTo>
                    <a:pt x="3570" y="392"/>
                  </a:lnTo>
                  <a:lnTo>
                    <a:pt x="3541" y="353"/>
                  </a:lnTo>
                  <a:lnTo>
                    <a:pt x="3510" y="317"/>
                  </a:lnTo>
                  <a:lnTo>
                    <a:pt x="3480" y="281"/>
                  </a:lnTo>
                  <a:lnTo>
                    <a:pt x="3448" y="246"/>
                  </a:lnTo>
                  <a:lnTo>
                    <a:pt x="3415" y="215"/>
                  </a:lnTo>
                  <a:lnTo>
                    <a:pt x="3381" y="185"/>
                  </a:lnTo>
                  <a:lnTo>
                    <a:pt x="3346" y="157"/>
                  </a:lnTo>
                  <a:lnTo>
                    <a:pt x="3309" y="131"/>
                  </a:lnTo>
                  <a:lnTo>
                    <a:pt x="3273" y="107"/>
                  </a:lnTo>
                  <a:lnTo>
                    <a:pt x="3234" y="85"/>
                  </a:lnTo>
                  <a:lnTo>
                    <a:pt x="3214" y="76"/>
                  </a:lnTo>
                  <a:lnTo>
                    <a:pt x="3194" y="66"/>
                  </a:lnTo>
                  <a:lnTo>
                    <a:pt x="3174" y="57"/>
                  </a:lnTo>
                  <a:lnTo>
                    <a:pt x="3153" y="49"/>
                  </a:lnTo>
                  <a:lnTo>
                    <a:pt x="3132" y="41"/>
                  </a:lnTo>
                  <a:lnTo>
                    <a:pt x="3111" y="35"/>
                  </a:lnTo>
                  <a:lnTo>
                    <a:pt x="3089" y="28"/>
                  </a:lnTo>
                  <a:lnTo>
                    <a:pt x="3067" y="23"/>
                  </a:lnTo>
                  <a:lnTo>
                    <a:pt x="3046" y="17"/>
                  </a:lnTo>
                  <a:lnTo>
                    <a:pt x="3023" y="13"/>
                  </a:lnTo>
                  <a:lnTo>
                    <a:pt x="2999" y="10"/>
                  </a:lnTo>
                  <a:lnTo>
                    <a:pt x="2977" y="6"/>
                  </a:lnTo>
                  <a:lnTo>
                    <a:pt x="2953" y="3"/>
                  </a:lnTo>
                  <a:lnTo>
                    <a:pt x="2929" y="2"/>
                  </a:lnTo>
                  <a:lnTo>
                    <a:pt x="2904" y="1"/>
                  </a:lnTo>
                  <a:lnTo>
                    <a:pt x="2881" y="0"/>
                  </a:lnTo>
                  <a:lnTo>
                    <a:pt x="2881" y="0"/>
                  </a:lnTo>
                  <a:lnTo>
                    <a:pt x="2856" y="1"/>
                  </a:lnTo>
                  <a:lnTo>
                    <a:pt x="2831" y="2"/>
                  </a:lnTo>
                  <a:lnTo>
                    <a:pt x="2807" y="3"/>
                  </a:lnTo>
                  <a:lnTo>
                    <a:pt x="2783" y="6"/>
                  </a:lnTo>
                  <a:lnTo>
                    <a:pt x="2761" y="10"/>
                  </a:lnTo>
                  <a:lnTo>
                    <a:pt x="2738" y="13"/>
                  </a:lnTo>
                  <a:lnTo>
                    <a:pt x="2715" y="17"/>
                  </a:lnTo>
                  <a:lnTo>
                    <a:pt x="2693" y="23"/>
                  </a:lnTo>
                  <a:lnTo>
                    <a:pt x="2671" y="28"/>
                  </a:lnTo>
                  <a:lnTo>
                    <a:pt x="2649" y="35"/>
                  </a:lnTo>
                  <a:lnTo>
                    <a:pt x="2628" y="41"/>
                  </a:lnTo>
                  <a:lnTo>
                    <a:pt x="2607" y="49"/>
                  </a:lnTo>
                  <a:lnTo>
                    <a:pt x="2587" y="57"/>
                  </a:lnTo>
                  <a:lnTo>
                    <a:pt x="2566" y="66"/>
                  </a:lnTo>
                  <a:lnTo>
                    <a:pt x="2546" y="76"/>
                  </a:lnTo>
                  <a:lnTo>
                    <a:pt x="2526" y="85"/>
                  </a:lnTo>
                  <a:lnTo>
                    <a:pt x="2487" y="107"/>
                  </a:lnTo>
                  <a:lnTo>
                    <a:pt x="2451" y="131"/>
                  </a:lnTo>
                  <a:lnTo>
                    <a:pt x="2414" y="157"/>
                  </a:lnTo>
                  <a:lnTo>
                    <a:pt x="2379" y="185"/>
                  </a:lnTo>
                  <a:lnTo>
                    <a:pt x="2345" y="215"/>
                  </a:lnTo>
                  <a:lnTo>
                    <a:pt x="2312" y="246"/>
                  </a:lnTo>
                  <a:lnTo>
                    <a:pt x="2280" y="281"/>
                  </a:lnTo>
                  <a:lnTo>
                    <a:pt x="2250" y="317"/>
                  </a:lnTo>
                  <a:lnTo>
                    <a:pt x="2219" y="353"/>
                  </a:lnTo>
                  <a:lnTo>
                    <a:pt x="2190" y="392"/>
                  </a:lnTo>
                  <a:lnTo>
                    <a:pt x="2162" y="433"/>
                  </a:lnTo>
                  <a:lnTo>
                    <a:pt x="2135" y="475"/>
                  </a:lnTo>
                  <a:lnTo>
                    <a:pt x="2109" y="519"/>
                  </a:lnTo>
                  <a:lnTo>
                    <a:pt x="2083" y="564"/>
                  </a:lnTo>
                  <a:lnTo>
                    <a:pt x="2059" y="610"/>
                  </a:lnTo>
                  <a:lnTo>
                    <a:pt x="2035" y="658"/>
                  </a:lnTo>
                  <a:lnTo>
                    <a:pt x="2012" y="707"/>
                  </a:lnTo>
                  <a:lnTo>
                    <a:pt x="1989" y="756"/>
                  </a:lnTo>
                  <a:lnTo>
                    <a:pt x="1968" y="807"/>
                  </a:lnTo>
                  <a:lnTo>
                    <a:pt x="1947" y="859"/>
                  </a:lnTo>
                  <a:lnTo>
                    <a:pt x="1926" y="912"/>
                  </a:lnTo>
                  <a:lnTo>
                    <a:pt x="1906" y="965"/>
                  </a:lnTo>
                  <a:lnTo>
                    <a:pt x="1888" y="1019"/>
                  </a:lnTo>
                  <a:lnTo>
                    <a:pt x="1868" y="1074"/>
                  </a:lnTo>
                  <a:lnTo>
                    <a:pt x="1850" y="1130"/>
                  </a:lnTo>
                  <a:lnTo>
                    <a:pt x="1832" y="1186"/>
                  </a:lnTo>
                  <a:lnTo>
                    <a:pt x="1799" y="1300"/>
                  </a:lnTo>
                  <a:lnTo>
                    <a:pt x="1767" y="1414"/>
                  </a:lnTo>
                  <a:lnTo>
                    <a:pt x="1735" y="1530"/>
                  </a:lnTo>
                  <a:lnTo>
                    <a:pt x="1706" y="1646"/>
                  </a:lnTo>
                  <a:lnTo>
                    <a:pt x="1677" y="1762"/>
                  </a:lnTo>
                  <a:lnTo>
                    <a:pt x="1621" y="1990"/>
                  </a:lnTo>
                  <a:lnTo>
                    <a:pt x="1594" y="2101"/>
                  </a:lnTo>
                  <a:lnTo>
                    <a:pt x="1567" y="2210"/>
                  </a:lnTo>
                  <a:lnTo>
                    <a:pt x="1539" y="2316"/>
                  </a:lnTo>
                  <a:lnTo>
                    <a:pt x="1511" y="2419"/>
                  </a:lnTo>
                  <a:lnTo>
                    <a:pt x="1482" y="2517"/>
                  </a:lnTo>
                  <a:lnTo>
                    <a:pt x="1453" y="2610"/>
                  </a:lnTo>
                  <a:lnTo>
                    <a:pt x="1438" y="2656"/>
                  </a:lnTo>
                  <a:lnTo>
                    <a:pt x="1422" y="2699"/>
                  </a:lnTo>
                  <a:lnTo>
                    <a:pt x="1407" y="2741"/>
                  </a:lnTo>
                  <a:lnTo>
                    <a:pt x="1391" y="2781"/>
                  </a:lnTo>
                  <a:lnTo>
                    <a:pt x="1391" y="2781"/>
                  </a:lnTo>
                  <a:lnTo>
                    <a:pt x="1373" y="2820"/>
                  </a:lnTo>
                  <a:lnTo>
                    <a:pt x="1356" y="2858"/>
                  </a:lnTo>
                  <a:lnTo>
                    <a:pt x="1338" y="2893"/>
                  </a:lnTo>
                  <a:lnTo>
                    <a:pt x="1318" y="2929"/>
                  </a:lnTo>
                  <a:lnTo>
                    <a:pt x="1298" y="2962"/>
                  </a:lnTo>
                  <a:lnTo>
                    <a:pt x="1276" y="2996"/>
                  </a:lnTo>
                  <a:lnTo>
                    <a:pt x="1253" y="3027"/>
                  </a:lnTo>
                  <a:lnTo>
                    <a:pt x="1231" y="3057"/>
                  </a:lnTo>
                  <a:lnTo>
                    <a:pt x="1208" y="3087"/>
                  </a:lnTo>
                  <a:lnTo>
                    <a:pt x="1183" y="3115"/>
                  </a:lnTo>
                  <a:lnTo>
                    <a:pt x="1158" y="3142"/>
                  </a:lnTo>
                  <a:lnTo>
                    <a:pt x="1133" y="3168"/>
                  </a:lnTo>
                  <a:lnTo>
                    <a:pt x="1107" y="3192"/>
                  </a:lnTo>
                  <a:lnTo>
                    <a:pt x="1080" y="3216"/>
                  </a:lnTo>
                  <a:lnTo>
                    <a:pt x="1055" y="3239"/>
                  </a:lnTo>
                  <a:lnTo>
                    <a:pt x="1026" y="3261"/>
                  </a:lnTo>
                  <a:lnTo>
                    <a:pt x="999" y="3282"/>
                  </a:lnTo>
                  <a:lnTo>
                    <a:pt x="971" y="3302"/>
                  </a:lnTo>
                  <a:lnTo>
                    <a:pt x="942" y="3321"/>
                  </a:lnTo>
                  <a:lnTo>
                    <a:pt x="914" y="3339"/>
                  </a:lnTo>
                  <a:lnTo>
                    <a:pt x="885" y="3357"/>
                  </a:lnTo>
                  <a:lnTo>
                    <a:pt x="857" y="3373"/>
                  </a:lnTo>
                  <a:lnTo>
                    <a:pt x="828" y="3388"/>
                  </a:lnTo>
                  <a:lnTo>
                    <a:pt x="798" y="3403"/>
                  </a:lnTo>
                  <a:lnTo>
                    <a:pt x="768" y="3417"/>
                  </a:lnTo>
                  <a:lnTo>
                    <a:pt x="739" y="3430"/>
                  </a:lnTo>
                  <a:lnTo>
                    <a:pt x="710" y="3443"/>
                  </a:lnTo>
                  <a:lnTo>
                    <a:pt x="681" y="3454"/>
                  </a:lnTo>
                  <a:lnTo>
                    <a:pt x="622" y="3476"/>
                  </a:lnTo>
                  <a:lnTo>
                    <a:pt x="565" y="3494"/>
                  </a:lnTo>
                  <a:lnTo>
                    <a:pt x="509" y="3511"/>
                  </a:lnTo>
                  <a:lnTo>
                    <a:pt x="454" y="3524"/>
                  </a:lnTo>
                  <a:lnTo>
                    <a:pt x="400" y="3536"/>
                  </a:lnTo>
                  <a:lnTo>
                    <a:pt x="349" y="3546"/>
                  </a:lnTo>
                  <a:lnTo>
                    <a:pt x="299" y="3554"/>
                  </a:lnTo>
                  <a:lnTo>
                    <a:pt x="253" y="3561"/>
                  </a:lnTo>
                  <a:lnTo>
                    <a:pt x="210" y="3566"/>
                  </a:lnTo>
                  <a:lnTo>
                    <a:pt x="169" y="3570"/>
                  </a:lnTo>
                  <a:lnTo>
                    <a:pt x="132" y="3573"/>
                  </a:lnTo>
                  <a:lnTo>
                    <a:pt x="98" y="3574"/>
                  </a:lnTo>
                  <a:lnTo>
                    <a:pt x="45" y="3576"/>
                  </a:lnTo>
                  <a:lnTo>
                    <a:pt x="12" y="3575"/>
                  </a:lnTo>
                  <a:lnTo>
                    <a:pt x="0" y="3575"/>
                  </a:lnTo>
                  <a:lnTo>
                    <a:pt x="5760" y="357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 sz="1600"/>
            </a:p>
          </p:txBody>
        </p:sp>
        <p:sp>
          <p:nvSpPr>
            <p:cNvPr id="27" name="TextBox 9"/>
            <p:cNvSpPr txBox="1"/>
            <p:nvPr/>
          </p:nvSpPr>
          <p:spPr bwMode="auto">
            <a:xfrm>
              <a:off x="10934" y="3343"/>
              <a:ext cx="692" cy="5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t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p>
              <a:pPr marL="0" lvl="1" algn="ctr" fontAlgn="auto"/>
              <a:r>
                <a:rPr lang="zh-CN" altLang="en-US" sz="1600" strike="noStrike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信息共享</a:t>
              </a:r>
              <a:endParaRPr lang="zh-CN" altLang="en-US" sz="1600" strike="noStrike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228" name="Freeform: Shape 5"/>
            <p:cNvSpPr/>
            <p:nvPr/>
          </p:nvSpPr>
          <p:spPr>
            <a:xfrm>
              <a:off x="12253" y="3025"/>
              <a:ext cx="4132" cy="2895"/>
            </a:xfrm>
            <a:custGeom>
              <a:avLst/>
              <a:gdLst/>
              <a:ahLst/>
              <a:cxnLst>
                <a:cxn ang="0">
                  <a:pos x="2603951" y="1838325"/>
                </a:cxn>
                <a:cxn ang="0">
                  <a:pos x="2529227" y="1833184"/>
                </a:cxn>
                <a:cxn ang="0">
                  <a:pos x="2442201" y="1817762"/>
                </a:cxn>
                <a:cxn ang="0">
                  <a:pos x="2341050" y="1786917"/>
                </a:cxn>
                <a:cxn ang="0">
                  <a:pos x="2274527" y="1756587"/>
                </a:cxn>
                <a:cxn ang="0">
                  <a:pos x="2221218" y="1725743"/>
                </a:cxn>
                <a:cxn ang="0">
                  <a:pos x="2169731" y="1687187"/>
                </a:cxn>
                <a:cxn ang="0">
                  <a:pos x="2120067" y="1640920"/>
                </a:cxn>
                <a:cxn ang="0">
                  <a:pos x="2074504" y="1586943"/>
                </a:cxn>
                <a:cxn ang="0">
                  <a:pos x="2033496" y="1522684"/>
                </a:cxn>
                <a:cxn ang="0">
                  <a:pos x="1998868" y="1449685"/>
                </a:cxn>
                <a:cxn ang="0">
                  <a:pos x="1976542" y="1387482"/>
                </a:cxn>
                <a:cxn ang="0">
                  <a:pos x="1935991" y="1243542"/>
                </a:cxn>
                <a:cxn ang="0">
                  <a:pos x="1885871" y="1023005"/>
                </a:cxn>
                <a:cxn ang="0">
                  <a:pos x="1820260" y="726899"/>
                </a:cxn>
                <a:cxn ang="0">
                  <a:pos x="1773329" y="552114"/>
                </a:cxn>
                <a:cxn ang="0">
                  <a:pos x="1737790" y="441588"/>
                </a:cxn>
                <a:cxn ang="0">
                  <a:pos x="1697238" y="338260"/>
                </a:cxn>
                <a:cxn ang="0">
                  <a:pos x="1651675" y="244184"/>
                </a:cxn>
                <a:cxn ang="0">
                  <a:pos x="1599277" y="162961"/>
                </a:cxn>
                <a:cxn ang="0">
                  <a:pos x="1540500" y="95103"/>
                </a:cxn>
                <a:cxn ang="0">
                  <a:pos x="1473522" y="43696"/>
                </a:cxn>
                <a:cxn ang="0">
                  <a:pos x="1436615" y="25189"/>
                </a:cxn>
                <a:cxn ang="0">
                  <a:pos x="1397431" y="11823"/>
                </a:cxn>
                <a:cxn ang="0">
                  <a:pos x="1356424" y="3084"/>
                </a:cxn>
                <a:cxn ang="0">
                  <a:pos x="1312683" y="0"/>
                </a:cxn>
                <a:cxn ang="0">
                  <a:pos x="1278966" y="1542"/>
                </a:cxn>
                <a:cxn ang="0">
                  <a:pos x="1237047" y="8739"/>
                </a:cxn>
                <a:cxn ang="0">
                  <a:pos x="1197407" y="21076"/>
                </a:cxn>
                <a:cxn ang="0">
                  <a:pos x="1160045" y="39069"/>
                </a:cxn>
                <a:cxn ang="0">
                  <a:pos x="1099901" y="80709"/>
                </a:cxn>
                <a:cxn ang="0">
                  <a:pos x="1038846" y="144454"/>
                </a:cxn>
                <a:cxn ang="0">
                  <a:pos x="985081" y="222593"/>
                </a:cxn>
                <a:cxn ang="0">
                  <a:pos x="938151" y="313584"/>
                </a:cxn>
                <a:cxn ang="0">
                  <a:pos x="896688" y="414856"/>
                </a:cxn>
                <a:cxn ang="0">
                  <a:pos x="860238" y="523840"/>
                </a:cxn>
                <a:cxn ang="0">
                  <a:pos x="819686" y="668294"/>
                </a:cxn>
                <a:cxn ang="0">
                  <a:pos x="764099" y="905796"/>
                </a:cxn>
                <a:cxn ang="0">
                  <a:pos x="701221" y="1190593"/>
                </a:cxn>
                <a:cxn ang="0">
                  <a:pos x="655202" y="1365377"/>
                </a:cxn>
                <a:cxn ang="0">
                  <a:pos x="633787" y="1429636"/>
                </a:cxn>
                <a:cxn ang="0">
                  <a:pos x="600526" y="1505719"/>
                </a:cxn>
                <a:cxn ang="0">
                  <a:pos x="560886" y="1571521"/>
                </a:cxn>
                <a:cxn ang="0">
                  <a:pos x="516233" y="1628583"/>
                </a:cxn>
                <a:cxn ang="0">
                  <a:pos x="467481" y="1676392"/>
                </a:cxn>
                <a:cxn ang="0">
                  <a:pos x="416449" y="1716489"/>
                </a:cxn>
                <a:cxn ang="0">
                  <a:pos x="363596" y="1749390"/>
                </a:cxn>
                <a:cxn ang="0">
                  <a:pos x="310287" y="1775608"/>
                </a:cxn>
                <a:cxn ang="0">
                  <a:pos x="206858" y="1811593"/>
                </a:cxn>
                <a:cxn ang="0">
                  <a:pos x="115275" y="1830613"/>
                </a:cxn>
                <a:cxn ang="0">
                  <a:pos x="44652" y="1837296"/>
                </a:cxn>
                <a:cxn ang="0">
                  <a:pos x="2624455" y="1837810"/>
                </a:cxn>
              </a:cxnLst>
              <a:pathLst>
                <a:path w="5760" h="3576">
                  <a:moveTo>
                    <a:pt x="5760" y="3575"/>
                  </a:moveTo>
                  <a:lnTo>
                    <a:pt x="5760" y="3575"/>
                  </a:lnTo>
                  <a:lnTo>
                    <a:pt x="5748" y="3575"/>
                  </a:lnTo>
                  <a:lnTo>
                    <a:pt x="5715" y="3576"/>
                  </a:lnTo>
                  <a:lnTo>
                    <a:pt x="5662" y="3574"/>
                  </a:lnTo>
                  <a:lnTo>
                    <a:pt x="5628" y="3573"/>
                  </a:lnTo>
                  <a:lnTo>
                    <a:pt x="5591" y="3570"/>
                  </a:lnTo>
                  <a:lnTo>
                    <a:pt x="5551" y="3566"/>
                  </a:lnTo>
                  <a:lnTo>
                    <a:pt x="5507" y="3561"/>
                  </a:lnTo>
                  <a:lnTo>
                    <a:pt x="5461" y="3554"/>
                  </a:lnTo>
                  <a:lnTo>
                    <a:pt x="5412" y="3546"/>
                  </a:lnTo>
                  <a:lnTo>
                    <a:pt x="5360" y="3536"/>
                  </a:lnTo>
                  <a:lnTo>
                    <a:pt x="5306" y="3524"/>
                  </a:lnTo>
                  <a:lnTo>
                    <a:pt x="5251" y="3511"/>
                  </a:lnTo>
                  <a:lnTo>
                    <a:pt x="5195" y="3494"/>
                  </a:lnTo>
                  <a:lnTo>
                    <a:pt x="5138" y="3476"/>
                  </a:lnTo>
                  <a:lnTo>
                    <a:pt x="5079" y="3454"/>
                  </a:lnTo>
                  <a:lnTo>
                    <a:pt x="5050" y="3443"/>
                  </a:lnTo>
                  <a:lnTo>
                    <a:pt x="5021" y="3430"/>
                  </a:lnTo>
                  <a:lnTo>
                    <a:pt x="4992" y="3417"/>
                  </a:lnTo>
                  <a:lnTo>
                    <a:pt x="4963" y="3403"/>
                  </a:lnTo>
                  <a:lnTo>
                    <a:pt x="4933" y="3388"/>
                  </a:lnTo>
                  <a:lnTo>
                    <a:pt x="4904" y="3373"/>
                  </a:lnTo>
                  <a:lnTo>
                    <a:pt x="4875" y="3357"/>
                  </a:lnTo>
                  <a:lnTo>
                    <a:pt x="4846" y="3339"/>
                  </a:lnTo>
                  <a:lnTo>
                    <a:pt x="4818" y="3321"/>
                  </a:lnTo>
                  <a:lnTo>
                    <a:pt x="4790" y="3302"/>
                  </a:lnTo>
                  <a:lnTo>
                    <a:pt x="4762" y="3282"/>
                  </a:lnTo>
                  <a:lnTo>
                    <a:pt x="4734" y="3261"/>
                  </a:lnTo>
                  <a:lnTo>
                    <a:pt x="4707" y="3239"/>
                  </a:lnTo>
                  <a:lnTo>
                    <a:pt x="4680" y="3216"/>
                  </a:lnTo>
                  <a:lnTo>
                    <a:pt x="4653" y="3192"/>
                  </a:lnTo>
                  <a:lnTo>
                    <a:pt x="4627" y="3168"/>
                  </a:lnTo>
                  <a:lnTo>
                    <a:pt x="4602" y="3142"/>
                  </a:lnTo>
                  <a:lnTo>
                    <a:pt x="4577" y="3115"/>
                  </a:lnTo>
                  <a:lnTo>
                    <a:pt x="4553" y="3087"/>
                  </a:lnTo>
                  <a:lnTo>
                    <a:pt x="4529" y="3057"/>
                  </a:lnTo>
                  <a:lnTo>
                    <a:pt x="4507" y="3027"/>
                  </a:lnTo>
                  <a:lnTo>
                    <a:pt x="4484" y="2996"/>
                  </a:lnTo>
                  <a:lnTo>
                    <a:pt x="4463" y="2962"/>
                  </a:lnTo>
                  <a:lnTo>
                    <a:pt x="4443" y="2929"/>
                  </a:lnTo>
                  <a:lnTo>
                    <a:pt x="4423" y="2893"/>
                  </a:lnTo>
                  <a:lnTo>
                    <a:pt x="4404" y="2858"/>
                  </a:lnTo>
                  <a:lnTo>
                    <a:pt x="4387" y="2820"/>
                  </a:lnTo>
                  <a:lnTo>
                    <a:pt x="4369" y="2781"/>
                  </a:lnTo>
                  <a:lnTo>
                    <a:pt x="4369" y="2781"/>
                  </a:lnTo>
                  <a:lnTo>
                    <a:pt x="4353" y="2741"/>
                  </a:lnTo>
                  <a:lnTo>
                    <a:pt x="4338" y="2699"/>
                  </a:lnTo>
                  <a:lnTo>
                    <a:pt x="4322" y="2656"/>
                  </a:lnTo>
                  <a:lnTo>
                    <a:pt x="4308" y="2610"/>
                  </a:lnTo>
                  <a:lnTo>
                    <a:pt x="4278" y="2517"/>
                  </a:lnTo>
                  <a:lnTo>
                    <a:pt x="4249" y="2419"/>
                  </a:lnTo>
                  <a:lnTo>
                    <a:pt x="4221" y="2316"/>
                  </a:lnTo>
                  <a:lnTo>
                    <a:pt x="4194" y="2210"/>
                  </a:lnTo>
                  <a:lnTo>
                    <a:pt x="4166" y="2101"/>
                  </a:lnTo>
                  <a:lnTo>
                    <a:pt x="4139" y="1990"/>
                  </a:lnTo>
                  <a:lnTo>
                    <a:pt x="4083" y="1762"/>
                  </a:lnTo>
                  <a:lnTo>
                    <a:pt x="4055" y="1646"/>
                  </a:lnTo>
                  <a:lnTo>
                    <a:pt x="4025" y="1530"/>
                  </a:lnTo>
                  <a:lnTo>
                    <a:pt x="3995" y="1414"/>
                  </a:lnTo>
                  <a:lnTo>
                    <a:pt x="3962" y="1300"/>
                  </a:lnTo>
                  <a:lnTo>
                    <a:pt x="3928" y="1186"/>
                  </a:lnTo>
                  <a:lnTo>
                    <a:pt x="3910" y="1130"/>
                  </a:lnTo>
                  <a:lnTo>
                    <a:pt x="3892" y="1074"/>
                  </a:lnTo>
                  <a:lnTo>
                    <a:pt x="3873" y="1019"/>
                  </a:lnTo>
                  <a:lnTo>
                    <a:pt x="3854" y="965"/>
                  </a:lnTo>
                  <a:lnTo>
                    <a:pt x="3834" y="912"/>
                  </a:lnTo>
                  <a:lnTo>
                    <a:pt x="3814" y="859"/>
                  </a:lnTo>
                  <a:lnTo>
                    <a:pt x="3792" y="807"/>
                  </a:lnTo>
                  <a:lnTo>
                    <a:pt x="3771" y="756"/>
                  </a:lnTo>
                  <a:lnTo>
                    <a:pt x="3748" y="707"/>
                  </a:lnTo>
                  <a:lnTo>
                    <a:pt x="3725" y="658"/>
                  </a:lnTo>
                  <a:lnTo>
                    <a:pt x="3702" y="610"/>
                  </a:lnTo>
                  <a:lnTo>
                    <a:pt x="3677" y="564"/>
                  </a:lnTo>
                  <a:lnTo>
                    <a:pt x="3651" y="519"/>
                  </a:lnTo>
                  <a:lnTo>
                    <a:pt x="3625" y="475"/>
                  </a:lnTo>
                  <a:lnTo>
                    <a:pt x="3598" y="433"/>
                  </a:lnTo>
                  <a:lnTo>
                    <a:pt x="3570" y="392"/>
                  </a:lnTo>
                  <a:lnTo>
                    <a:pt x="3541" y="353"/>
                  </a:lnTo>
                  <a:lnTo>
                    <a:pt x="3510" y="317"/>
                  </a:lnTo>
                  <a:lnTo>
                    <a:pt x="3480" y="281"/>
                  </a:lnTo>
                  <a:lnTo>
                    <a:pt x="3448" y="246"/>
                  </a:lnTo>
                  <a:lnTo>
                    <a:pt x="3415" y="215"/>
                  </a:lnTo>
                  <a:lnTo>
                    <a:pt x="3381" y="185"/>
                  </a:lnTo>
                  <a:lnTo>
                    <a:pt x="3346" y="157"/>
                  </a:lnTo>
                  <a:lnTo>
                    <a:pt x="3309" y="131"/>
                  </a:lnTo>
                  <a:lnTo>
                    <a:pt x="3273" y="107"/>
                  </a:lnTo>
                  <a:lnTo>
                    <a:pt x="3234" y="85"/>
                  </a:lnTo>
                  <a:lnTo>
                    <a:pt x="3214" y="76"/>
                  </a:lnTo>
                  <a:lnTo>
                    <a:pt x="3194" y="66"/>
                  </a:lnTo>
                  <a:lnTo>
                    <a:pt x="3174" y="57"/>
                  </a:lnTo>
                  <a:lnTo>
                    <a:pt x="3153" y="49"/>
                  </a:lnTo>
                  <a:lnTo>
                    <a:pt x="3132" y="41"/>
                  </a:lnTo>
                  <a:lnTo>
                    <a:pt x="3111" y="35"/>
                  </a:lnTo>
                  <a:lnTo>
                    <a:pt x="3089" y="28"/>
                  </a:lnTo>
                  <a:lnTo>
                    <a:pt x="3067" y="23"/>
                  </a:lnTo>
                  <a:lnTo>
                    <a:pt x="3046" y="17"/>
                  </a:lnTo>
                  <a:lnTo>
                    <a:pt x="3023" y="13"/>
                  </a:lnTo>
                  <a:lnTo>
                    <a:pt x="2999" y="10"/>
                  </a:lnTo>
                  <a:lnTo>
                    <a:pt x="2977" y="6"/>
                  </a:lnTo>
                  <a:lnTo>
                    <a:pt x="2953" y="3"/>
                  </a:lnTo>
                  <a:lnTo>
                    <a:pt x="2929" y="2"/>
                  </a:lnTo>
                  <a:lnTo>
                    <a:pt x="2904" y="1"/>
                  </a:lnTo>
                  <a:lnTo>
                    <a:pt x="2881" y="0"/>
                  </a:lnTo>
                  <a:lnTo>
                    <a:pt x="2881" y="0"/>
                  </a:lnTo>
                  <a:lnTo>
                    <a:pt x="2856" y="1"/>
                  </a:lnTo>
                  <a:lnTo>
                    <a:pt x="2831" y="2"/>
                  </a:lnTo>
                  <a:lnTo>
                    <a:pt x="2807" y="3"/>
                  </a:lnTo>
                  <a:lnTo>
                    <a:pt x="2783" y="6"/>
                  </a:lnTo>
                  <a:lnTo>
                    <a:pt x="2761" y="10"/>
                  </a:lnTo>
                  <a:lnTo>
                    <a:pt x="2738" y="13"/>
                  </a:lnTo>
                  <a:lnTo>
                    <a:pt x="2715" y="17"/>
                  </a:lnTo>
                  <a:lnTo>
                    <a:pt x="2693" y="23"/>
                  </a:lnTo>
                  <a:lnTo>
                    <a:pt x="2671" y="28"/>
                  </a:lnTo>
                  <a:lnTo>
                    <a:pt x="2649" y="35"/>
                  </a:lnTo>
                  <a:lnTo>
                    <a:pt x="2628" y="41"/>
                  </a:lnTo>
                  <a:lnTo>
                    <a:pt x="2607" y="49"/>
                  </a:lnTo>
                  <a:lnTo>
                    <a:pt x="2587" y="57"/>
                  </a:lnTo>
                  <a:lnTo>
                    <a:pt x="2566" y="66"/>
                  </a:lnTo>
                  <a:lnTo>
                    <a:pt x="2546" y="76"/>
                  </a:lnTo>
                  <a:lnTo>
                    <a:pt x="2526" y="85"/>
                  </a:lnTo>
                  <a:lnTo>
                    <a:pt x="2487" y="107"/>
                  </a:lnTo>
                  <a:lnTo>
                    <a:pt x="2451" y="131"/>
                  </a:lnTo>
                  <a:lnTo>
                    <a:pt x="2414" y="157"/>
                  </a:lnTo>
                  <a:lnTo>
                    <a:pt x="2379" y="185"/>
                  </a:lnTo>
                  <a:lnTo>
                    <a:pt x="2345" y="215"/>
                  </a:lnTo>
                  <a:lnTo>
                    <a:pt x="2312" y="246"/>
                  </a:lnTo>
                  <a:lnTo>
                    <a:pt x="2280" y="281"/>
                  </a:lnTo>
                  <a:lnTo>
                    <a:pt x="2250" y="317"/>
                  </a:lnTo>
                  <a:lnTo>
                    <a:pt x="2219" y="353"/>
                  </a:lnTo>
                  <a:lnTo>
                    <a:pt x="2190" y="392"/>
                  </a:lnTo>
                  <a:lnTo>
                    <a:pt x="2162" y="433"/>
                  </a:lnTo>
                  <a:lnTo>
                    <a:pt x="2135" y="475"/>
                  </a:lnTo>
                  <a:lnTo>
                    <a:pt x="2109" y="519"/>
                  </a:lnTo>
                  <a:lnTo>
                    <a:pt x="2083" y="564"/>
                  </a:lnTo>
                  <a:lnTo>
                    <a:pt x="2059" y="610"/>
                  </a:lnTo>
                  <a:lnTo>
                    <a:pt x="2035" y="658"/>
                  </a:lnTo>
                  <a:lnTo>
                    <a:pt x="2012" y="707"/>
                  </a:lnTo>
                  <a:lnTo>
                    <a:pt x="1989" y="756"/>
                  </a:lnTo>
                  <a:lnTo>
                    <a:pt x="1968" y="807"/>
                  </a:lnTo>
                  <a:lnTo>
                    <a:pt x="1947" y="859"/>
                  </a:lnTo>
                  <a:lnTo>
                    <a:pt x="1926" y="912"/>
                  </a:lnTo>
                  <a:lnTo>
                    <a:pt x="1906" y="965"/>
                  </a:lnTo>
                  <a:lnTo>
                    <a:pt x="1888" y="1019"/>
                  </a:lnTo>
                  <a:lnTo>
                    <a:pt x="1868" y="1074"/>
                  </a:lnTo>
                  <a:lnTo>
                    <a:pt x="1850" y="1130"/>
                  </a:lnTo>
                  <a:lnTo>
                    <a:pt x="1832" y="1186"/>
                  </a:lnTo>
                  <a:lnTo>
                    <a:pt x="1799" y="1300"/>
                  </a:lnTo>
                  <a:lnTo>
                    <a:pt x="1767" y="1414"/>
                  </a:lnTo>
                  <a:lnTo>
                    <a:pt x="1735" y="1530"/>
                  </a:lnTo>
                  <a:lnTo>
                    <a:pt x="1706" y="1646"/>
                  </a:lnTo>
                  <a:lnTo>
                    <a:pt x="1677" y="1762"/>
                  </a:lnTo>
                  <a:lnTo>
                    <a:pt x="1621" y="1990"/>
                  </a:lnTo>
                  <a:lnTo>
                    <a:pt x="1594" y="2101"/>
                  </a:lnTo>
                  <a:lnTo>
                    <a:pt x="1567" y="2210"/>
                  </a:lnTo>
                  <a:lnTo>
                    <a:pt x="1539" y="2316"/>
                  </a:lnTo>
                  <a:lnTo>
                    <a:pt x="1511" y="2419"/>
                  </a:lnTo>
                  <a:lnTo>
                    <a:pt x="1482" y="2517"/>
                  </a:lnTo>
                  <a:lnTo>
                    <a:pt x="1453" y="2610"/>
                  </a:lnTo>
                  <a:lnTo>
                    <a:pt x="1438" y="2656"/>
                  </a:lnTo>
                  <a:lnTo>
                    <a:pt x="1422" y="2699"/>
                  </a:lnTo>
                  <a:lnTo>
                    <a:pt x="1407" y="2741"/>
                  </a:lnTo>
                  <a:lnTo>
                    <a:pt x="1391" y="2781"/>
                  </a:lnTo>
                  <a:lnTo>
                    <a:pt x="1391" y="2781"/>
                  </a:lnTo>
                  <a:lnTo>
                    <a:pt x="1373" y="2820"/>
                  </a:lnTo>
                  <a:lnTo>
                    <a:pt x="1356" y="2858"/>
                  </a:lnTo>
                  <a:lnTo>
                    <a:pt x="1338" y="2893"/>
                  </a:lnTo>
                  <a:lnTo>
                    <a:pt x="1318" y="2929"/>
                  </a:lnTo>
                  <a:lnTo>
                    <a:pt x="1298" y="2962"/>
                  </a:lnTo>
                  <a:lnTo>
                    <a:pt x="1276" y="2996"/>
                  </a:lnTo>
                  <a:lnTo>
                    <a:pt x="1253" y="3027"/>
                  </a:lnTo>
                  <a:lnTo>
                    <a:pt x="1231" y="3057"/>
                  </a:lnTo>
                  <a:lnTo>
                    <a:pt x="1208" y="3087"/>
                  </a:lnTo>
                  <a:lnTo>
                    <a:pt x="1183" y="3115"/>
                  </a:lnTo>
                  <a:lnTo>
                    <a:pt x="1158" y="3142"/>
                  </a:lnTo>
                  <a:lnTo>
                    <a:pt x="1133" y="3168"/>
                  </a:lnTo>
                  <a:lnTo>
                    <a:pt x="1107" y="3192"/>
                  </a:lnTo>
                  <a:lnTo>
                    <a:pt x="1080" y="3216"/>
                  </a:lnTo>
                  <a:lnTo>
                    <a:pt x="1055" y="3239"/>
                  </a:lnTo>
                  <a:lnTo>
                    <a:pt x="1026" y="3261"/>
                  </a:lnTo>
                  <a:lnTo>
                    <a:pt x="999" y="3282"/>
                  </a:lnTo>
                  <a:lnTo>
                    <a:pt x="971" y="3302"/>
                  </a:lnTo>
                  <a:lnTo>
                    <a:pt x="942" y="3321"/>
                  </a:lnTo>
                  <a:lnTo>
                    <a:pt x="914" y="3339"/>
                  </a:lnTo>
                  <a:lnTo>
                    <a:pt x="885" y="3357"/>
                  </a:lnTo>
                  <a:lnTo>
                    <a:pt x="857" y="3373"/>
                  </a:lnTo>
                  <a:lnTo>
                    <a:pt x="828" y="3388"/>
                  </a:lnTo>
                  <a:lnTo>
                    <a:pt x="798" y="3403"/>
                  </a:lnTo>
                  <a:lnTo>
                    <a:pt x="768" y="3417"/>
                  </a:lnTo>
                  <a:lnTo>
                    <a:pt x="739" y="3430"/>
                  </a:lnTo>
                  <a:lnTo>
                    <a:pt x="710" y="3443"/>
                  </a:lnTo>
                  <a:lnTo>
                    <a:pt x="681" y="3454"/>
                  </a:lnTo>
                  <a:lnTo>
                    <a:pt x="622" y="3476"/>
                  </a:lnTo>
                  <a:lnTo>
                    <a:pt x="565" y="3494"/>
                  </a:lnTo>
                  <a:lnTo>
                    <a:pt x="509" y="3511"/>
                  </a:lnTo>
                  <a:lnTo>
                    <a:pt x="454" y="3524"/>
                  </a:lnTo>
                  <a:lnTo>
                    <a:pt x="400" y="3536"/>
                  </a:lnTo>
                  <a:lnTo>
                    <a:pt x="349" y="3546"/>
                  </a:lnTo>
                  <a:lnTo>
                    <a:pt x="299" y="3554"/>
                  </a:lnTo>
                  <a:lnTo>
                    <a:pt x="253" y="3561"/>
                  </a:lnTo>
                  <a:lnTo>
                    <a:pt x="210" y="3566"/>
                  </a:lnTo>
                  <a:lnTo>
                    <a:pt x="169" y="3570"/>
                  </a:lnTo>
                  <a:lnTo>
                    <a:pt x="132" y="3573"/>
                  </a:lnTo>
                  <a:lnTo>
                    <a:pt x="98" y="3574"/>
                  </a:lnTo>
                  <a:lnTo>
                    <a:pt x="45" y="3576"/>
                  </a:lnTo>
                  <a:lnTo>
                    <a:pt x="12" y="3575"/>
                  </a:lnTo>
                  <a:lnTo>
                    <a:pt x="0" y="3575"/>
                  </a:lnTo>
                  <a:lnTo>
                    <a:pt x="5760" y="3575"/>
                  </a:lnTo>
                  <a:close/>
                </a:path>
              </a:pathLst>
            </a:custGeom>
            <a:solidFill>
              <a:schemeClr val="accent1">
                <a:alpha val="89999"/>
              </a:schemeClr>
            </a:solidFill>
            <a:ln w="9525">
              <a:noFill/>
            </a:ln>
          </p:spPr>
          <p:txBody>
            <a:bodyPr/>
            <a:p>
              <a:endParaRPr lang="zh-CN" altLang="en-US" sz="1600"/>
            </a:p>
          </p:txBody>
        </p:sp>
        <p:grpSp>
          <p:nvGrpSpPr>
            <p:cNvPr id="9230" name="组合 16"/>
            <p:cNvGrpSpPr/>
            <p:nvPr/>
          </p:nvGrpSpPr>
          <p:grpSpPr>
            <a:xfrm>
              <a:off x="4358" y="6430"/>
              <a:ext cx="12050" cy="558"/>
              <a:chOff x="1548523" y="3095260"/>
              <a:chExt cx="5591032" cy="285486"/>
            </a:xfrm>
          </p:grpSpPr>
          <p:sp>
            <p:nvSpPr>
              <p:cNvPr id="9231" name="Freeform: Shape 46"/>
              <p:cNvSpPr/>
              <p:nvPr/>
            </p:nvSpPr>
            <p:spPr>
              <a:xfrm>
                <a:off x="5978518" y="3095260"/>
                <a:ext cx="285501" cy="285486"/>
              </a:xfrm>
              <a:custGeom>
                <a:avLst/>
                <a:gdLst/>
                <a:ahLst/>
                <a:cxnLst>
                  <a:cxn ang="0">
                    <a:pos x="89521" y="193549"/>
                  </a:cxn>
                  <a:cxn ang="0">
                    <a:pos x="112506" y="193549"/>
                  </a:cxn>
                  <a:cxn ang="0">
                    <a:pos x="112506" y="124597"/>
                  </a:cxn>
                  <a:cxn ang="0">
                    <a:pos x="89521" y="124597"/>
                  </a:cxn>
                  <a:cxn ang="0">
                    <a:pos x="89521" y="193549"/>
                  </a:cxn>
                  <a:cxn ang="0">
                    <a:pos x="169365" y="123388"/>
                  </a:cxn>
                  <a:cxn ang="0">
                    <a:pos x="147589" y="134275"/>
                  </a:cxn>
                  <a:cxn ang="0">
                    <a:pos x="147589" y="124597"/>
                  </a:cxn>
                  <a:cxn ang="0">
                    <a:pos x="124604" y="124597"/>
                  </a:cxn>
                  <a:cxn ang="0">
                    <a:pos x="124604" y="193549"/>
                  </a:cxn>
                  <a:cxn ang="0">
                    <a:pos x="147589" y="193549"/>
                  </a:cxn>
                  <a:cxn ang="0">
                    <a:pos x="147589" y="154839"/>
                  </a:cxn>
                  <a:cxn ang="0">
                    <a:pos x="148799" y="150001"/>
                  </a:cxn>
                  <a:cxn ang="0">
                    <a:pos x="160896" y="141533"/>
                  </a:cxn>
                  <a:cxn ang="0">
                    <a:pos x="171784" y="157259"/>
                  </a:cxn>
                  <a:cxn ang="0">
                    <a:pos x="171784" y="193549"/>
                  </a:cxn>
                  <a:cxn ang="0">
                    <a:pos x="194769" y="193549"/>
                  </a:cxn>
                  <a:cxn ang="0">
                    <a:pos x="194769" y="193549"/>
                  </a:cxn>
                  <a:cxn ang="0">
                    <a:pos x="194769" y="153630"/>
                  </a:cxn>
                  <a:cxn ang="0">
                    <a:pos x="169365" y="123388"/>
                  </a:cxn>
                  <a:cxn ang="0">
                    <a:pos x="147589" y="134275"/>
                  </a:cxn>
                  <a:cxn ang="0">
                    <a:pos x="147589" y="134275"/>
                  </a:cxn>
                  <a:cxn ang="0">
                    <a:pos x="147589" y="134275"/>
                  </a:cxn>
                  <a:cxn ang="0">
                    <a:pos x="100409" y="90726"/>
                  </a:cxn>
                  <a:cxn ang="0">
                    <a:pos x="88311" y="102823"/>
                  </a:cxn>
                  <a:cxn ang="0">
                    <a:pos x="100409" y="114920"/>
                  </a:cxn>
                  <a:cxn ang="0">
                    <a:pos x="100409" y="114920"/>
                  </a:cxn>
                  <a:cxn ang="0">
                    <a:pos x="113716" y="102823"/>
                  </a:cxn>
                  <a:cxn ang="0">
                    <a:pos x="100409" y="90726"/>
                  </a:cxn>
                  <a:cxn ang="0">
                    <a:pos x="142750" y="0"/>
                  </a:cxn>
                  <a:cxn ang="0">
                    <a:pos x="0" y="142743"/>
                  </a:cxn>
                  <a:cxn ang="0">
                    <a:pos x="142750" y="285486"/>
                  </a:cxn>
                  <a:cxn ang="0">
                    <a:pos x="285501" y="142743"/>
                  </a:cxn>
                  <a:cxn ang="0">
                    <a:pos x="142750" y="0"/>
                  </a:cxn>
                  <a:cxn ang="0">
                    <a:pos x="218964" y="208066"/>
                  </a:cxn>
                  <a:cxn ang="0">
                    <a:pos x="206867" y="218953"/>
                  </a:cxn>
                  <a:cxn ang="0">
                    <a:pos x="77424" y="218953"/>
                  </a:cxn>
                  <a:cxn ang="0">
                    <a:pos x="66536" y="208066"/>
                  </a:cxn>
                  <a:cxn ang="0">
                    <a:pos x="66536" y="76210"/>
                  </a:cxn>
                  <a:cxn ang="0">
                    <a:pos x="77424" y="65323"/>
                  </a:cxn>
                  <a:cxn ang="0">
                    <a:pos x="206867" y="65323"/>
                  </a:cxn>
                  <a:cxn ang="0">
                    <a:pos x="218964" y="76210"/>
                  </a:cxn>
                  <a:cxn ang="0">
                    <a:pos x="218964" y="208066"/>
                  </a:cxn>
                </a:cxnLst>
                <a:pathLst>
                  <a:path w="236" h="236">
                    <a:moveTo>
                      <a:pt x="74" y="160"/>
                    </a:moveTo>
                    <a:cubicBezTo>
                      <a:pt x="93" y="160"/>
                      <a:pt x="93" y="160"/>
                      <a:pt x="93" y="160"/>
                    </a:cubicBezTo>
                    <a:cubicBezTo>
                      <a:pt x="93" y="103"/>
                      <a:pt x="93" y="103"/>
                      <a:pt x="93" y="103"/>
                    </a:cubicBezTo>
                    <a:cubicBezTo>
                      <a:pt x="74" y="103"/>
                      <a:pt x="74" y="103"/>
                      <a:pt x="74" y="103"/>
                    </a:cubicBezTo>
                    <a:lnTo>
                      <a:pt x="74" y="160"/>
                    </a:lnTo>
                    <a:close/>
                    <a:moveTo>
                      <a:pt x="140" y="102"/>
                    </a:moveTo>
                    <a:cubicBezTo>
                      <a:pt x="129" y="102"/>
                      <a:pt x="125" y="107"/>
                      <a:pt x="122" y="111"/>
                    </a:cubicBezTo>
                    <a:cubicBezTo>
                      <a:pt x="122" y="103"/>
                      <a:pt x="122" y="103"/>
                      <a:pt x="122" y="103"/>
                    </a:cubicBezTo>
                    <a:cubicBezTo>
                      <a:pt x="103" y="103"/>
                      <a:pt x="103" y="103"/>
                      <a:pt x="103" y="103"/>
                    </a:cubicBezTo>
                    <a:cubicBezTo>
                      <a:pt x="104" y="108"/>
                      <a:pt x="103" y="160"/>
                      <a:pt x="103" y="160"/>
                    </a:cubicBezTo>
                    <a:cubicBezTo>
                      <a:pt x="122" y="160"/>
                      <a:pt x="122" y="160"/>
                      <a:pt x="122" y="160"/>
                    </a:cubicBezTo>
                    <a:cubicBezTo>
                      <a:pt x="122" y="128"/>
                      <a:pt x="122" y="128"/>
                      <a:pt x="122" y="128"/>
                    </a:cubicBezTo>
                    <a:cubicBezTo>
                      <a:pt x="122" y="127"/>
                      <a:pt x="123" y="125"/>
                      <a:pt x="123" y="124"/>
                    </a:cubicBezTo>
                    <a:cubicBezTo>
                      <a:pt x="124" y="120"/>
                      <a:pt x="128" y="117"/>
                      <a:pt x="133" y="117"/>
                    </a:cubicBezTo>
                    <a:cubicBezTo>
                      <a:pt x="140" y="117"/>
                      <a:pt x="142" y="122"/>
                      <a:pt x="142" y="130"/>
                    </a:cubicBezTo>
                    <a:cubicBezTo>
                      <a:pt x="142" y="160"/>
                      <a:pt x="142" y="160"/>
                      <a:pt x="142" y="160"/>
                    </a:cubicBezTo>
                    <a:cubicBezTo>
                      <a:pt x="161" y="160"/>
                      <a:pt x="161" y="160"/>
                      <a:pt x="161" y="160"/>
                    </a:cubicBezTo>
                    <a:cubicBezTo>
                      <a:pt x="161" y="160"/>
                      <a:pt x="161" y="160"/>
                      <a:pt x="161" y="160"/>
                    </a:cubicBezTo>
                    <a:cubicBezTo>
                      <a:pt x="161" y="127"/>
                      <a:pt x="161" y="127"/>
                      <a:pt x="161" y="127"/>
                    </a:cubicBezTo>
                    <a:cubicBezTo>
                      <a:pt x="161" y="110"/>
                      <a:pt x="152" y="102"/>
                      <a:pt x="140" y="102"/>
                    </a:cubicBezTo>
                    <a:close/>
                    <a:moveTo>
                      <a:pt x="122" y="111"/>
                    </a:moveTo>
                    <a:cubicBezTo>
                      <a:pt x="122" y="111"/>
                      <a:pt x="122" y="111"/>
                      <a:pt x="122" y="111"/>
                    </a:cubicBezTo>
                    <a:cubicBezTo>
                      <a:pt x="122" y="111"/>
                      <a:pt x="122" y="111"/>
                      <a:pt x="122" y="111"/>
                    </a:cubicBezTo>
                    <a:close/>
                    <a:moveTo>
                      <a:pt x="83" y="75"/>
                    </a:moveTo>
                    <a:cubicBezTo>
                      <a:pt x="77" y="75"/>
                      <a:pt x="73" y="80"/>
                      <a:pt x="73" y="85"/>
                    </a:cubicBezTo>
                    <a:cubicBezTo>
                      <a:pt x="73" y="91"/>
                      <a:pt x="77" y="95"/>
                      <a:pt x="83" y="95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90" y="95"/>
                      <a:pt x="94" y="91"/>
                      <a:pt x="94" y="85"/>
                    </a:cubicBezTo>
                    <a:cubicBezTo>
                      <a:pt x="94" y="80"/>
                      <a:pt x="90" y="75"/>
                      <a:pt x="83" y="75"/>
                    </a:cubicBezTo>
                    <a:close/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81" y="172"/>
                    </a:moveTo>
                    <a:cubicBezTo>
                      <a:pt x="181" y="177"/>
                      <a:pt x="176" y="181"/>
                      <a:pt x="171" y="181"/>
                    </a:cubicBezTo>
                    <a:cubicBezTo>
                      <a:pt x="64" y="181"/>
                      <a:pt x="64" y="181"/>
                      <a:pt x="64" y="181"/>
                    </a:cubicBezTo>
                    <a:cubicBezTo>
                      <a:pt x="59" y="181"/>
                      <a:pt x="55" y="177"/>
                      <a:pt x="55" y="172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58"/>
                      <a:pt x="59" y="54"/>
                      <a:pt x="64" y="54"/>
                    </a:cubicBezTo>
                    <a:cubicBezTo>
                      <a:pt x="171" y="54"/>
                      <a:pt x="171" y="54"/>
                      <a:pt x="171" y="54"/>
                    </a:cubicBezTo>
                    <a:cubicBezTo>
                      <a:pt x="176" y="54"/>
                      <a:pt x="181" y="58"/>
                      <a:pt x="181" y="63"/>
                    </a:cubicBezTo>
                    <a:cubicBezTo>
                      <a:pt x="181" y="172"/>
                      <a:pt x="181" y="172"/>
                      <a:pt x="181" y="17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 sz="1600"/>
              </a:p>
            </p:txBody>
          </p:sp>
          <p:sp>
            <p:nvSpPr>
              <p:cNvPr id="9232" name="Freeform: Shape 47"/>
              <p:cNvSpPr/>
              <p:nvPr/>
            </p:nvSpPr>
            <p:spPr>
              <a:xfrm>
                <a:off x="4384034" y="3095260"/>
                <a:ext cx="285501" cy="285486"/>
              </a:xfrm>
              <a:custGeom>
                <a:avLst/>
                <a:gdLst/>
                <a:ahLst/>
                <a:cxnLst>
                  <a:cxn ang="0">
                    <a:pos x="202046" y="116390"/>
                  </a:cxn>
                  <a:cxn ang="0">
                    <a:pos x="211929" y="157017"/>
                  </a:cxn>
                  <a:cxn ang="0">
                    <a:pos x="128475" y="240467"/>
                  </a:cxn>
                  <a:cxn ang="0">
                    <a:pos x="46119" y="157017"/>
                  </a:cxn>
                  <a:cxn ang="0">
                    <a:pos x="128475" y="72469"/>
                  </a:cxn>
                  <a:cxn ang="0">
                    <a:pos x="169104" y="83449"/>
                  </a:cxn>
                  <a:cxn ang="0">
                    <a:pos x="200948" y="50509"/>
                  </a:cxn>
                  <a:cxn ang="0">
                    <a:pos x="128475" y="27450"/>
                  </a:cxn>
                  <a:cxn ang="0">
                    <a:pos x="0" y="157017"/>
                  </a:cxn>
                  <a:cxn ang="0">
                    <a:pos x="128475" y="285486"/>
                  </a:cxn>
                  <a:cxn ang="0">
                    <a:pos x="255852" y="157017"/>
                  </a:cxn>
                  <a:cxn ang="0">
                    <a:pos x="233891" y="84547"/>
                  </a:cxn>
                  <a:cxn ang="0">
                    <a:pos x="202046" y="116390"/>
                  </a:cxn>
                  <a:cxn ang="0">
                    <a:pos x="247068" y="38430"/>
                  </a:cxn>
                  <a:cxn ang="0">
                    <a:pos x="247068" y="38430"/>
                  </a:cxn>
                  <a:cxn ang="0">
                    <a:pos x="247068" y="0"/>
                  </a:cxn>
                  <a:cxn ang="0">
                    <a:pos x="222910" y="25254"/>
                  </a:cxn>
                  <a:cxn ang="0">
                    <a:pos x="222910" y="50509"/>
                  </a:cxn>
                  <a:cxn ang="0">
                    <a:pos x="152633" y="121880"/>
                  </a:cxn>
                  <a:cxn ang="0">
                    <a:pos x="128475" y="114194"/>
                  </a:cxn>
                  <a:cxn ang="0">
                    <a:pos x="86748" y="157017"/>
                  </a:cxn>
                  <a:cxn ang="0">
                    <a:pos x="128475" y="198742"/>
                  </a:cxn>
                  <a:cxn ang="0">
                    <a:pos x="170202" y="157017"/>
                  </a:cxn>
                  <a:cxn ang="0">
                    <a:pos x="164712" y="135056"/>
                  </a:cxn>
                  <a:cxn ang="0">
                    <a:pos x="236087" y="63685"/>
                  </a:cxn>
                  <a:cxn ang="0">
                    <a:pos x="260245" y="63685"/>
                  </a:cxn>
                  <a:cxn ang="0">
                    <a:pos x="285501" y="38430"/>
                  </a:cxn>
                  <a:cxn ang="0">
                    <a:pos x="247068" y="38430"/>
                  </a:cxn>
                </a:cxnLst>
                <a:pathLst>
                  <a:path w="260" h="260">
                    <a:moveTo>
                      <a:pt x="184" y="106"/>
                    </a:moveTo>
                    <a:cubicBezTo>
                      <a:pt x="190" y="117"/>
                      <a:pt x="193" y="129"/>
                      <a:pt x="193" y="143"/>
                    </a:cubicBezTo>
                    <a:cubicBezTo>
                      <a:pt x="193" y="185"/>
                      <a:pt x="159" y="219"/>
                      <a:pt x="117" y="219"/>
                    </a:cubicBezTo>
                    <a:cubicBezTo>
                      <a:pt x="76" y="219"/>
                      <a:pt x="42" y="185"/>
                      <a:pt x="42" y="143"/>
                    </a:cubicBezTo>
                    <a:cubicBezTo>
                      <a:pt x="42" y="100"/>
                      <a:pt x="76" y="66"/>
                      <a:pt x="117" y="66"/>
                    </a:cubicBezTo>
                    <a:cubicBezTo>
                      <a:pt x="131" y="66"/>
                      <a:pt x="143" y="70"/>
                      <a:pt x="154" y="76"/>
                    </a:cubicBezTo>
                    <a:cubicBezTo>
                      <a:pt x="183" y="46"/>
                      <a:pt x="183" y="46"/>
                      <a:pt x="183" y="46"/>
                    </a:cubicBezTo>
                    <a:cubicBezTo>
                      <a:pt x="165" y="33"/>
                      <a:pt x="141" y="25"/>
                      <a:pt x="117" y="25"/>
                    </a:cubicBezTo>
                    <a:cubicBezTo>
                      <a:pt x="52" y="25"/>
                      <a:pt x="0" y="78"/>
                      <a:pt x="0" y="143"/>
                    </a:cubicBezTo>
                    <a:cubicBezTo>
                      <a:pt x="0" y="207"/>
                      <a:pt x="52" y="260"/>
                      <a:pt x="117" y="260"/>
                    </a:cubicBezTo>
                    <a:cubicBezTo>
                      <a:pt x="181" y="260"/>
                      <a:pt x="233" y="207"/>
                      <a:pt x="233" y="143"/>
                    </a:cubicBezTo>
                    <a:cubicBezTo>
                      <a:pt x="233" y="118"/>
                      <a:pt x="226" y="96"/>
                      <a:pt x="213" y="77"/>
                    </a:cubicBezTo>
                    <a:cubicBezTo>
                      <a:pt x="184" y="106"/>
                      <a:pt x="184" y="106"/>
                      <a:pt x="184" y="106"/>
                    </a:cubicBezTo>
                    <a:close/>
                    <a:moveTo>
                      <a:pt x="225" y="35"/>
                    </a:move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0"/>
                      <a:pt x="225" y="0"/>
                      <a:pt x="225" y="0"/>
                    </a:cubicBezTo>
                    <a:cubicBezTo>
                      <a:pt x="203" y="23"/>
                      <a:pt x="203" y="23"/>
                      <a:pt x="203" y="23"/>
                    </a:cubicBezTo>
                    <a:cubicBezTo>
                      <a:pt x="203" y="46"/>
                      <a:pt x="203" y="46"/>
                      <a:pt x="203" y="46"/>
                    </a:cubicBezTo>
                    <a:cubicBezTo>
                      <a:pt x="139" y="111"/>
                      <a:pt x="139" y="111"/>
                      <a:pt x="139" y="111"/>
                    </a:cubicBezTo>
                    <a:cubicBezTo>
                      <a:pt x="133" y="106"/>
                      <a:pt x="125" y="104"/>
                      <a:pt x="117" y="104"/>
                    </a:cubicBezTo>
                    <a:cubicBezTo>
                      <a:pt x="96" y="104"/>
                      <a:pt x="79" y="121"/>
                      <a:pt x="79" y="143"/>
                    </a:cubicBezTo>
                    <a:cubicBezTo>
                      <a:pt x="79" y="164"/>
                      <a:pt x="96" y="181"/>
                      <a:pt x="117" y="181"/>
                    </a:cubicBezTo>
                    <a:cubicBezTo>
                      <a:pt x="138" y="181"/>
                      <a:pt x="155" y="164"/>
                      <a:pt x="155" y="143"/>
                    </a:cubicBezTo>
                    <a:cubicBezTo>
                      <a:pt x="155" y="136"/>
                      <a:pt x="154" y="129"/>
                      <a:pt x="150" y="123"/>
                    </a:cubicBezTo>
                    <a:cubicBezTo>
                      <a:pt x="215" y="58"/>
                      <a:pt x="215" y="58"/>
                      <a:pt x="215" y="58"/>
                    </a:cubicBezTo>
                    <a:cubicBezTo>
                      <a:pt x="237" y="58"/>
                      <a:pt x="237" y="58"/>
                      <a:pt x="237" y="58"/>
                    </a:cubicBezTo>
                    <a:cubicBezTo>
                      <a:pt x="260" y="35"/>
                      <a:pt x="260" y="35"/>
                      <a:pt x="260" y="35"/>
                    </a:cubicBezTo>
                    <a:cubicBezTo>
                      <a:pt x="225" y="35"/>
                      <a:pt x="225" y="35"/>
                      <a:pt x="225" y="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 sz="1600"/>
              </a:p>
            </p:txBody>
          </p:sp>
          <p:sp>
            <p:nvSpPr>
              <p:cNvPr id="9233" name="Freeform: Shape 49"/>
              <p:cNvSpPr/>
              <p:nvPr/>
            </p:nvSpPr>
            <p:spPr>
              <a:xfrm>
                <a:off x="1548523" y="3095260"/>
                <a:ext cx="285501" cy="285486"/>
              </a:xfrm>
              <a:custGeom>
                <a:avLst/>
                <a:gdLst/>
                <a:ahLst/>
                <a:cxnLst>
                  <a:cxn ang="0">
                    <a:pos x="142750" y="0"/>
                  </a:cxn>
                  <a:cxn ang="0">
                    <a:pos x="0" y="142743"/>
                  </a:cxn>
                  <a:cxn ang="0">
                    <a:pos x="142750" y="285486"/>
                  </a:cxn>
                  <a:cxn ang="0">
                    <a:pos x="285501" y="142743"/>
                  </a:cxn>
                  <a:cxn ang="0">
                    <a:pos x="142750" y="0"/>
                  </a:cxn>
                  <a:cxn ang="0">
                    <a:pos x="158748" y="255952"/>
                  </a:cxn>
                  <a:cxn ang="0">
                    <a:pos x="158748" y="233803"/>
                  </a:cxn>
                  <a:cxn ang="0">
                    <a:pos x="143981" y="219036"/>
                  </a:cxn>
                  <a:cxn ang="0">
                    <a:pos x="129213" y="233803"/>
                  </a:cxn>
                  <a:cxn ang="0">
                    <a:pos x="129213" y="255952"/>
                  </a:cxn>
                  <a:cxn ang="0">
                    <a:pos x="30765" y="158740"/>
                  </a:cxn>
                  <a:cxn ang="0">
                    <a:pos x="51685" y="158740"/>
                  </a:cxn>
                  <a:cxn ang="0">
                    <a:pos x="65222" y="143973"/>
                  </a:cxn>
                  <a:cxn ang="0">
                    <a:pos x="51685" y="129207"/>
                  </a:cxn>
                  <a:cxn ang="0">
                    <a:pos x="29534" y="129207"/>
                  </a:cxn>
                  <a:cxn ang="0">
                    <a:pos x="127983" y="30763"/>
                  </a:cxn>
                  <a:cxn ang="0">
                    <a:pos x="127983" y="50452"/>
                  </a:cxn>
                  <a:cxn ang="0">
                    <a:pos x="142750" y="65218"/>
                  </a:cxn>
                  <a:cxn ang="0">
                    <a:pos x="157517" y="50452"/>
                  </a:cxn>
                  <a:cxn ang="0">
                    <a:pos x="157517" y="30763"/>
                  </a:cxn>
                  <a:cxn ang="0">
                    <a:pos x="255966" y="127976"/>
                  </a:cxn>
                  <a:cxn ang="0">
                    <a:pos x="233815" y="127976"/>
                  </a:cxn>
                  <a:cxn ang="0">
                    <a:pos x="220278" y="142743"/>
                  </a:cxn>
                  <a:cxn ang="0">
                    <a:pos x="233815" y="157509"/>
                  </a:cxn>
                  <a:cxn ang="0">
                    <a:pos x="255966" y="157509"/>
                  </a:cxn>
                  <a:cxn ang="0">
                    <a:pos x="158748" y="255952"/>
                  </a:cxn>
                  <a:cxn ang="0">
                    <a:pos x="152595" y="115671"/>
                  </a:cxn>
                  <a:cxn ang="0">
                    <a:pos x="86142" y="84907"/>
                  </a:cxn>
                  <a:cxn ang="0">
                    <a:pos x="115677" y="152587"/>
                  </a:cxn>
                  <a:cxn ang="0">
                    <a:pos x="134136" y="169814"/>
                  </a:cxn>
                  <a:cxn ang="0">
                    <a:pos x="200589" y="200578"/>
                  </a:cxn>
                  <a:cxn ang="0">
                    <a:pos x="169823" y="132898"/>
                  </a:cxn>
                  <a:cxn ang="0">
                    <a:pos x="152595" y="115671"/>
                  </a:cxn>
                  <a:cxn ang="0">
                    <a:pos x="151364" y="151356"/>
                  </a:cxn>
                  <a:cxn ang="0">
                    <a:pos x="135366" y="151356"/>
                  </a:cxn>
                  <a:cxn ang="0">
                    <a:pos x="135366" y="134129"/>
                  </a:cxn>
                  <a:cxn ang="0">
                    <a:pos x="151364" y="134129"/>
                  </a:cxn>
                  <a:cxn ang="0">
                    <a:pos x="151364" y="151356"/>
                  </a:cxn>
                </a:cxnLst>
                <a:pathLst>
                  <a:path w="232" h="232">
                    <a:moveTo>
                      <a:pt x="116" y="0"/>
                    </a:moveTo>
                    <a:cubicBezTo>
                      <a:pt x="52" y="0"/>
                      <a:pt x="0" y="52"/>
                      <a:pt x="0" y="116"/>
                    </a:cubicBezTo>
                    <a:cubicBezTo>
                      <a:pt x="0" y="180"/>
                      <a:pt x="52" y="232"/>
                      <a:pt x="116" y="232"/>
                    </a:cubicBezTo>
                    <a:cubicBezTo>
                      <a:pt x="180" y="232"/>
                      <a:pt x="232" y="180"/>
                      <a:pt x="232" y="116"/>
                    </a:cubicBezTo>
                    <a:cubicBezTo>
                      <a:pt x="232" y="52"/>
                      <a:pt x="180" y="0"/>
                      <a:pt x="116" y="0"/>
                    </a:cubicBezTo>
                    <a:close/>
                    <a:moveTo>
                      <a:pt x="129" y="208"/>
                    </a:moveTo>
                    <a:cubicBezTo>
                      <a:pt x="129" y="190"/>
                      <a:pt x="129" y="190"/>
                      <a:pt x="129" y="190"/>
                    </a:cubicBezTo>
                    <a:cubicBezTo>
                      <a:pt x="129" y="183"/>
                      <a:pt x="123" y="178"/>
                      <a:pt x="117" y="178"/>
                    </a:cubicBezTo>
                    <a:cubicBezTo>
                      <a:pt x="110" y="178"/>
                      <a:pt x="105" y="183"/>
                      <a:pt x="105" y="190"/>
                    </a:cubicBezTo>
                    <a:cubicBezTo>
                      <a:pt x="105" y="208"/>
                      <a:pt x="105" y="208"/>
                      <a:pt x="105" y="208"/>
                    </a:cubicBezTo>
                    <a:cubicBezTo>
                      <a:pt x="63" y="203"/>
                      <a:pt x="30" y="170"/>
                      <a:pt x="25" y="129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8" y="129"/>
                      <a:pt x="53" y="123"/>
                      <a:pt x="53" y="117"/>
                    </a:cubicBezTo>
                    <a:cubicBezTo>
                      <a:pt x="53" y="110"/>
                      <a:pt x="48" y="105"/>
                      <a:pt x="42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9" y="63"/>
                      <a:pt x="63" y="30"/>
                      <a:pt x="104" y="25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4" y="47"/>
                      <a:pt x="109" y="53"/>
                      <a:pt x="116" y="53"/>
                    </a:cubicBezTo>
                    <a:cubicBezTo>
                      <a:pt x="122" y="53"/>
                      <a:pt x="128" y="47"/>
                      <a:pt x="128" y="41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69" y="30"/>
                      <a:pt x="202" y="63"/>
                      <a:pt x="208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84" y="104"/>
                      <a:pt x="179" y="109"/>
                      <a:pt x="179" y="116"/>
                    </a:cubicBezTo>
                    <a:cubicBezTo>
                      <a:pt x="179" y="122"/>
                      <a:pt x="184" y="128"/>
                      <a:pt x="190" y="128"/>
                    </a:cubicBezTo>
                    <a:cubicBezTo>
                      <a:pt x="208" y="128"/>
                      <a:pt x="208" y="128"/>
                      <a:pt x="208" y="128"/>
                    </a:cubicBezTo>
                    <a:cubicBezTo>
                      <a:pt x="203" y="169"/>
                      <a:pt x="170" y="202"/>
                      <a:pt x="129" y="208"/>
                    </a:cubicBezTo>
                    <a:close/>
                    <a:moveTo>
                      <a:pt x="124" y="94"/>
                    </a:moveTo>
                    <a:cubicBezTo>
                      <a:pt x="70" y="69"/>
                      <a:pt x="70" y="69"/>
                      <a:pt x="70" y="69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97" y="129"/>
                      <a:pt x="103" y="136"/>
                      <a:pt x="109" y="138"/>
                    </a:cubicBezTo>
                    <a:cubicBezTo>
                      <a:pt x="163" y="163"/>
                      <a:pt x="163" y="163"/>
                      <a:pt x="163" y="163"/>
                    </a:cubicBezTo>
                    <a:cubicBezTo>
                      <a:pt x="138" y="108"/>
                      <a:pt x="138" y="108"/>
                      <a:pt x="138" y="108"/>
                    </a:cubicBezTo>
                    <a:cubicBezTo>
                      <a:pt x="136" y="103"/>
                      <a:pt x="130" y="96"/>
                      <a:pt x="124" y="94"/>
                    </a:cubicBezTo>
                    <a:close/>
                    <a:moveTo>
                      <a:pt x="123" y="123"/>
                    </a:moveTo>
                    <a:cubicBezTo>
                      <a:pt x="119" y="126"/>
                      <a:pt x="113" y="126"/>
                      <a:pt x="110" y="123"/>
                    </a:cubicBezTo>
                    <a:cubicBezTo>
                      <a:pt x="106" y="119"/>
                      <a:pt x="106" y="113"/>
                      <a:pt x="110" y="109"/>
                    </a:cubicBezTo>
                    <a:cubicBezTo>
                      <a:pt x="113" y="106"/>
                      <a:pt x="119" y="106"/>
                      <a:pt x="123" y="109"/>
                    </a:cubicBezTo>
                    <a:cubicBezTo>
                      <a:pt x="127" y="113"/>
                      <a:pt x="127" y="119"/>
                      <a:pt x="123" y="12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 sz="1600"/>
              </a:p>
            </p:txBody>
          </p:sp>
          <p:sp>
            <p:nvSpPr>
              <p:cNvPr id="9234" name="Freeform: Shape 50"/>
              <p:cNvSpPr/>
              <p:nvPr/>
            </p:nvSpPr>
            <p:spPr>
              <a:xfrm>
                <a:off x="2966278" y="3095260"/>
                <a:ext cx="285501" cy="285486"/>
              </a:xfrm>
              <a:custGeom>
                <a:avLst/>
                <a:gdLst/>
                <a:ahLst/>
                <a:cxnLst>
                  <a:cxn ang="0">
                    <a:pos x="220174" y="131855"/>
                  </a:cxn>
                  <a:cxn ang="0">
                    <a:pos x="189930" y="124597"/>
                  </a:cxn>
                  <a:cxn ang="0">
                    <a:pos x="162106" y="123388"/>
                  </a:cxn>
                  <a:cxn ang="0">
                    <a:pos x="145170" y="137904"/>
                  </a:cxn>
                  <a:cxn ang="0">
                    <a:pos x="142750" y="156049"/>
                  </a:cxn>
                  <a:cxn ang="0">
                    <a:pos x="147589" y="170565"/>
                  </a:cxn>
                  <a:cxn ang="0">
                    <a:pos x="163316" y="188711"/>
                  </a:cxn>
                  <a:cxn ang="0">
                    <a:pos x="168155" y="223791"/>
                  </a:cxn>
                  <a:cxn ang="0">
                    <a:pos x="183882" y="239517"/>
                  </a:cxn>
                  <a:cxn ang="0">
                    <a:pos x="204447" y="217743"/>
                  </a:cxn>
                  <a:cxn ang="0">
                    <a:pos x="226223" y="181452"/>
                  </a:cxn>
                  <a:cxn ang="0">
                    <a:pos x="241950" y="147581"/>
                  </a:cxn>
                  <a:cxn ang="0">
                    <a:pos x="220174" y="131855"/>
                  </a:cxn>
                  <a:cxn ang="0">
                    <a:pos x="142750" y="0"/>
                  </a:cxn>
                  <a:cxn ang="0">
                    <a:pos x="0" y="142743"/>
                  </a:cxn>
                  <a:cxn ang="0">
                    <a:pos x="142750" y="285486"/>
                  </a:cxn>
                  <a:cxn ang="0">
                    <a:pos x="285501" y="142743"/>
                  </a:cxn>
                  <a:cxn ang="0">
                    <a:pos x="142750" y="0"/>
                  </a:cxn>
                  <a:cxn ang="0">
                    <a:pos x="152428" y="256453"/>
                  </a:cxn>
                  <a:cxn ang="0">
                    <a:pos x="154848" y="251614"/>
                  </a:cxn>
                  <a:cxn ang="0">
                    <a:pos x="151218" y="225001"/>
                  </a:cxn>
                  <a:cxn ang="0">
                    <a:pos x="127023" y="225001"/>
                  </a:cxn>
                  <a:cxn ang="0">
                    <a:pos x="118555" y="250405"/>
                  </a:cxn>
                  <a:cxn ang="0">
                    <a:pos x="123394" y="255243"/>
                  </a:cxn>
                  <a:cxn ang="0">
                    <a:pos x="41131" y="194759"/>
                  </a:cxn>
                  <a:cxn ang="0">
                    <a:pos x="53229" y="189920"/>
                  </a:cxn>
                  <a:cxn ang="0">
                    <a:pos x="53229" y="189920"/>
                  </a:cxn>
                  <a:cxn ang="0">
                    <a:pos x="97989" y="171775"/>
                  </a:cxn>
                  <a:cxn ang="0">
                    <a:pos x="97989" y="142743"/>
                  </a:cxn>
                  <a:cxn ang="0">
                    <a:pos x="66536" y="113710"/>
                  </a:cxn>
                  <a:cxn ang="0">
                    <a:pos x="33873" y="108871"/>
                  </a:cxn>
                  <a:cxn ang="0">
                    <a:pos x="101619" y="36290"/>
                  </a:cxn>
                  <a:cxn ang="0">
                    <a:pos x="101619" y="37500"/>
                  </a:cxn>
                  <a:cxn ang="0">
                    <a:pos x="123394" y="67742"/>
                  </a:cxn>
                  <a:cxn ang="0">
                    <a:pos x="145170" y="95565"/>
                  </a:cxn>
                  <a:cxn ang="0">
                    <a:pos x="158477" y="117339"/>
                  </a:cxn>
                  <a:cxn ang="0">
                    <a:pos x="176623" y="106452"/>
                  </a:cxn>
                  <a:cxn ang="0">
                    <a:pos x="214125" y="79839"/>
                  </a:cxn>
                  <a:cxn ang="0">
                    <a:pos x="229852" y="68952"/>
                  </a:cxn>
                  <a:cxn ang="0">
                    <a:pos x="256467" y="142743"/>
                  </a:cxn>
                  <a:cxn ang="0">
                    <a:pos x="152428" y="256453"/>
                  </a:cxn>
                </a:cxnLst>
                <a:pathLst>
                  <a:path w="236" h="236">
                    <a:moveTo>
                      <a:pt x="182" y="109"/>
                    </a:moveTo>
                    <a:cubicBezTo>
                      <a:pt x="172" y="107"/>
                      <a:pt x="161" y="105"/>
                      <a:pt x="157" y="103"/>
                    </a:cubicBezTo>
                    <a:cubicBezTo>
                      <a:pt x="153" y="102"/>
                      <a:pt x="143" y="101"/>
                      <a:pt x="134" y="102"/>
                    </a:cubicBezTo>
                    <a:cubicBezTo>
                      <a:pt x="125" y="103"/>
                      <a:pt x="119" y="109"/>
                      <a:pt x="120" y="114"/>
                    </a:cubicBezTo>
                    <a:cubicBezTo>
                      <a:pt x="121" y="119"/>
                      <a:pt x="120" y="126"/>
                      <a:pt x="118" y="129"/>
                    </a:cubicBezTo>
                    <a:cubicBezTo>
                      <a:pt x="117" y="132"/>
                      <a:pt x="118" y="138"/>
                      <a:pt x="122" y="141"/>
                    </a:cubicBezTo>
                    <a:cubicBezTo>
                      <a:pt x="127" y="144"/>
                      <a:pt x="132" y="151"/>
                      <a:pt x="135" y="156"/>
                    </a:cubicBezTo>
                    <a:cubicBezTo>
                      <a:pt x="138" y="162"/>
                      <a:pt x="140" y="175"/>
                      <a:pt x="139" y="185"/>
                    </a:cubicBezTo>
                    <a:cubicBezTo>
                      <a:pt x="139" y="195"/>
                      <a:pt x="145" y="201"/>
                      <a:pt x="152" y="198"/>
                    </a:cubicBezTo>
                    <a:cubicBezTo>
                      <a:pt x="160" y="195"/>
                      <a:pt x="167" y="187"/>
                      <a:pt x="169" y="180"/>
                    </a:cubicBezTo>
                    <a:cubicBezTo>
                      <a:pt x="171" y="174"/>
                      <a:pt x="179" y="160"/>
                      <a:pt x="187" y="150"/>
                    </a:cubicBezTo>
                    <a:cubicBezTo>
                      <a:pt x="195" y="140"/>
                      <a:pt x="201" y="127"/>
                      <a:pt x="200" y="122"/>
                    </a:cubicBezTo>
                    <a:cubicBezTo>
                      <a:pt x="200" y="116"/>
                      <a:pt x="191" y="111"/>
                      <a:pt x="182" y="109"/>
                    </a:cubicBezTo>
                    <a:close/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26" y="212"/>
                    </a:moveTo>
                    <a:cubicBezTo>
                      <a:pt x="127" y="211"/>
                      <a:pt x="128" y="209"/>
                      <a:pt x="128" y="208"/>
                    </a:cubicBezTo>
                    <a:cubicBezTo>
                      <a:pt x="130" y="201"/>
                      <a:pt x="128" y="191"/>
                      <a:pt x="125" y="186"/>
                    </a:cubicBezTo>
                    <a:cubicBezTo>
                      <a:pt x="121" y="181"/>
                      <a:pt x="112" y="181"/>
                      <a:pt x="105" y="186"/>
                    </a:cubicBezTo>
                    <a:cubicBezTo>
                      <a:pt x="97" y="191"/>
                      <a:pt x="94" y="200"/>
                      <a:pt x="98" y="207"/>
                    </a:cubicBezTo>
                    <a:cubicBezTo>
                      <a:pt x="99" y="208"/>
                      <a:pt x="100" y="210"/>
                      <a:pt x="102" y="211"/>
                    </a:cubicBezTo>
                    <a:cubicBezTo>
                      <a:pt x="72" y="206"/>
                      <a:pt x="47" y="187"/>
                      <a:pt x="34" y="161"/>
                    </a:cubicBezTo>
                    <a:cubicBezTo>
                      <a:pt x="37" y="161"/>
                      <a:pt x="40" y="159"/>
                      <a:pt x="44" y="157"/>
                    </a:cubicBezTo>
                    <a:cubicBezTo>
                      <a:pt x="44" y="157"/>
                      <a:pt x="44" y="157"/>
                      <a:pt x="44" y="157"/>
                    </a:cubicBezTo>
                    <a:cubicBezTo>
                      <a:pt x="57" y="148"/>
                      <a:pt x="74" y="141"/>
                      <a:pt x="81" y="142"/>
                    </a:cubicBezTo>
                    <a:cubicBezTo>
                      <a:pt x="89" y="142"/>
                      <a:pt x="89" y="131"/>
                      <a:pt x="81" y="118"/>
                    </a:cubicBezTo>
                    <a:cubicBezTo>
                      <a:pt x="74" y="105"/>
                      <a:pt x="62" y="94"/>
                      <a:pt x="55" y="94"/>
                    </a:cubicBezTo>
                    <a:cubicBezTo>
                      <a:pt x="48" y="94"/>
                      <a:pt x="36" y="92"/>
                      <a:pt x="28" y="90"/>
                    </a:cubicBezTo>
                    <a:cubicBezTo>
                      <a:pt x="37" y="62"/>
                      <a:pt x="58" y="41"/>
                      <a:pt x="84" y="30"/>
                    </a:cubicBezTo>
                    <a:cubicBezTo>
                      <a:pt x="84" y="31"/>
                      <a:pt x="84" y="31"/>
                      <a:pt x="84" y="31"/>
                    </a:cubicBezTo>
                    <a:cubicBezTo>
                      <a:pt x="86" y="39"/>
                      <a:pt x="95" y="50"/>
                      <a:pt x="102" y="56"/>
                    </a:cubicBezTo>
                    <a:cubicBezTo>
                      <a:pt x="110" y="62"/>
                      <a:pt x="118" y="72"/>
                      <a:pt x="120" y="79"/>
                    </a:cubicBezTo>
                    <a:cubicBezTo>
                      <a:pt x="122" y="85"/>
                      <a:pt x="127" y="93"/>
                      <a:pt x="131" y="97"/>
                    </a:cubicBezTo>
                    <a:cubicBezTo>
                      <a:pt x="136" y="100"/>
                      <a:pt x="142" y="96"/>
                      <a:pt x="146" y="88"/>
                    </a:cubicBezTo>
                    <a:cubicBezTo>
                      <a:pt x="150" y="80"/>
                      <a:pt x="164" y="70"/>
                      <a:pt x="177" y="66"/>
                    </a:cubicBezTo>
                    <a:cubicBezTo>
                      <a:pt x="183" y="64"/>
                      <a:pt x="187" y="61"/>
                      <a:pt x="190" y="57"/>
                    </a:cubicBezTo>
                    <a:cubicBezTo>
                      <a:pt x="204" y="74"/>
                      <a:pt x="212" y="95"/>
                      <a:pt x="212" y="118"/>
                    </a:cubicBezTo>
                    <a:cubicBezTo>
                      <a:pt x="212" y="168"/>
                      <a:pt x="174" y="208"/>
                      <a:pt x="126" y="21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txBody>
              <a:bodyPr/>
              <a:p>
                <a:endParaRPr lang="zh-CN" altLang="en-US" sz="1600"/>
              </a:p>
            </p:txBody>
          </p:sp>
          <p:cxnSp>
            <p:nvCxnSpPr>
              <p:cNvPr id="28" name="Straight Connector 54"/>
              <p:cNvCxnSpPr/>
              <p:nvPr/>
            </p:nvCxnSpPr>
            <p:spPr>
              <a:xfrm>
                <a:off x="1914012" y="3235469"/>
                <a:ext cx="97227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55"/>
              <p:cNvCxnSpPr/>
              <p:nvPr/>
            </p:nvCxnSpPr>
            <p:spPr>
              <a:xfrm>
                <a:off x="3331767" y="3235717"/>
                <a:ext cx="97227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56"/>
              <p:cNvCxnSpPr/>
              <p:nvPr/>
            </p:nvCxnSpPr>
            <p:spPr>
              <a:xfrm>
                <a:off x="4749523" y="3235469"/>
                <a:ext cx="97227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57"/>
              <p:cNvCxnSpPr/>
              <p:nvPr/>
            </p:nvCxnSpPr>
            <p:spPr>
              <a:xfrm>
                <a:off x="6167278" y="3235469"/>
                <a:ext cx="97227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239" name="TextBox 62"/>
            <p:cNvSpPr txBox="1"/>
            <p:nvPr/>
          </p:nvSpPr>
          <p:spPr>
            <a:xfrm>
              <a:off x="2883" y="6855"/>
              <a:ext cx="3292" cy="14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ctr" anchorCtr="1"/>
            <a:p>
              <a:pPr>
                <a:lnSpc>
                  <a:spcPct val="150000"/>
                </a:lnSpc>
              </a:pPr>
              <a:r>
                <a:rPr lang="zh-CN" altLang="zh-CN" sz="1200" dirty="0"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提高设备的可靠性和可利用率，减少企业设备故障停机时间</a:t>
              </a:r>
              <a:endParaRPr lang="zh-CN" altLang="zh-CN" sz="1200" dirty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  <p:sp>
          <p:nvSpPr>
            <p:cNvPr id="35" name="TextBox 62"/>
            <p:cNvSpPr txBox="1"/>
            <p:nvPr/>
          </p:nvSpPr>
          <p:spPr bwMode="auto">
            <a:xfrm>
              <a:off x="6490" y="7065"/>
              <a:ext cx="3188" cy="1488"/>
            </a:xfrm>
            <a:prstGeom prst="rect">
              <a:avLst/>
            </a:prstGeom>
          </p:spPr>
          <p:txBody>
            <a:bodyPr wrap="square" lIns="0" tIns="0" rIns="0" bIns="0" anchor="ctr" anchorCtr="1"/>
            <a:p>
              <a:pPr fontAlgn="auto">
                <a:lnSpc>
                  <a:spcPct val="150000"/>
                </a:lnSpc>
              </a:pPr>
              <a:r>
                <a:rPr lang="zh-CN" altLang="en-US" sz="1200" kern="100" noProof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整合与技术资源、人力资源、备件资源等，帮助企业实现资源利用最大化</a:t>
              </a:r>
              <a:endParaRPr lang="zh-CN" altLang="en-US" sz="1200" kern="100" noProof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9241" name="TextBox 62"/>
            <p:cNvSpPr txBox="1"/>
            <p:nvPr/>
          </p:nvSpPr>
          <p:spPr>
            <a:xfrm>
              <a:off x="9760" y="6988"/>
              <a:ext cx="3130" cy="16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ctr" anchorCtr="1"/>
            <a:p>
              <a:pPr>
                <a:lnSpc>
                  <a:spcPct val="150000"/>
                </a:lnSpc>
              </a:pPr>
              <a:r>
                <a:rPr lang="zh-CN" altLang="zh-CN" sz="1200" dirty="0"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建立设备管理数据库，通过信息共享，方便企业查询、统计和分析</a:t>
              </a:r>
              <a:endParaRPr lang="zh-CN" altLang="zh-CN" sz="1200" dirty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  <p:sp>
          <p:nvSpPr>
            <p:cNvPr id="37" name="TextBox 62"/>
            <p:cNvSpPr txBox="1"/>
            <p:nvPr/>
          </p:nvSpPr>
          <p:spPr bwMode="auto">
            <a:xfrm>
              <a:off x="13160" y="6954"/>
              <a:ext cx="3175" cy="1575"/>
            </a:xfrm>
            <a:prstGeom prst="rect">
              <a:avLst/>
            </a:prstGeom>
          </p:spPr>
          <p:txBody>
            <a:bodyPr wrap="square" lIns="0" tIns="0" rIns="0" bIns="0" anchor="ctr" anchorCtr="1">
              <a:normAutofit/>
            </a:bodyPr>
            <a:p>
              <a:pPr fontAlgn="auto">
                <a:lnSpc>
                  <a:spcPct val="150000"/>
                </a:lnSpc>
              </a:pPr>
              <a:r>
                <a:rPr lang="zh-CN" altLang="en-US" sz="1200" kern="100" noProof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借助信息系统及互联网技术加强现场工作管控，全面跟踪记录设备维护、维修过程</a:t>
              </a:r>
              <a:endParaRPr lang="zh-CN" altLang="en-US" sz="1200" kern="100" noProof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连接符: 肘形 2"/>
          <p:cNvCxnSpPr>
            <a:stCxn id="12" idx="2"/>
            <a:endCxn id="15" idx="0"/>
          </p:cNvCxnSpPr>
          <p:nvPr/>
        </p:nvCxnSpPr>
        <p:spPr>
          <a:xfrm rot="5400000" flipV="1">
            <a:off x="7001193" y="1949768"/>
            <a:ext cx="585470" cy="3049905"/>
          </a:xfrm>
          <a:prstGeom prst="bentConnector3">
            <a:avLst>
              <a:gd name="adj1" fmla="val 49946"/>
            </a:avLst>
          </a:prstGeom>
          <a:ln w="12700">
            <a:solidFill>
              <a:schemeClr val="bg2">
                <a:lumMod val="10000"/>
              </a:schemeClr>
            </a:solidFill>
            <a:prstDash val="sysDot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808730" y="929640"/>
            <a:ext cx="3919220" cy="115189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 fontAlgn="auto"/>
            <a:r>
              <a:rPr lang="zh-CN" altLang="en-US" sz="1400" strike="noStrike" noProof="1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项目指导委员会</a:t>
            </a:r>
            <a:endParaRPr lang="zh-CN" altLang="en-US" sz="1400" strike="noStrike" noProof="1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83025" y="1296988"/>
            <a:ext cx="1825625" cy="635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 fontAlgn="auto"/>
            <a:r>
              <a:rPr lang="zh-CN" altLang="en-US" sz="1400" strike="noStrike" noProof="1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矽佳测试</a:t>
            </a:r>
            <a:endParaRPr lang="en-US" altLang="zh-CN" sz="1400" strike="noStrike" noProof="1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/>
            <a:r>
              <a:rPr lang="zh-CN" altLang="en-US" sz="1200" strike="noStrike" noProof="1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高层领导：李欣</a:t>
            </a:r>
            <a:endParaRPr lang="zh-CN" altLang="en-US" sz="1200" strike="noStrike" noProof="1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42000" y="1296988"/>
            <a:ext cx="1825625" cy="635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 fontAlgn="auto"/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泰治科技</a:t>
            </a:r>
            <a:endParaRPr lang="en-US" altLang="zh-CN" sz="1400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/>
            <a:r>
              <a:rPr lang="zh-CN" altLang="en-US" sz="12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高层领导：</a:t>
            </a:r>
            <a:endParaRPr lang="en-US" altLang="zh-CN" sz="1200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/>
            <a:r>
              <a:rPr lang="zh-CN" altLang="en-US" sz="12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徐祖峰、丁小果</a:t>
            </a:r>
            <a:endParaRPr lang="zh-CN" altLang="en-US" sz="1200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08413" y="2154238"/>
            <a:ext cx="3919538" cy="102711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 fontAlgn="auto"/>
            <a:r>
              <a:rPr lang="zh-CN" altLang="en-US" sz="1400" strike="noStrike" noProof="1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项目管理办公室（</a:t>
            </a:r>
            <a:r>
              <a:rPr lang="en-US" altLang="zh-CN" sz="1400" strike="noStrike" noProof="1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PMO</a:t>
            </a:r>
            <a:r>
              <a:rPr lang="zh-CN" altLang="en-US" sz="1400" strike="noStrike" noProof="1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1400" strike="noStrike" noProof="1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83025" y="2438400"/>
            <a:ext cx="1825625" cy="69056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 fontAlgn="auto"/>
            <a:r>
              <a:rPr lang="zh-CN" altLang="en-US" sz="1400" strike="noStrike" noProof="1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矽佳测试</a:t>
            </a:r>
            <a:endParaRPr lang="en-US" altLang="zh-CN" sz="1400" strike="noStrike" noProof="1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/>
            <a:r>
              <a:rPr lang="zh-CN" altLang="en-US" sz="1200" strike="noStrike" noProof="1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项目总监：周旅月</a:t>
            </a:r>
            <a:endParaRPr lang="zh-CN" altLang="en-US" sz="1200" strike="noStrike" noProof="1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/>
            <a:r>
              <a:rPr lang="zh-CN" altLang="en-US" sz="1200" strike="noStrike" noProof="1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项目经理：夏文羿</a:t>
            </a:r>
            <a:endParaRPr lang="zh-CN" altLang="en-US" sz="1200" strike="noStrike" noProof="1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42000" y="2421573"/>
            <a:ext cx="1825625" cy="7254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 fontAlgn="auto"/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泰治科技</a:t>
            </a:r>
            <a:endParaRPr lang="en-US" altLang="zh-CN" sz="1200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/>
            <a:r>
              <a:rPr lang="zh-CN" altLang="en-US" sz="12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项目经理：王保平</a:t>
            </a:r>
            <a:endParaRPr lang="en-US" altLang="zh-CN" sz="1200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/>
            <a:r>
              <a:rPr lang="zh-CN" altLang="en-US" sz="12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技术经理：李可可</a:t>
            </a:r>
            <a:endParaRPr lang="zh-CN" altLang="en-US" sz="1200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13450" y="3767138"/>
            <a:ext cx="5610225" cy="241776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 fontAlgn="auto">
              <a:lnSpc>
                <a:spcPct val="150000"/>
              </a:lnSpc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泰治科技项目组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69025" y="4244975"/>
            <a:ext cx="1292225" cy="191293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 fontAlgn="auto">
              <a:lnSpc>
                <a:spcPct val="150000"/>
              </a:lnSpc>
            </a:pPr>
            <a:r>
              <a:rPr lang="zh-CN" altLang="en-US" sz="1400" b="1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</a:t>
            </a:r>
            <a:r>
              <a:rPr lang="en-US" altLang="zh-CN" sz="1400" b="1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&amp;</a:t>
            </a:r>
            <a:r>
              <a:rPr lang="zh-CN" altLang="en-US" sz="1400" b="1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架构组</a:t>
            </a:r>
            <a:endParaRPr lang="en-US" altLang="zh-CN" sz="1400" b="1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fontAlgn="auto"/>
            <a:endParaRPr lang="en-US" altLang="zh-CN" sz="1200" strike="noStrike" noProof="1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fontAlgn="auto"/>
            <a:endParaRPr lang="en-US" altLang="zh-CN" sz="1200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fontAlgn="auto"/>
            <a:r>
              <a:rPr lang="zh-CN" altLang="en-US" sz="1200" strike="noStrike" noProof="1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王保平、孙荣通</a:t>
            </a:r>
            <a:endParaRPr lang="zh-CN" altLang="zh-CN" sz="1200" strike="noStrike" noProof="1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fontAlgn="auto"/>
            <a:r>
              <a:rPr lang="zh-CN" altLang="zh-CN" sz="1200" strike="noStrike" noProof="1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李春雷、李可可</a:t>
            </a:r>
            <a:endParaRPr lang="zh-CN" altLang="zh-CN" sz="1200" strike="noStrike" noProof="1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7" name="连接符: 肘形 12"/>
          <p:cNvCxnSpPr>
            <a:stCxn id="12" idx="2"/>
            <a:endCxn id="19" idx="0"/>
          </p:cNvCxnSpPr>
          <p:nvPr/>
        </p:nvCxnSpPr>
        <p:spPr>
          <a:xfrm rot="5400000">
            <a:off x="4118610" y="2121535"/>
            <a:ext cx="589915" cy="2710815"/>
          </a:xfrm>
          <a:prstGeom prst="bentConnector3">
            <a:avLst>
              <a:gd name="adj1" fmla="val 50054"/>
            </a:avLst>
          </a:prstGeom>
          <a:ln w="12700">
            <a:solidFill>
              <a:schemeClr val="bg2">
                <a:lumMod val="10000"/>
              </a:schemeClr>
            </a:solidFill>
            <a:prstDash val="sysDot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28650" y="4267200"/>
            <a:ext cx="1487488" cy="179705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 fontAlgn="auto">
              <a:lnSpc>
                <a:spcPct val="150000"/>
              </a:lnSpc>
            </a:pPr>
            <a:r>
              <a:rPr lang="en-US" altLang="zh-CN" sz="1400" b="1" strike="noStrike" noProof="1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</a:t>
            </a:r>
            <a:r>
              <a:rPr lang="zh-CN" altLang="en-US" sz="1400" b="1" strike="noStrike" noProof="1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用户组</a:t>
            </a:r>
            <a:endParaRPr lang="en-US" altLang="zh-CN" sz="1200" b="1" strike="noStrike" noProof="1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 b="1" strike="noStrike" noProof="1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业务组长</a:t>
            </a:r>
            <a:r>
              <a:rPr lang="zh-CN" altLang="en-US" sz="1200" strike="noStrike" noProof="1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：张翔</a:t>
            </a:r>
            <a:endParaRPr lang="en-US" altLang="zh-CN" sz="1200" strike="noStrike" noProof="1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 b="1" strike="noStrike" noProof="1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关键用户</a:t>
            </a:r>
            <a:r>
              <a:rPr lang="zh-CN" altLang="en-US" sz="1200" strike="noStrike" noProof="1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200" strike="noStrike" noProof="1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EE </a:t>
            </a:r>
            <a:r>
              <a:rPr lang="zh-CN" altLang="en-US" sz="1200" strike="noStrike" noProof="1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全体</a:t>
            </a:r>
            <a:endParaRPr lang="zh-CN" altLang="en-US" sz="1200" strike="noStrike" noProof="1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7838" y="3771900"/>
            <a:ext cx="5159375" cy="240347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 fontAlgn="auto">
              <a:lnSpc>
                <a:spcPct val="150000"/>
              </a:lnSpc>
            </a:pPr>
            <a:r>
              <a:rPr lang="zh-CN" altLang="en-US" sz="1400" strike="noStrike" noProof="1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矽佳测试</a:t>
            </a:r>
            <a:r>
              <a:rPr lang="zh-CN" altLang="en-US" sz="1400" strike="noStrike" noProof="1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项目组</a:t>
            </a:r>
            <a:endParaRPr lang="zh-CN" altLang="en-US" sz="1400" strike="noStrike" noProof="1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28850" y="4256088"/>
            <a:ext cx="3228975" cy="180657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 fontAlgn="auto">
              <a:lnSpc>
                <a:spcPct val="150000"/>
              </a:lnSpc>
            </a:pPr>
            <a:r>
              <a:rPr lang="zh-CN" altLang="en-US" sz="1400" b="1" strike="noStrike" noProof="1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关键用户</a:t>
            </a:r>
            <a:endParaRPr lang="en-US" altLang="zh-CN" sz="1200" strike="noStrike" noProof="1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 b="1" strike="noStrike" noProof="1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设备：</a:t>
            </a:r>
            <a:r>
              <a:rPr lang="zh-CN" altLang="en-US" sz="1200" strike="noStrike" noProof="1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张中华、王瑾、周田</a:t>
            </a:r>
            <a:endParaRPr lang="en-US" altLang="zh-CN" sz="1200" b="1" strike="noStrike" noProof="1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 b="1" strike="noStrike" noProof="1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制造：</a:t>
            </a:r>
            <a:r>
              <a:rPr lang="zh-CN" altLang="en-US" sz="1200" strike="noStrike" noProof="1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衡云、杨恩惠，张云</a:t>
            </a:r>
            <a:endParaRPr lang="zh-CN" altLang="en-US" sz="1200" b="1" strike="noStrike" noProof="1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 b="1" strike="noStrike" noProof="1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物控：</a:t>
            </a:r>
            <a:r>
              <a:rPr lang="zh-CN" altLang="en-US" sz="1200" strike="noStrike" noProof="1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张华梅</a:t>
            </a:r>
            <a:endParaRPr lang="zh-CN" altLang="en-US" sz="1200" b="1" strike="noStrike" noProof="1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 b="1" strike="noStrike" noProof="1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质量：</a:t>
            </a:r>
            <a:r>
              <a:rPr lang="zh-CN" altLang="en-US" sz="1200" strike="noStrike" noProof="1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陈煊</a:t>
            </a:r>
            <a:endParaRPr lang="zh-CN" altLang="en-US" sz="1200" b="1" strike="noStrike" noProof="1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 b="1" strike="noStrike" noProof="1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其他：</a:t>
            </a:r>
            <a:r>
              <a:rPr lang="zh-CN" altLang="en-US" sz="1200" strike="noStrike" noProof="1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袁铭艳，王想想，孙浩杰</a:t>
            </a:r>
            <a:endParaRPr lang="zh-CN" altLang="en-US" sz="1200" b="1" strike="noStrike" noProof="1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1200" b="1" strike="noStrike" noProof="1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1200" b="1" strike="noStrike" noProof="1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502900" y="4256088"/>
            <a:ext cx="950913" cy="191293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 fontAlgn="auto">
              <a:lnSpc>
                <a:spcPct val="150000"/>
              </a:lnSpc>
            </a:pPr>
            <a:r>
              <a:rPr lang="zh-CN" altLang="en-US" sz="1400" b="1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质量组</a:t>
            </a:r>
            <a:endParaRPr lang="en-US" altLang="zh-CN" sz="1400" b="1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12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黄伟</a:t>
            </a:r>
            <a:endParaRPr lang="zh-CN" altLang="en-US" sz="1200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12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尤志琴</a:t>
            </a:r>
            <a:endParaRPr lang="zh-CN" altLang="en-US" sz="1200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12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张小东</a:t>
            </a:r>
            <a:endParaRPr lang="en-US" altLang="zh-CN" sz="1200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ct val="150000"/>
              </a:lnSpc>
            </a:pPr>
            <a:endParaRPr lang="en-US" altLang="zh-CN" sz="1200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ct val="150000"/>
              </a:lnSpc>
            </a:pPr>
            <a:endParaRPr lang="en-US" altLang="zh-CN" sz="1200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602538" y="4244975"/>
            <a:ext cx="1292225" cy="191293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 fontAlgn="auto">
              <a:lnSpc>
                <a:spcPct val="150000"/>
              </a:lnSpc>
            </a:pPr>
            <a:r>
              <a:rPr lang="zh-CN" altLang="en-US" sz="1400" b="1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开发组</a:t>
            </a:r>
            <a:endParaRPr lang="en-US" altLang="zh-CN" sz="1400" b="1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12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尤志琴、王倩</a:t>
            </a:r>
            <a:endParaRPr lang="zh-CN" altLang="en-US" sz="1200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12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王飞、姚维权</a:t>
            </a:r>
            <a:endParaRPr lang="zh-CN" altLang="en-US" sz="1200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12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刘良亮、汪远洋</a:t>
            </a:r>
            <a:endParaRPr lang="zh-CN" altLang="en-US" sz="1200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12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石明州、管康</a:t>
            </a:r>
            <a:endParaRPr lang="zh-CN" altLang="en-US" sz="1200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ct val="150000"/>
              </a:lnSpc>
            </a:pPr>
            <a:endParaRPr lang="zh-CN" altLang="en-US" sz="1200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34463" y="4244975"/>
            <a:ext cx="1292225" cy="191293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 fontAlgn="auto">
              <a:lnSpc>
                <a:spcPct val="150000"/>
              </a:lnSpc>
            </a:pPr>
            <a:r>
              <a:rPr lang="zh-CN" altLang="en-US" sz="1400" b="1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交付组</a:t>
            </a:r>
            <a:endParaRPr lang="en-US" altLang="zh-CN" sz="1400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ct val="150000"/>
              </a:lnSpc>
            </a:pPr>
            <a:endParaRPr lang="zh-CN" altLang="en-US" sz="1200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/>
            <a:r>
              <a:rPr lang="zh-CN" altLang="en-US" sz="12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狄国凯</a:t>
            </a:r>
            <a:endParaRPr lang="zh-CN" altLang="en-US" sz="1200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/>
            <a:r>
              <a:rPr lang="zh-CN" altLang="en-US" sz="12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王文选</a:t>
            </a:r>
            <a:br>
              <a:rPr lang="zh-CN" altLang="en-US" sz="12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12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王掌嵘</a:t>
            </a:r>
            <a:br>
              <a:rPr lang="zh-CN" altLang="en-US" sz="12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en-US" altLang="zh-CN" sz="1200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/>
            <a:endParaRPr lang="en-US" altLang="zh-CN" sz="1200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56588" y="2420938"/>
            <a:ext cx="1827213" cy="7254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 fontAlgn="auto"/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泰治科技</a:t>
            </a:r>
            <a:endParaRPr lang="en-US" altLang="zh-CN" sz="1400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endParaRPr lang="en-US" altLang="zh-CN" sz="1200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en-US" altLang="zh-CN" sz="12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PMO</a:t>
            </a:r>
            <a:r>
              <a:rPr lang="zh-CN" altLang="en-US" sz="12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：陆玉峰</a:t>
            </a:r>
            <a:endParaRPr lang="zh-CN" altLang="en-US" sz="1200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25" name="连接符: 肘形 20"/>
          <p:cNvCxnSpPr>
            <a:stCxn id="14" idx="3"/>
            <a:endCxn id="24" idx="1"/>
          </p:cNvCxnSpPr>
          <p:nvPr/>
        </p:nvCxnSpPr>
        <p:spPr>
          <a:xfrm flipV="1">
            <a:off x="7667625" y="2784475"/>
            <a:ext cx="589280" cy="635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10000"/>
              </a:schemeClr>
            </a:solidFill>
            <a:prstDash val="sysDot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5"/>
          <p:cNvSpPr>
            <a:spLocks noGrp="1"/>
          </p:cNvSpPr>
          <p:nvPr>
            <p:ph type="title"/>
          </p:nvPr>
        </p:nvSpPr>
        <p:spPr>
          <a:xfrm>
            <a:off x="1422400" y="190500"/>
            <a:ext cx="9733915" cy="454025"/>
          </a:xfrm>
        </p:spPr>
        <p:txBody>
          <a:bodyPr vert="horz" lIns="91440" tIns="45720" rIns="91440" bIns="45720" anchor="ctr" anchorCtr="0">
            <a:normAutofit/>
          </a:bodyPr>
          <a:p>
            <a:pPr algn="l"/>
            <a:r>
              <a:rPr lang="zh-CN" altLang="en-US" sz="1800">
                <a:sym typeface="等线" panose="02010600030101010101" charset="-122"/>
              </a:rPr>
              <a:t>矽佳一期</a:t>
            </a:r>
            <a:r>
              <a:rPr lang="en-US" altLang="zh-CN" sz="1800">
                <a:sym typeface="等线" panose="02010600030101010101" charset="-122"/>
              </a:rPr>
              <a:t>EMS</a:t>
            </a:r>
            <a:r>
              <a:rPr lang="zh-CN" altLang="en-US" sz="1800">
                <a:sym typeface="等线" panose="02010600030101010101" charset="-122"/>
              </a:rPr>
              <a:t>项目组织架构</a:t>
            </a:r>
            <a:endParaRPr lang="zh-CN" altLang="en-US" sz="1800">
              <a:sym typeface="等线" panose="0201060003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95275" y="1003300"/>
          <a:ext cx="11644630" cy="4284663"/>
        </p:xfrm>
        <a:graphic>
          <a:graphicData uri="http://schemas.openxmlformats.org/drawingml/2006/table">
            <a:tbl>
              <a:tblPr/>
              <a:tblGrid>
                <a:gridCol w="1704975"/>
                <a:gridCol w="3013075"/>
                <a:gridCol w="1360805"/>
                <a:gridCol w="3061970"/>
                <a:gridCol w="2503805"/>
              </a:tblGrid>
              <a:tr h="6883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indent="254000" algn="l">
                        <a:spcAft>
                          <a:spcPts val="0"/>
                        </a:spcAft>
                      </a:pPr>
                      <a:r>
                        <a:rPr lang="en-US" altLang="zh-CN" sz="1865" b="1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  <a:cs typeface="Times New Roman" panose="02020603050405020304"/>
                        </a:rPr>
                        <a:t>  </a:t>
                      </a:r>
                      <a:r>
                        <a:rPr lang="zh-CN" sz="1865" b="1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  <a:cs typeface="Times New Roman" panose="02020603050405020304"/>
                        </a:rPr>
                        <a:t>类型</a:t>
                      </a:r>
                      <a:endParaRPr lang="zh-CN" sz="1865" b="1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標楷體" pitchFamily="65" charset="-120"/>
                        <a:cs typeface="Times New Roman" panose="02020603050405020304"/>
                      </a:endParaRPr>
                    </a:p>
                  </a:txBody>
                  <a:tcPr marL="42989" marR="42989" marT="0" marB="0" anchor="ctr">
                    <a:lnL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zh-CN" sz="1865" b="1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内</a:t>
                      </a:r>
                      <a:r>
                        <a:rPr lang="en-US" sz="1865" b="1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    </a:t>
                      </a:r>
                      <a:r>
                        <a:rPr lang="zh-CN" sz="1865" b="1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容</a:t>
                      </a:r>
                      <a:r>
                        <a:rPr lang="en-US" sz="1865" b="1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 </a:t>
                      </a:r>
                      <a:endParaRPr lang="zh-CN" sz="1865" b="1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標楷體" pitchFamily="65" charset="-120"/>
                        <a:cs typeface="Times New Roman" panose="02020603050405020304"/>
                      </a:endParaRPr>
                    </a:p>
                  </a:txBody>
                  <a:tcPr marL="42989" marR="42989" marT="0" marB="0" anchor="ctr">
                    <a:lnL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zh-CN" altLang="en-US" sz="1865" b="1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  <a:cs typeface="Times New Roman" panose="02020603050405020304"/>
                        </a:rPr>
                        <a:t>发起人</a:t>
                      </a:r>
                      <a:endParaRPr lang="zh-CN" sz="1865" b="1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標楷體" pitchFamily="65" charset="-120"/>
                        <a:cs typeface="Times New Roman" panose="02020603050405020304"/>
                      </a:endParaRPr>
                    </a:p>
                  </a:txBody>
                  <a:tcPr marL="42989" marR="42989" marT="0" marB="0" anchor="ctr">
                    <a:lnL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zh-CN" sz="1865" b="1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参加者</a:t>
                      </a:r>
                      <a:r>
                        <a:rPr lang="en-US" sz="1865" b="1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 </a:t>
                      </a:r>
                      <a:endParaRPr lang="zh-CN" sz="1865" b="1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標楷體" pitchFamily="65" charset="-120"/>
                        <a:cs typeface="Times New Roman" panose="02020603050405020304"/>
                      </a:endParaRPr>
                    </a:p>
                  </a:txBody>
                  <a:tcPr marL="42989" marR="42989" marT="0" marB="0" anchor="ctr">
                    <a:lnL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zh-CN" sz="1865" b="1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要求</a:t>
                      </a:r>
                      <a:r>
                        <a:rPr lang="en-US" sz="1865" b="1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 </a:t>
                      </a:r>
                      <a:endParaRPr lang="zh-CN" sz="1865" b="1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標楷體" pitchFamily="65" charset="-120"/>
                        <a:cs typeface="Times New Roman" panose="02020603050405020304"/>
                      </a:endParaRPr>
                    </a:p>
                  </a:txBody>
                  <a:tcPr marL="42989" marR="42989" marT="0" marB="0" anchor="ctr">
                    <a:lnL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</a:tr>
              <a:tr h="55562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项目协调会议</a:t>
                      </a:r>
                      <a:r>
                        <a:rPr lang="en-US" sz="1400" b="1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 </a:t>
                      </a:r>
                      <a:endParaRPr lang="zh-CN" sz="1400" b="1" baseline="0" dirty="0">
                        <a:effectLst/>
                        <a:latin typeface="Arial" panose="020B0604020202020204" pitchFamily="34" charset="0"/>
                        <a:ea typeface="標楷體" pitchFamily="65" charset="-120"/>
                        <a:cs typeface="Times New Roman" panose="02020603050405020304"/>
                      </a:endParaRPr>
                    </a:p>
                  </a:txBody>
                  <a:tcPr marL="42989" marR="42989" marT="0" marB="0" anchor="ctr">
                    <a:lnL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解决实施过程中碰到的问题</a:t>
                      </a:r>
                      <a:endParaRPr lang="zh-CN" sz="1400" baseline="0" dirty="0">
                        <a:effectLst/>
                        <a:latin typeface="Arial" panose="020B0604020202020204" pitchFamily="34" charset="0"/>
                        <a:ea typeface="標楷體" pitchFamily="65" charset="-120"/>
                        <a:cs typeface="Times New Roman" panose="02020603050405020304"/>
                      </a:endParaRPr>
                    </a:p>
                  </a:txBody>
                  <a:tcPr marL="42989" marR="42989" marT="0" marB="0" anchor="ctr">
                    <a:lnL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项目经理</a:t>
                      </a:r>
                      <a:endParaRPr lang="zh-CN" sz="1400" baseline="0" dirty="0">
                        <a:effectLst/>
                        <a:latin typeface="Arial" panose="020B0604020202020204" pitchFamily="34" charset="0"/>
                        <a:ea typeface="標楷體" pitchFamily="65" charset="-120"/>
                        <a:cs typeface="Times New Roman" panose="02020603050405020304"/>
                      </a:endParaRPr>
                    </a:p>
                  </a:txBody>
                  <a:tcPr marL="42989" marR="42989" marT="0" marB="0" anchor="ctr">
                    <a:lnL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根据需要确定（包括可能与项目相关的任何资源</a:t>
                      </a:r>
                      <a:r>
                        <a:rPr lang="en-US" altLang="zh-CN" sz="1400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)</a:t>
                      </a:r>
                      <a:endParaRPr lang="zh-CN" sz="1400" baseline="0" dirty="0">
                        <a:effectLst/>
                        <a:latin typeface="Arial" panose="020B0604020202020204" pitchFamily="34" charset="0"/>
                        <a:ea typeface="標楷體" pitchFamily="65" charset="-120"/>
                        <a:cs typeface="Times New Roman" panose="02020603050405020304"/>
                      </a:endParaRPr>
                    </a:p>
                  </a:txBody>
                  <a:tcPr marL="42989" marR="42989" marT="0" marB="0" anchor="ctr">
                    <a:lnL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  <a:cs typeface="Times New Roman" panose="02020603050405020304"/>
                        </a:rPr>
                        <a:t>按需组织</a:t>
                      </a:r>
                      <a:endParaRPr lang="zh-CN" sz="1400" baseline="0" dirty="0">
                        <a:effectLst/>
                        <a:latin typeface="Arial" panose="020B0604020202020204" pitchFamily="34" charset="0"/>
                        <a:ea typeface="標楷體" pitchFamily="65" charset="-120"/>
                        <a:cs typeface="Times New Roman" panose="02020603050405020304"/>
                      </a:endParaRPr>
                    </a:p>
                  </a:txBody>
                  <a:tcPr marL="42989" marR="42989" marT="0" marB="0" anchor="ctr">
                    <a:lnL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1978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项目周例会</a:t>
                      </a:r>
                      <a:endParaRPr lang="zh-CN" sz="1400" b="1" kern="100" baseline="0" dirty="0">
                        <a:effectLst/>
                        <a:latin typeface="Arial" panose="020B0604020202020204" pitchFamily="34" charset="0"/>
                        <a:ea typeface="標楷體" pitchFamily="65" charset="-120"/>
                      </a:endParaRPr>
                    </a:p>
                  </a:txBody>
                  <a:tcPr marL="42989" marR="42989" marT="0" marB="0" anchor="ctr">
                    <a:lnL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marL="0" algn="just" defTabSz="843915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  <a:cs typeface="+mn-cs"/>
                        </a:rPr>
                        <a:t>项目进度</a:t>
                      </a:r>
                      <a:r>
                        <a:rPr lang="en-US" altLang="zh-CN" sz="140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  <a:cs typeface="+mn-cs"/>
                        </a:rPr>
                        <a:t>/</a:t>
                      </a:r>
                      <a:r>
                        <a:rPr lang="zh-CN" altLang="en-US" sz="140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  <a:cs typeface="+mn-cs"/>
                        </a:rPr>
                        <a:t>状态汇报 </a:t>
                      </a:r>
                      <a:endParaRPr lang="zh-CN" altLang="en-US" sz="1400" kern="120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標楷體" pitchFamily="65" charset="-120"/>
                        <a:cs typeface="+mn-cs"/>
                      </a:endParaRPr>
                    </a:p>
                    <a:p>
                      <a:pPr marL="0" algn="just" defTabSz="843915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  <a:cs typeface="+mn-cs"/>
                        </a:rPr>
                        <a:t>问题讨论</a:t>
                      </a:r>
                      <a:r>
                        <a:rPr lang="en-US" altLang="zh-CN" sz="140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  <a:cs typeface="+mn-cs"/>
                        </a:rPr>
                        <a:t>/</a:t>
                      </a:r>
                      <a:r>
                        <a:rPr lang="zh-CN" altLang="en-US" sz="140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  <a:cs typeface="+mn-cs"/>
                        </a:rPr>
                        <a:t>建议 </a:t>
                      </a:r>
                      <a:endParaRPr lang="zh-CN" altLang="en-US" sz="1400" kern="120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標楷體" pitchFamily="65" charset="-120"/>
                        <a:cs typeface="+mn-cs"/>
                      </a:endParaRPr>
                    </a:p>
                    <a:p>
                      <a:pPr marL="0" algn="just" defTabSz="843915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  <a:cs typeface="+mn-cs"/>
                        </a:rPr>
                        <a:t>下期工作重点 	</a:t>
                      </a:r>
                      <a:endParaRPr lang="zh-CN" altLang="en-US" sz="1400" kern="120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標楷體" pitchFamily="65" charset="-120"/>
                        <a:cs typeface="+mn-cs"/>
                      </a:endParaRPr>
                    </a:p>
                  </a:txBody>
                  <a:tcPr marL="42989" marR="42989" marT="0" marB="0" anchor="ctr">
                    <a:lnL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项目经理</a:t>
                      </a:r>
                      <a:endParaRPr lang="zh-CN" sz="1400" baseline="0" dirty="0">
                        <a:effectLst/>
                        <a:latin typeface="Arial" panose="020B0604020202020204" pitchFamily="34" charset="0"/>
                        <a:ea typeface="標楷體" pitchFamily="65" charset="-120"/>
                        <a:cs typeface="Times New Roman" panose="02020603050405020304"/>
                      </a:endParaRPr>
                    </a:p>
                  </a:txBody>
                  <a:tcPr marL="42989" marR="42989" marT="0" marB="0" anchor="ctr">
                    <a:lnL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项目总监</a:t>
                      </a:r>
                      <a:r>
                        <a:rPr lang="en-US" sz="1400" b="0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(</a:t>
                      </a:r>
                      <a:r>
                        <a:rPr lang="zh-CN" sz="1400" b="0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需要时</a:t>
                      </a:r>
                      <a:r>
                        <a:rPr lang="en-US" sz="1400" b="0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)</a:t>
                      </a:r>
                      <a:r>
                        <a:rPr lang="zh-CN" sz="1400" b="0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、项目经理、咨询顾问、</a:t>
                      </a:r>
                      <a:r>
                        <a:rPr lang="zh-CN" altLang="en-US" sz="1400" b="0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内部</a:t>
                      </a:r>
                      <a:r>
                        <a:rPr lang="en-US" altLang="zh-CN" sz="1400" b="0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IT</a:t>
                      </a:r>
                      <a:r>
                        <a:rPr lang="zh-CN" sz="1400" b="0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、</a:t>
                      </a:r>
                      <a:r>
                        <a:rPr lang="zh-CN" altLang="en-US" sz="1400" b="0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业务组长、</a:t>
                      </a:r>
                      <a:r>
                        <a:rPr lang="zh-CN" sz="1400" b="0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关键用户</a:t>
                      </a:r>
                      <a:endParaRPr lang="zh-CN" sz="1400" b="0" baseline="0" dirty="0">
                        <a:effectLst/>
                        <a:latin typeface="Arial" panose="020B0604020202020204" pitchFamily="34" charset="0"/>
                        <a:ea typeface="標楷體" pitchFamily="65" charset="-120"/>
                        <a:cs typeface="Times New Roman" panose="02020603050405020304"/>
                      </a:endParaRPr>
                    </a:p>
                  </a:txBody>
                  <a:tcPr marL="42989" marR="42989" marT="0" marB="0" anchor="ctr">
                    <a:lnL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  <a:cs typeface="Times New Roman" panose="02020603050405020304"/>
                        </a:rPr>
                        <a:t>每周五</a:t>
                      </a:r>
                      <a:endParaRPr lang="zh-CN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itchFamily="65" charset="-120"/>
                        <a:cs typeface="Times New Roman" panose="02020603050405020304"/>
                      </a:endParaRPr>
                    </a:p>
                  </a:txBody>
                  <a:tcPr marL="42989" marR="42989" marT="0" marB="0" anchor="ctr">
                    <a:lnL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106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400" b="1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项目内部</a:t>
                      </a:r>
                      <a:r>
                        <a:rPr lang="zh-CN" sz="1400" b="1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例会</a:t>
                      </a:r>
                      <a:endParaRPr lang="zh-CN" sz="1400" b="1" baseline="0" dirty="0">
                        <a:effectLst/>
                        <a:latin typeface="Arial" panose="020B0604020202020204" pitchFamily="34" charset="0"/>
                        <a:ea typeface="標楷體" pitchFamily="65" charset="-120"/>
                        <a:cs typeface="Times New Roman" panose="02020603050405020304"/>
                      </a:endParaRPr>
                    </a:p>
                  </a:txBody>
                  <a:tcPr marL="42989" marR="42989" marT="0" marB="0" anchor="ctr">
                    <a:lnL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  <a:cs typeface="Times New Roman" panose="02020603050405020304"/>
                        </a:rPr>
                        <a:t>每日工作情况检查</a:t>
                      </a:r>
                      <a:endParaRPr lang="en-US" altLang="zh-CN" sz="1400" baseline="0" dirty="0">
                        <a:effectLst/>
                        <a:latin typeface="Arial" panose="020B0604020202020204" pitchFamily="34" charset="0"/>
                        <a:ea typeface="標楷體" pitchFamily="65" charset="-120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  <a:cs typeface="Times New Roman" panose="02020603050405020304"/>
                        </a:rPr>
                        <a:t>问题沟通</a:t>
                      </a:r>
                      <a:endParaRPr lang="zh-CN" sz="1400" baseline="0" dirty="0">
                        <a:effectLst/>
                        <a:latin typeface="Arial" panose="020B0604020202020204" pitchFamily="34" charset="0"/>
                        <a:ea typeface="標楷體" pitchFamily="65" charset="-120"/>
                        <a:cs typeface="Times New Roman" panose="02020603050405020304"/>
                      </a:endParaRPr>
                    </a:p>
                  </a:txBody>
                  <a:tcPr marL="42989" marR="42989" marT="0" marB="0" anchor="ctr">
                    <a:lnL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项目经理</a:t>
                      </a:r>
                      <a:endParaRPr lang="zh-CN" sz="1400" baseline="0" dirty="0">
                        <a:effectLst/>
                        <a:latin typeface="Arial" panose="020B0604020202020204" pitchFamily="34" charset="0"/>
                        <a:ea typeface="標楷體" pitchFamily="65" charset="-120"/>
                        <a:cs typeface="Times New Roman" panose="02020603050405020304"/>
                      </a:endParaRPr>
                    </a:p>
                  </a:txBody>
                  <a:tcPr marL="42989" marR="42989" marT="0" marB="0" anchor="ctr">
                    <a:lnL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  <a:cs typeface="Times New Roman" panose="02020603050405020304"/>
                        </a:rPr>
                        <a:t>项目组内部</a:t>
                      </a:r>
                      <a:endParaRPr lang="zh-CN" sz="1400" baseline="0" dirty="0">
                        <a:effectLst/>
                        <a:latin typeface="Arial" panose="020B0604020202020204" pitchFamily="34" charset="0"/>
                        <a:ea typeface="標楷體" pitchFamily="65" charset="-120"/>
                        <a:cs typeface="Times New Roman" panose="02020603050405020304"/>
                      </a:endParaRPr>
                    </a:p>
                  </a:txBody>
                  <a:tcPr marL="42989" marR="42989" marT="0" marB="0" anchor="ctr">
                    <a:lnL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每日</a:t>
                      </a:r>
                      <a:endParaRPr lang="zh-CN" sz="1400" baseline="0" dirty="0">
                        <a:effectLst/>
                        <a:latin typeface="Arial" panose="020B0604020202020204" pitchFamily="34" charset="0"/>
                        <a:ea typeface="標楷體" pitchFamily="65" charset="-120"/>
                        <a:cs typeface="Times New Roman" panose="02020603050405020304"/>
                      </a:endParaRPr>
                    </a:p>
                  </a:txBody>
                  <a:tcPr marL="42989" marR="42989" marT="0" marB="0" anchor="ctr">
                    <a:lnL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546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业务小组日常讨论会</a:t>
                      </a:r>
                      <a:r>
                        <a:rPr lang="en-US" sz="1400" b="1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 </a:t>
                      </a:r>
                      <a:endParaRPr lang="zh-CN" sz="1400" b="1" baseline="0" dirty="0">
                        <a:effectLst/>
                        <a:latin typeface="Arial" panose="020B0604020202020204" pitchFamily="34" charset="0"/>
                        <a:ea typeface="標楷體" pitchFamily="65" charset="-120"/>
                        <a:cs typeface="Times New Roman" panose="02020603050405020304"/>
                      </a:endParaRPr>
                    </a:p>
                  </a:txBody>
                  <a:tcPr marL="42989" marR="42989" marT="0" marB="0" anchor="ctr">
                    <a:lnL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安排工作计划；分配任务；回顾进度；明确任务</a:t>
                      </a:r>
                      <a:r>
                        <a:rPr lang="zh-CN" altLang="en-US" sz="1400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；业务讨论</a:t>
                      </a:r>
                      <a:endParaRPr lang="zh-CN" sz="1400" baseline="0" dirty="0">
                        <a:effectLst/>
                        <a:latin typeface="Arial" panose="020B0604020202020204" pitchFamily="34" charset="0"/>
                        <a:ea typeface="標楷體" pitchFamily="65" charset="-120"/>
                        <a:cs typeface="Times New Roman" panose="02020603050405020304"/>
                      </a:endParaRPr>
                    </a:p>
                  </a:txBody>
                  <a:tcPr marL="42989" marR="42989" marT="0" marB="0" anchor="ctr">
                    <a:lnL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  <a:cs typeface="Times New Roman" panose="02020603050405020304"/>
                        </a:rPr>
                        <a:t>项目经理</a:t>
                      </a:r>
                      <a:endParaRPr lang="zh-CN" sz="1400" baseline="0" dirty="0">
                        <a:effectLst/>
                        <a:latin typeface="Arial" panose="020B0604020202020204" pitchFamily="34" charset="0"/>
                        <a:ea typeface="標楷體" pitchFamily="65" charset="-120"/>
                        <a:cs typeface="Times New Roman" panose="02020603050405020304"/>
                      </a:endParaRPr>
                    </a:p>
                  </a:txBody>
                  <a:tcPr marL="42989" marR="42989" marT="0" marB="0" anchor="ctr">
                    <a:lnL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业务组成员</a:t>
                      </a:r>
                      <a:endParaRPr lang="zh-CN" sz="1400" baseline="0" dirty="0">
                        <a:effectLst/>
                        <a:latin typeface="Arial" panose="020B0604020202020204" pitchFamily="34" charset="0"/>
                        <a:ea typeface="標楷體" pitchFamily="65" charset="-120"/>
                        <a:cs typeface="Times New Roman" panose="02020603050405020304"/>
                      </a:endParaRPr>
                    </a:p>
                  </a:txBody>
                  <a:tcPr marL="42989" marR="42989" marT="0" marB="0" anchor="ctr">
                    <a:lnL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  <a:cs typeface="Times New Roman" panose="02020603050405020304"/>
                        </a:rPr>
                        <a:t>按需</a:t>
                      </a:r>
                      <a:endParaRPr lang="zh-CN" sz="1400" baseline="0" dirty="0">
                        <a:effectLst/>
                        <a:latin typeface="Arial" panose="020B0604020202020204" pitchFamily="34" charset="0"/>
                        <a:ea typeface="標楷體" pitchFamily="65" charset="-120"/>
                        <a:cs typeface="Times New Roman" panose="02020603050405020304"/>
                      </a:endParaRPr>
                    </a:p>
                  </a:txBody>
                  <a:tcPr marL="42989" marR="42989" marT="0" marB="0" anchor="ctr">
                    <a:lnL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406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zh-CN" altLang="en-US" sz="1400" b="1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专题</a:t>
                      </a:r>
                      <a:r>
                        <a:rPr lang="zh-CN" sz="1400" b="1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会议</a:t>
                      </a:r>
                      <a:r>
                        <a:rPr lang="en-US" sz="1400" b="1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 </a:t>
                      </a:r>
                      <a:endParaRPr lang="zh-CN" sz="1400" b="1" baseline="0" dirty="0">
                        <a:effectLst/>
                        <a:latin typeface="Arial" panose="020B0604020202020204" pitchFamily="34" charset="0"/>
                        <a:ea typeface="標楷體" pitchFamily="65" charset="-120"/>
                        <a:cs typeface="Times New Roman" panose="02020603050405020304"/>
                      </a:endParaRPr>
                    </a:p>
                  </a:txBody>
                  <a:tcPr marL="42989" marR="42989" marT="0" marB="0" anchor="ctr">
                    <a:lnL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是专为解决某一问题而设的会议</a:t>
                      </a:r>
                      <a:r>
                        <a:rPr lang="en-US" sz="1400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 </a:t>
                      </a:r>
                      <a:endParaRPr lang="zh-CN" sz="1400" baseline="0" dirty="0">
                        <a:effectLst/>
                        <a:latin typeface="Arial" panose="020B0604020202020204" pitchFamily="34" charset="0"/>
                        <a:ea typeface="標楷體" pitchFamily="65" charset="-120"/>
                        <a:cs typeface="Times New Roman" panose="02020603050405020304"/>
                      </a:endParaRPr>
                    </a:p>
                  </a:txBody>
                  <a:tcPr marL="42989" marR="42989" marT="0" marB="0" anchor="ctr">
                    <a:lnL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项目经理</a:t>
                      </a:r>
                      <a:r>
                        <a:rPr lang="en-US" sz="1400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/</a:t>
                      </a:r>
                      <a:r>
                        <a:rPr lang="zh-CN" sz="1400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流程负责人</a:t>
                      </a:r>
                      <a:r>
                        <a:rPr lang="en-US" sz="1400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/</a:t>
                      </a:r>
                      <a:r>
                        <a:rPr lang="zh-CN" sz="1400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关键用户</a:t>
                      </a:r>
                      <a:r>
                        <a:rPr lang="en-US" sz="1400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 </a:t>
                      </a:r>
                      <a:endParaRPr lang="zh-CN" sz="1400" baseline="0" dirty="0">
                        <a:effectLst/>
                        <a:latin typeface="Arial" panose="020B0604020202020204" pitchFamily="34" charset="0"/>
                        <a:ea typeface="標楷體" pitchFamily="65" charset="-120"/>
                        <a:cs typeface="Times New Roman" panose="02020603050405020304"/>
                      </a:endParaRPr>
                    </a:p>
                  </a:txBody>
                  <a:tcPr marL="42989" marR="42989" marT="0" marB="0" anchor="ctr">
                    <a:lnL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相关人员</a:t>
                      </a:r>
                      <a:endParaRPr lang="zh-CN" sz="1400" baseline="0" dirty="0">
                        <a:effectLst/>
                        <a:latin typeface="Arial" panose="020B0604020202020204" pitchFamily="34" charset="0"/>
                        <a:ea typeface="標楷體" pitchFamily="65" charset="-120"/>
                        <a:cs typeface="Times New Roman" panose="02020603050405020304"/>
                      </a:endParaRPr>
                    </a:p>
                  </a:txBody>
                  <a:tcPr marL="42989" marR="42989" marT="0" marB="0" anchor="ctr">
                    <a:lnL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baseline="0" dirty="0">
                          <a:effectLst/>
                          <a:latin typeface="Arial" panose="020B0604020202020204" pitchFamily="34" charset="0"/>
                          <a:ea typeface="標楷體" pitchFamily="65" charset="-120"/>
                          <a:cs typeface="Times New Roman" panose="02020603050405020304"/>
                        </a:rPr>
                        <a:t>按需</a:t>
                      </a:r>
                      <a:endParaRPr lang="zh-CN" sz="1400" baseline="0" dirty="0">
                        <a:effectLst/>
                        <a:latin typeface="Arial" panose="020B0604020202020204" pitchFamily="34" charset="0"/>
                        <a:ea typeface="標楷體" pitchFamily="65" charset="-120"/>
                        <a:cs typeface="Times New Roman" panose="02020603050405020304"/>
                      </a:endParaRPr>
                    </a:p>
                  </a:txBody>
                  <a:tcPr marL="42989" marR="42989" marT="0" marB="0" anchor="ctr">
                    <a:lnL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7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标题 5"/>
          <p:cNvSpPr>
            <a:spLocks noGrp="1"/>
          </p:cNvSpPr>
          <p:nvPr/>
        </p:nvSpPr>
        <p:spPr>
          <a:xfrm>
            <a:off x="1422400" y="190500"/>
            <a:ext cx="9733915" cy="4540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R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00B0F0"/>
                </a:solidFill>
                <a:sym typeface="+mn-ea"/>
              </a:rPr>
              <a:t>项目管控-会议制度</a:t>
            </a:r>
            <a:endParaRPr lang="en-US" altLang="zh-CN" sz="18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66426" y="87103"/>
            <a:ext cx="9142061" cy="609592"/>
          </a:xfrm>
        </p:spPr>
        <p:txBody>
          <a:bodyPr/>
          <a:lstStyle/>
          <a:p>
            <a:r>
              <a:rPr lang="zh-CN" altLang="en-US"/>
              <a:t>重要里程碑节点</a:t>
            </a:r>
            <a:endParaRPr lang="zh-CN" altLang="en-US"/>
          </a:p>
        </p:txBody>
      </p:sp>
      <p:sp>
        <p:nvSpPr>
          <p:cNvPr id="205" name="Shape 22"/>
          <p:cNvSpPr/>
          <p:nvPr>
            <p:custDataLst>
              <p:tags r:id="rId1"/>
            </p:custDataLst>
          </p:nvPr>
        </p:nvSpPr>
        <p:spPr>
          <a:xfrm>
            <a:off x="7710363" y="1430799"/>
            <a:ext cx="2209192" cy="2550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>
                <a:lumMod val="75000"/>
              </a:srgbClr>
            </a:solidFill>
          </a:ln>
        </p:spPr>
        <p:txBody>
          <a:bodyPr vert="horz" wrap="square" lIns="0" tIns="360000" rIns="0" bIns="0" numCol="1" anchor="ctr" anchorCtr="0" compatLnSpc="1"/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srgbClr val="222222">
                  <a:alpha val="7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9" name="Shape 22"/>
          <p:cNvSpPr/>
          <p:nvPr>
            <p:custDataLst>
              <p:tags r:id="rId2"/>
            </p:custDataLst>
          </p:nvPr>
        </p:nvSpPr>
        <p:spPr>
          <a:xfrm>
            <a:off x="3294841" y="1422397"/>
            <a:ext cx="2209192" cy="2550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>
                <a:lumMod val="75000"/>
              </a:srgbClr>
            </a:solidFill>
          </a:ln>
        </p:spPr>
        <p:txBody>
          <a:bodyPr vert="horz" wrap="square" lIns="0" tIns="360000" rIns="0" bIns="0" numCol="1" anchor="ctr" anchorCtr="0" compatLnSpc="1"/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srgbClr val="222222">
                  <a:alpha val="7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3" name="Shape 22"/>
          <p:cNvSpPr/>
          <p:nvPr>
            <p:custDataLst>
              <p:tags r:id="rId3"/>
            </p:custDataLst>
          </p:nvPr>
        </p:nvSpPr>
        <p:spPr>
          <a:xfrm>
            <a:off x="5500987" y="1422397"/>
            <a:ext cx="2209192" cy="2550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>
                <a:lumMod val="75000"/>
              </a:srgbClr>
            </a:solidFill>
          </a:ln>
        </p:spPr>
        <p:txBody>
          <a:bodyPr vert="horz" wrap="square" lIns="0" tIns="360000" rIns="0" bIns="0" numCol="1" anchor="ctr" anchorCtr="0" compatLnSpc="1"/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srgbClr val="222222">
                  <a:alpha val="7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7" name="Shape 22"/>
          <p:cNvSpPr/>
          <p:nvPr>
            <p:custDataLst>
              <p:tags r:id="rId4"/>
            </p:custDataLst>
          </p:nvPr>
        </p:nvSpPr>
        <p:spPr>
          <a:xfrm>
            <a:off x="8819539" y="3341030"/>
            <a:ext cx="2209192" cy="2550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>
                <a:lumMod val="75000"/>
              </a:srgbClr>
            </a:solidFill>
          </a:ln>
        </p:spPr>
        <p:txBody>
          <a:bodyPr vert="horz" wrap="square" lIns="0" tIns="360000" rIns="0" bIns="0" numCol="1" anchor="ctr" anchorCtr="0" compatLnSpc="1"/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srgbClr val="222222">
                  <a:alpha val="7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806690" y="1970405"/>
            <a:ext cx="2112010" cy="1300480"/>
            <a:chOff x="14041" y="6139"/>
            <a:chExt cx="3326" cy="2048"/>
          </a:xfrm>
        </p:grpSpPr>
        <p:sp>
          <p:nvSpPr>
            <p:cNvPr id="218" name="文本框 217"/>
            <p:cNvSpPr txBox="1"/>
            <p:nvPr>
              <p:custDataLst>
                <p:tags r:id="rId5"/>
              </p:custDataLst>
            </p:nvPr>
          </p:nvSpPr>
          <p:spPr>
            <a:xfrm>
              <a:off x="14193" y="7263"/>
              <a:ext cx="3175" cy="925"/>
            </a:xfrm>
            <a:prstGeom prst="rect">
              <a:avLst/>
            </a:prstGeom>
            <a:noFill/>
          </p:spPr>
          <p:txBody>
            <a:bodyPr wrap="square" lIns="90000" tIns="0" rIns="90000" bIns="46800" rtlCol="0"/>
            <a:lstStyle>
              <a:defPPr>
                <a:defRPr lang="en-US"/>
              </a:defPPr>
              <a:lvl1pPr algn="ctr">
                <a:lnSpc>
                  <a:spcPct val="110000"/>
                </a:lnSpc>
                <a:defRPr kumimoji="1" sz="1400">
                  <a:solidFill>
                    <a:srgbClr val="222222">
                      <a:lumMod val="75000"/>
                      <a:lumOff val="25000"/>
                    </a:srgbClr>
                  </a:solidFill>
                  <a:latin typeface="微软雅黑" panose="020B0503020204020204" charset="-122"/>
                </a:defRPr>
              </a:lvl1pPr>
            </a:lstStyle>
            <a:p>
              <a:pPr marL="171450" lvl="0" indent="-171450" algn="l" defTabSz="457200">
                <a:lnSpc>
                  <a:spcPct val="120000"/>
                </a:lnSpc>
                <a:buFont typeface="Wingdings" panose="05000000000000000000" charset="0"/>
                <a:buChar char="l"/>
                <a:defRPr/>
              </a:pPr>
              <a:r>
                <a:rPr lang="zh-CN" altLang="en-US" sz="1000" spc="150">
                  <a:solidFill>
                    <a:srgbClr val="222222">
                      <a:lumMod val="90000"/>
                      <a:lumOff val="1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项目实施</a:t>
              </a:r>
              <a:endParaRPr lang="zh-CN" altLang="en-US" sz="1000" spc="15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  <a:p>
              <a:pPr marL="171450" lvl="0" indent="-171450" algn="l" defTabSz="457200">
                <a:lnSpc>
                  <a:spcPct val="120000"/>
                </a:lnSpc>
                <a:buFont typeface="Wingdings" panose="05000000000000000000" charset="0"/>
                <a:buChar char="l"/>
                <a:defRPr/>
              </a:pPr>
              <a:r>
                <a:rPr lang="zh-CN" altLang="en-US" sz="1000" spc="150">
                  <a:solidFill>
                    <a:srgbClr val="222222">
                      <a:lumMod val="90000"/>
                      <a:lumOff val="1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项目验收流程</a:t>
              </a:r>
              <a:endParaRPr lang="zh-CN" altLang="en-US" sz="1000" spc="15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  <a:p>
              <a:pPr marL="171450" lvl="0" indent="-171450" algn="l" defTabSz="457200">
                <a:lnSpc>
                  <a:spcPct val="120000"/>
                </a:lnSpc>
                <a:buFont typeface="Wingdings" panose="05000000000000000000" charset="0"/>
                <a:buChar char="l"/>
                <a:defRPr/>
              </a:pPr>
              <a:r>
                <a:rPr lang="zh-CN" altLang="en-US" sz="1000" spc="150">
                  <a:solidFill>
                    <a:srgbClr val="222222">
                      <a:lumMod val="90000"/>
                      <a:lumOff val="1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项目</a:t>
              </a:r>
              <a:r>
                <a:rPr lang="zh-CN" altLang="en-US" sz="1000" spc="150">
                  <a:solidFill>
                    <a:srgbClr val="222222">
                      <a:lumMod val="90000"/>
                      <a:lumOff val="1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试运行</a:t>
              </a:r>
              <a:endParaRPr lang="zh-CN" altLang="en-US" sz="1000" spc="15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19" name="文本框 218"/>
            <p:cNvSpPr txBox="1"/>
            <p:nvPr>
              <p:custDataLst>
                <p:tags r:id="rId6"/>
              </p:custDataLst>
            </p:nvPr>
          </p:nvSpPr>
          <p:spPr>
            <a:xfrm>
              <a:off x="14041" y="6608"/>
              <a:ext cx="3175" cy="655"/>
            </a:xfrm>
            <a:prstGeom prst="rect">
              <a:avLst/>
            </a:prstGeom>
            <a:noFill/>
          </p:spPr>
          <p:txBody>
            <a:bodyPr wrap="square" bIns="0" rtlCol="0" anchor="ctr" anchorCtr="0">
              <a:normAutofit/>
            </a:bodyPr>
            <a:lstStyle>
              <a:defPPr>
                <a:defRPr lang="en-US"/>
              </a:defPPr>
              <a:lvl1pPr algn="ctr">
                <a:lnSpc>
                  <a:spcPct val="120000"/>
                </a:lnSpc>
                <a:defRPr kumimoji="1" b="1">
                  <a:solidFill>
                    <a:srgbClr val="2196F3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lvl="0" defTabSz="457200">
                <a:defRPr/>
              </a:pPr>
              <a:r>
                <a:rPr lang="zh-CN" altLang="en-US" sz="1400" spc="3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试运行及</a:t>
              </a:r>
              <a:r>
                <a:rPr lang="zh-CN" altLang="en-US" sz="1400" spc="3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验收</a:t>
              </a:r>
              <a:endParaRPr lang="zh-CN" altLang="en-US" sz="1400" spc="3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20" name="文本框 219"/>
            <p:cNvSpPr txBox="1"/>
            <p:nvPr>
              <p:custDataLst>
                <p:tags r:id="rId7"/>
              </p:custDataLst>
            </p:nvPr>
          </p:nvSpPr>
          <p:spPr>
            <a:xfrm>
              <a:off x="14892" y="6139"/>
              <a:ext cx="1472" cy="525"/>
            </a:xfrm>
            <a:prstGeom prst="rect">
              <a:avLst/>
            </a:prstGeom>
            <a:noFill/>
          </p:spPr>
          <p:txBody>
            <a:bodyPr wrap="square" rtlCol="0">
              <a:normAutofit fontScale="80000"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noProof="0" dirty="0">
                  <a:ln>
                    <a:noFill/>
                  </a:ln>
                  <a:solidFill>
                    <a:srgbClr val="2196F3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2022.5.16</a:t>
              </a:r>
              <a:endPara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21" name="Shape 22"/>
          <p:cNvSpPr/>
          <p:nvPr>
            <p:custDataLst>
              <p:tags r:id="rId8"/>
            </p:custDataLst>
          </p:nvPr>
        </p:nvSpPr>
        <p:spPr>
          <a:xfrm>
            <a:off x="6609219" y="3341030"/>
            <a:ext cx="2209192" cy="2550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>
                <a:lumMod val="75000"/>
              </a:srgbClr>
            </a:solidFill>
          </a:ln>
        </p:spPr>
        <p:txBody>
          <a:bodyPr vert="horz" wrap="square" lIns="0" tIns="360000" rIns="0" bIns="0" numCol="1" anchor="ctr" anchorCtr="0" compatLnSpc="1"/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srgbClr val="222222">
                  <a:alpha val="7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686425" y="1906270"/>
            <a:ext cx="2160905" cy="1329055"/>
            <a:chOff x="10605" y="6139"/>
            <a:chExt cx="3403" cy="2093"/>
          </a:xfrm>
        </p:grpSpPr>
        <p:sp>
          <p:nvSpPr>
            <p:cNvPr id="222" name="文本框 221"/>
            <p:cNvSpPr txBox="1"/>
            <p:nvPr>
              <p:custDataLst>
                <p:tags r:id="rId9"/>
              </p:custDataLst>
            </p:nvPr>
          </p:nvSpPr>
          <p:spPr>
            <a:xfrm>
              <a:off x="10834" y="7308"/>
              <a:ext cx="3175" cy="925"/>
            </a:xfrm>
            <a:prstGeom prst="rect">
              <a:avLst/>
            </a:prstGeom>
            <a:noFill/>
          </p:spPr>
          <p:txBody>
            <a:bodyPr wrap="square" lIns="90000" tIns="0" rIns="90000" bIns="46800" rtlCol="0"/>
            <a:lstStyle>
              <a:defPPr>
                <a:defRPr lang="en-US"/>
              </a:defPPr>
              <a:lvl1pPr algn="ctr">
                <a:lnSpc>
                  <a:spcPct val="110000"/>
                </a:lnSpc>
                <a:defRPr kumimoji="1" sz="1400">
                  <a:solidFill>
                    <a:srgbClr val="222222">
                      <a:lumMod val="75000"/>
                      <a:lumOff val="25000"/>
                    </a:srgbClr>
                  </a:solidFill>
                  <a:latin typeface="微软雅黑" panose="020B0503020204020204" charset="-122"/>
                </a:defRPr>
              </a:lvl1pPr>
            </a:lstStyle>
            <a:p>
              <a:pPr marL="171450" lvl="0" indent="-171450" algn="l" defTabSz="457200">
                <a:lnSpc>
                  <a:spcPct val="120000"/>
                </a:lnSpc>
                <a:buFont typeface="Wingdings" panose="05000000000000000000" charset="0"/>
                <a:buChar char="l"/>
                <a:defRPr/>
              </a:pPr>
              <a:r>
                <a:rPr lang="zh-CN" altLang="en-US" sz="1000" spc="150">
                  <a:solidFill>
                    <a:srgbClr val="222222">
                      <a:lumMod val="90000"/>
                      <a:lumOff val="1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业务使用系统</a:t>
              </a:r>
              <a:endParaRPr lang="zh-CN" altLang="en-US" sz="1000" spc="15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  <a:p>
              <a:pPr marL="171450" lvl="0" indent="-171450" algn="l" defTabSz="457200">
                <a:lnSpc>
                  <a:spcPct val="120000"/>
                </a:lnSpc>
                <a:buFont typeface="Wingdings" panose="05000000000000000000" charset="0"/>
                <a:buChar char="l"/>
                <a:defRPr/>
              </a:pPr>
              <a:r>
                <a:rPr lang="zh-CN" altLang="en-US" sz="1000" spc="150">
                  <a:solidFill>
                    <a:srgbClr val="222222">
                      <a:lumMod val="90000"/>
                      <a:lumOff val="1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线上实施支持</a:t>
              </a:r>
              <a:endParaRPr lang="zh-CN" altLang="en-US" sz="1000" spc="15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  <a:p>
              <a:pPr marL="171450" lvl="0" indent="-171450" algn="l" defTabSz="457200">
                <a:lnSpc>
                  <a:spcPct val="120000"/>
                </a:lnSpc>
                <a:buFont typeface="Wingdings" panose="05000000000000000000" charset="0"/>
                <a:buChar char="l"/>
                <a:defRPr/>
              </a:pPr>
              <a:r>
                <a:rPr lang="zh-CN" altLang="en-US" sz="1000" spc="150">
                  <a:solidFill>
                    <a:srgbClr val="222222">
                      <a:lumMod val="90000"/>
                      <a:lumOff val="1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完整基础数据导入</a:t>
              </a:r>
              <a:endParaRPr lang="zh-CN" altLang="en-US" sz="1000" spc="15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23" name="文本框 222"/>
            <p:cNvSpPr txBox="1"/>
            <p:nvPr>
              <p:custDataLst>
                <p:tags r:id="rId10"/>
              </p:custDataLst>
            </p:nvPr>
          </p:nvSpPr>
          <p:spPr>
            <a:xfrm>
              <a:off x="10605" y="6653"/>
              <a:ext cx="3175" cy="655"/>
            </a:xfrm>
            <a:prstGeom prst="rect">
              <a:avLst/>
            </a:prstGeom>
            <a:noFill/>
          </p:spPr>
          <p:txBody>
            <a:bodyPr wrap="square" bIns="0" rtlCol="0" anchor="ctr" anchorCtr="0"/>
            <a:lstStyle>
              <a:defPPr>
                <a:defRPr lang="en-US"/>
              </a:defPPr>
              <a:lvl1pPr algn="ctr">
                <a:lnSpc>
                  <a:spcPct val="120000"/>
                </a:lnSpc>
                <a:defRPr kumimoji="1" b="1">
                  <a:solidFill>
                    <a:srgbClr val="2196F3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lvl="0" defTabSz="457200">
                <a:defRPr/>
              </a:pPr>
              <a:r>
                <a:rPr lang="zh-CN" altLang="en-US" sz="1400" spc="3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业务部门使用</a:t>
              </a:r>
              <a:endParaRPr lang="zh-CN" altLang="en-US" sz="1400" spc="3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24" name="文本框 223"/>
            <p:cNvSpPr txBox="1"/>
            <p:nvPr>
              <p:custDataLst>
                <p:tags r:id="rId11"/>
              </p:custDataLst>
            </p:nvPr>
          </p:nvSpPr>
          <p:spPr>
            <a:xfrm>
              <a:off x="11412" y="6139"/>
              <a:ext cx="1472" cy="5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noProof="0" dirty="0">
                  <a:ln>
                    <a:noFill/>
                  </a:ln>
                  <a:solidFill>
                    <a:srgbClr val="2196F3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2022.5.3</a:t>
              </a:r>
              <a:endPara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25" name="Shape 22"/>
          <p:cNvSpPr/>
          <p:nvPr>
            <p:custDataLst>
              <p:tags r:id="rId12"/>
            </p:custDataLst>
          </p:nvPr>
        </p:nvSpPr>
        <p:spPr>
          <a:xfrm>
            <a:off x="2188577" y="3341030"/>
            <a:ext cx="2209192" cy="2550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>
                <a:lumMod val="75000"/>
              </a:srgbClr>
            </a:solidFill>
          </a:ln>
        </p:spPr>
        <p:txBody>
          <a:bodyPr vert="horz" wrap="square" lIns="0" tIns="360000" rIns="0" bIns="0" numCol="1" anchor="ctr" anchorCtr="0" compatLnSpc="1"/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srgbClr val="222222">
                  <a:alpha val="7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9" name="Shape 22"/>
          <p:cNvSpPr/>
          <p:nvPr>
            <p:custDataLst>
              <p:tags r:id="rId13"/>
            </p:custDataLst>
          </p:nvPr>
        </p:nvSpPr>
        <p:spPr>
          <a:xfrm>
            <a:off x="4398898" y="3341030"/>
            <a:ext cx="2209192" cy="2550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>
                <a:lumMod val="75000"/>
              </a:srgbClr>
            </a:solidFill>
          </a:ln>
        </p:spPr>
        <p:txBody>
          <a:bodyPr vert="horz" wrap="square" lIns="0" tIns="360000" rIns="0" bIns="0" numCol="1" anchor="ctr" anchorCtr="0" compatLnSpc="1"/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srgbClr val="222222">
                  <a:alpha val="7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412490" y="1946910"/>
            <a:ext cx="2077720" cy="1317625"/>
            <a:chOff x="7114" y="6157"/>
            <a:chExt cx="3272" cy="2075"/>
          </a:xfrm>
        </p:grpSpPr>
        <p:sp>
          <p:nvSpPr>
            <p:cNvPr id="230" name="文本框 229"/>
            <p:cNvSpPr txBox="1"/>
            <p:nvPr>
              <p:custDataLst>
                <p:tags r:id="rId14"/>
              </p:custDataLst>
            </p:nvPr>
          </p:nvSpPr>
          <p:spPr>
            <a:xfrm>
              <a:off x="7114" y="7308"/>
              <a:ext cx="3175" cy="925"/>
            </a:xfrm>
            <a:prstGeom prst="rect">
              <a:avLst/>
            </a:prstGeom>
            <a:noFill/>
          </p:spPr>
          <p:txBody>
            <a:bodyPr wrap="square" lIns="90000" tIns="0" rIns="90000" bIns="46800" rtlCol="0"/>
            <a:lstStyle>
              <a:defPPr>
                <a:defRPr lang="en-US"/>
              </a:defPPr>
              <a:lvl1pPr algn="ctr">
                <a:lnSpc>
                  <a:spcPct val="110000"/>
                </a:lnSpc>
                <a:defRPr kumimoji="1" sz="1400">
                  <a:solidFill>
                    <a:srgbClr val="222222">
                      <a:lumMod val="75000"/>
                      <a:lumOff val="25000"/>
                    </a:srgbClr>
                  </a:solidFill>
                  <a:latin typeface="微软雅黑" panose="020B0503020204020204" charset="-122"/>
                </a:defRPr>
              </a:lvl1pPr>
            </a:lstStyle>
            <a:p>
              <a:pPr marL="171450" lvl="0" indent="-171450" algn="l" defTabSz="457200">
                <a:lnSpc>
                  <a:spcPct val="120000"/>
                </a:lnSpc>
                <a:buFont typeface="Wingdings" panose="05000000000000000000" charset="0"/>
                <a:buChar char="l"/>
                <a:defRPr/>
              </a:pPr>
              <a:r>
                <a:rPr lang="en-US" altLang="zh-CN" sz="1000" spc="150">
                  <a:solidFill>
                    <a:srgbClr val="222222">
                      <a:lumMod val="90000"/>
                      <a:lumOff val="1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EMS2.0</a:t>
              </a:r>
              <a:r>
                <a:rPr lang="zh-CN" altLang="en-US" sz="1000" spc="150">
                  <a:solidFill>
                    <a:srgbClr val="222222">
                      <a:lumMod val="90000"/>
                      <a:lumOff val="1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阶段上线</a:t>
              </a:r>
              <a:endParaRPr lang="zh-CN" altLang="en-US" sz="1000" spc="15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  <a:p>
              <a:pPr marL="171450" lvl="0" indent="-171450" algn="l" defTabSz="457200">
                <a:lnSpc>
                  <a:spcPct val="120000"/>
                </a:lnSpc>
                <a:buFont typeface="Wingdings" panose="05000000000000000000" charset="0"/>
                <a:buChar char="l"/>
                <a:defRPr/>
              </a:pPr>
              <a:r>
                <a:rPr lang="zh-CN" altLang="en-US" sz="1000" spc="150">
                  <a:solidFill>
                    <a:srgbClr val="222222">
                      <a:lumMod val="90000"/>
                      <a:lumOff val="1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移动</a:t>
              </a:r>
              <a:r>
                <a:rPr lang="en-US" altLang="zh-CN" sz="1000" spc="150">
                  <a:solidFill>
                    <a:srgbClr val="222222">
                      <a:lumMod val="90000"/>
                      <a:lumOff val="1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APP</a:t>
              </a:r>
              <a:endParaRPr lang="en-US" altLang="zh-CN" sz="1000" spc="15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  <a:p>
              <a:pPr marL="171450" lvl="0" indent="-171450" algn="l" defTabSz="457200">
                <a:lnSpc>
                  <a:spcPct val="120000"/>
                </a:lnSpc>
                <a:buFont typeface="Wingdings" panose="05000000000000000000" charset="0"/>
                <a:buChar char="l"/>
                <a:defRPr/>
              </a:pPr>
              <a:r>
                <a:rPr lang="zh-CN" altLang="en-US" sz="1000" spc="150">
                  <a:solidFill>
                    <a:srgbClr val="222222">
                      <a:lumMod val="90000"/>
                      <a:lumOff val="1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提醒功能</a:t>
              </a:r>
              <a:r>
                <a:rPr lang="en-US" altLang="zh-CN" sz="1000" spc="150">
                  <a:solidFill>
                    <a:srgbClr val="222222">
                      <a:lumMod val="90000"/>
                      <a:lumOff val="1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&amp;</a:t>
              </a:r>
              <a:r>
                <a:rPr lang="zh-CN" altLang="en-US" sz="1000" spc="150">
                  <a:solidFill>
                    <a:srgbClr val="222222">
                      <a:lumMod val="90000"/>
                      <a:lumOff val="1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邮件</a:t>
              </a:r>
              <a:endParaRPr lang="zh-CN" altLang="en-US" sz="1000" spc="15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  <a:p>
              <a:pPr marL="171450" lvl="0" indent="-171450" algn="l" defTabSz="457200">
                <a:lnSpc>
                  <a:spcPct val="120000"/>
                </a:lnSpc>
                <a:buFont typeface="Wingdings" panose="05000000000000000000" charset="0"/>
                <a:buChar char="l"/>
                <a:defRPr/>
              </a:pPr>
              <a:r>
                <a:rPr lang="zh-CN" altLang="en-US" sz="1000" spc="150">
                  <a:solidFill>
                    <a:srgbClr val="222222">
                      <a:lumMod val="90000"/>
                      <a:lumOff val="1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客制化功能</a:t>
              </a:r>
              <a:endParaRPr lang="zh-CN" altLang="en-US" sz="1000" spc="15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  <a:p>
              <a:pPr marL="171450" lvl="0" indent="-171450" algn="l" defTabSz="457200">
                <a:lnSpc>
                  <a:spcPct val="120000"/>
                </a:lnSpc>
                <a:buFont typeface="Wingdings" panose="05000000000000000000" charset="0"/>
                <a:buChar char="l"/>
                <a:defRPr/>
              </a:pPr>
              <a:endParaRPr lang="zh-CN" altLang="en-US" sz="1000" spc="15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31" name="文本框 230"/>
            <p:cNvSpPr txBox="1"/>
            <p:nvPr>
              <p:custDataLst>
                <p:tags r:id="rId15"/>
              </p:custDataLst>
            </p:nvPr>
          </p:nvSpPr>
          <p:spPr>
            <a:xfrm>
              <a:off x="7212" y="6618"/>
              <a:ext cx="3175" cy="655"/>
            </a:xfrm>
            <a:prstGeom prst="rect">
              <a:avLst/>
            </a:prstGeom>
            <a:noFill/>
          </p:spPr>
          <p:txBody>
            <a:bodyPr wrap="square" bIns="0" rtlCol="0" anchor="ctr" anchorCtr="0"/>
            <a:lstStyle>
              <a:defPPr>
                <a:defRPr lang="en-US"/>
              </a:defPPr>
              <a:lvl1pPr algn="ctr">
                <a:lnSpc>
                  <a:spcPct val="120000"/>
                </a:lnSpc>
                <a:defRPr kumimoji="1" b="1">
                  <a:solidFill>
                    <a:srgbClr val="2196F3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lvl="0" defTabSz="457200">
                <a:defRPr/>
              </a:pPr>
              <a:r>
                <a:rPr lang="zh-CN" altLang="en-US" sz="1400" spc="3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矽佳</a:t>
              </a:r>
              <a:r>
                <a:rPr lang="en-US" altLang="zh-CN" sz="1400" spc="3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EMS</a:t>
              </a:r>
              <a:r>
                <a:rPr lang="zh-CN" altLang="en-US" sz="1400" spc="3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上线</a:t>
              </a:r>
              <a:endParaRPr lang="zh-CN" altLang="en-US" sz="1400" spc="3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32" name="文本框 231"/>
            <p:cNvSpPr txBox="1"/>
            <p:nvPr>
              <p:custDataLst>
                <p:tags r:id="rId16"/>
              </p:custDataLst>
            </p:nvPr>
          </p:nvSpPr>
          <p:spPr>
            <a:xfrm>
              <a:off x="7931" y="6157"/>
              <a:ext cx="1472" cy="52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200" noProof="0" dirty="0">
                  <a:ln>
                    <a:noFill/>
                  </a:ln>
                  <a:solidFill>
                    <a:srgbClr val="2196F3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2022.4.21</a:t>
              </a:r>
              <a:endPara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33" name="Shape 22"/>
          <p:cNvSpPr/>
          <p:nvPr>
            <p:custDataLst>
              <p:tags r:id="rId17"/>
            </p:custDataLst>
          </p:nvPr>
        </p:nvSpPr>
        <p:spPr>
          <a:xfrm>
            <a:off x="7644900" y="3255592"/>
            <a:ext cx="145516" cy="168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2196F3"/>
          </a:solidFill>
          <a:ln w="12700">
            <a:noFill/>
            <a:miter lim="400000"/>
          </a:ln>
        </p:spPr>
        <p:txBody>
          <a:bodyPr lIns="45719" rIns="45719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235" name="Straight Connector 69"/>
          <p:cNvCxnSpPr/>
          <p:nvPr>
            <p:custDataLst>
              <p:tags r:id="rId18"/>
            </p:custDataLst>
          </p:nvPr>
        </p:nvCxnSpPr>
        <p:spPr>
          <a:xfrm>
            <a:off x="3306738" y="3350018"/>
            <a:ext cx="1104538" cy="639545"/>
          </a:xfrm>
          <a:prstGeom prst="line">
            <a:avLst/>
          </a:prstGeom>
          <a:ln w="25400"/>
        </p:spPr>
        <p:style>
          <a:lnRef idx="1">
            <a:srgbClr val="2196F3"/>
          </a:lnRef>
          <a:fillRef idx="0">
            <a:srgbClr val="2196F3"/>
          </a:fillRef>
          <a:effectRef idx="0">
            <a:srgbClr val="2196F3"/>
          </a:effectRef>
          <a:fontRef idx="minor">
            <a:srgbClr val="222222"/>
          </a:fontRef>
        </p:style>
      </p:cxnSp>
      <p:cxnSp>
        <p:nvCxnSpPr>
          <p:cNvPr id="236" name="Straight Connector 83"/>
          <p:cNvCxnSpPr/>
          <p:nvPr>
            <p:custDataLst>
              <p:tags r:id="rId19"/>
            </p:custDataLst>
          </p:nvPr>
        </p:nvCxnSpPr>
        <p:spPr>
          <a:xfrm>
            <a:off x="5491804" y="3325858"/>
            <a:ext cx="1121104" cy="649302"/>
          </a:xfrm>
          <a:prstGeom prst="line">
            <a:avLst/>
          </a:prstGeom>
          <a:ln w="25400"/>
        </p:spPr>
        <p:style>
          <a:lnRef idx="1">
            <a:srgbClr val="2196F3"/>
          </a:lnRef>
          <a:fillRef idx="0">
            <a:srgbClr val="2196F3"/>
          </a:fillRef>
          <a:effectRef idx="0">
            <a:srgbClr val="2196F3"/>
          </a:effectRef>
          <a:fontRef idx="minor">
            <a:srgbClr val="222222"/>
          </a:fontRef>
        </p:style>
      </p:cxnSp>
      <p:cxnSp>
        <p:nvCxnSpPr>
          <p:cNvPr id="237" name="Straight Connector 85"/>
          <p:cNvCxnSpPr>
            <a:stCxn id="233" idx="0"/>
          </p:cNvCxnSpPr>
          <p:nvPr>
            <p:custDataLst>
              <p:tags r:id="rId20"/>
            </p:custDataLst>
          </p:nvPr>
        </p:nvCxnSpPr>
        <p:spPr>
          <a:xfrm flipH="1">
            <a:off x="6606649" y="3339606"/>
            <a:ext cx="1111656" cy="634650"/>
          </a:xfrm>
          <a:prstGeom prst="line">
            <a:avLst/>
          </a:prstGeom>
          <a:ln w="25400"/>
        </p:spPr>
        <p:style>
          <a:lnRef idx="1">
            <a:srgbClr val="2196F3"/>
          </a:lnRef>
          <a:fillRef idx="0">
            <a:srgbClr val="2196F3"/>
          </a:fillRef>
          <a:effectRef idx="0">
            <a:srgbClr val="2196F3"/>
          </a:effectRef>
          <a:fontRef idx="minor">
            <a:srgbClr val="222222"/>
          </a:fontRef>
        </p:style>
      </p:cxnSp>
      <p:sp>
        <p:nvSpPr>
          <p:cNvPr id="238" name="Shape 22"/>
          <p:cNvSpPr/>
          <p:nvPr>
            <p:custDataLst>
              <p:tags r:id="rId21"/>
            </p:custDataLst>
          </p:nvPr>
        </p:nvSpPr>
        <p:spPr>
          <a:xfrm>
            <a:off x="4325874" y="3909205"/>
            <a:ext cx="145516" cy="168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2196F3"/>
          </a:solidFill>
          <a:ln w="12700">
            <a:noFill/>
            <a:miter lim="400000"/>
          </a:ln>
        </p:spPr>
        <p:txBody>
          <a:bodyPr lIns="45719" rIns="45719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9" name="Shape 22"/>
          <p:cNvSpPr/>
          <p:nvPr>
            <p:custDataLst>
              <p:tags r:id="rId22"/>
            </p:custDataLst>
          </p:nvPr>
        </p:nvSpPr>
        <p:spPr>
          <a:xfrm>
            <a:off x="5435164" y="3240038"/>
            <a:ext cx="145516" cy="168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2196F3"/>
          </a:solidFill>
          <a:ln w="12700">
            <a:noFill/>
            <a:miter lim="400000"/>
          </a:ln>
        </p:spPr>
        <p:txBody>
          <a:bodyPr lIns="45719" rIns="45719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0" name="Shape 22"/>
          <p:cNvSpPr/>
          <p:nvPr>
            <p:custDataLst>
              <p:tags r:id="rId23"/>
            </p:custDataLst>
          </p:nvPr>
        </p:nvSpPr>
        <p:spPr>
          <a:xfrm>
            <a:off x="6533244" y="3872829"/>
            <a:ext cx="145516" cy="168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2196F3"/>
          </a:solidFill>
          <a:ln w="12700">
            <a:noFill/>
            <a:miter lim="400000"/>
          </a:ln>
        </p:spPr>
        <p:txBody>
          <a:bodyPr lIns="45719" rIns="45719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2" name="Shape 22"/>
          <p:cNvSpPr/>
          <p:nvPr>
            <p:custDataLst>
              <p:tags r:id="rId24"/>
            </p:custDataLst>
          </p:nvPr>
        </p:nvSpPr>
        <p:spPr>
          <a:xfrm>
            <a:off x="392872" y="3454622"/>
            <a:ext cx="895748" cy="10343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2196F3"/>
          </a:solidFill>
          <a:ln w="12700">
            <a:noFill/>
            <a:miter lim="400000"/>
          </a:ln>
        </p:spPr>
        <p:txBody>
          <a:bodyPr lIns="45719" rIns="45719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3" name="TextBox 9"/>
          <p:cNvSpPr txBox="1"/>
          <p:nvPr>
            <p:custDataLst>
              <p:tags r:id="rId25"/>
            </p:custDataLst>
          </p:nvPr>
        </p:nvSpPr>
        <p:spPr>
          <a:xfrm>
            <a:off x="392813" y="3734477"/>
            <a:ext cx="859674" cy="468148"/>
          </a:xfrm>
          <a:prstGeom prst="rect">
            <a:avLst/>
          </a:prstGeom>
          <a:noFill/>
        </p:spPr>
        <p:txBody>
          <a:bodyPr wrap="square" lIns="90000" tIns="46800" rIns="90000" bIns="468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150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项目</a:t>
            </a:r>
            <a:endParaRPr kumimoji="0" lang="zh-CN" altLang="en-US" sz="1400" b="1" i="0" u="none" strike="noStrike" kern="1200" cap="none" spc="150" normalizeH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150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启动</a:t>
            </a:r>
            <a:endParaRPr kumimoji="0" lang="zh-CN" altLang="en-US" sz="1400" b="1" i="0" u="none" strike="noStrike" kern="1200" cap="none" spc="150" normalizeH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246" name="Straight Connector 87"/>
          <p:cNvCxnSpPr>
            <a:endCxn id="247" idx="0"/>
          </p:cNvCxnSpPr>
          <p:nvPr>
            <p:custDataLst>
              <p:tags r:id="rId26"/>
            </p:custDataLst>
          </p:nvPr>
        </p:nvCxnSpPr>
        <p:spPr>
          <a:xfrm>
            <a:off x="7706751" y="3335673"/>
            <a:ext cx="1116311" cy="632784"/>
          </a:xfrm>
          <a:prstGeom prst="line">
            <a:avLst/>
          </a:prstGeom>
          <a:ln w="25400"/>
        </p:spPr>
        <p:style>
          <a:lnRef idx="1">
            <a:srgbClr val="2196F3"/>
          </a:lnRef>
          <a:fillRef idx="0">
            <a:srgbClr val="2196F3"/>
          </a:fillRef>
          <a:effectRef idx="0">
            <a:srgbClr val="2196F3"/>
          </a:effectRef>
          <a:fontRef idx="minor">
            <a:srgbClr val="222222"/>
          </a:fontRef>
        </p:style>
      </p:cxnSp>
      <p:sp>
        <p:nvSpPr>
          <p:cNvPr id="247" name="Shape 22"/>
          <p:cNvSpPr/>
          <p:nvPr>
            <p:custDataLst>
              <p:tags r:id="rId27"/>
            </p:custDataLst>
          </p:nvPr>
        </p:nvSpPr>
        <p:spPr>
          <a:xfrm>
            <a:off x="8750304" y="3884443"/>
            <a:ext cx="145516" cy="168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2196F3"/>
          </a:solidFill>
          <a:ln w="12700">
            <a:noFill/>
            <a:miter lim="400000"/>
          </a:ln>
        </p:spPr>
        <p:txBody>
          <a:bodyPr lIns="45719" rIns="45719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248" name="Straight Connector 85"/>
          <p:cNvCxnSpPr>
            <a:endCxn id="247" idx="0"/>
          </p:cNvCxnSpPr>
          <p:nvPr>
            <p:custDataLst>
              <p:tags r:id="rId28"/>
            </p:custDataLst>
          </p:nvPr>
        </p:nvCxnSpPr>
        <p:spPr>
          <a:xfrm flipH="1">
            <a:off x="8823104" y="2391565"/>
            <a:ext cx="2717727" cy="1576892"/>
          </a:xfrm>
          <a:prstGeom prst="line">
            <a:avLst/>
          </a:prstGeom>
          <a:ln w="25400"/>
        </p:spPr>
        <p:style>
          <a:lnRef idx="1">
            <a:srgbClr val="2196F3"/>
          </a:lnRef>
          <a:fillRef idx="0">
            <a:srgbClr val="2196F3"/>
          </a:fillRef>
          <a:effectRef idx="0">
            <a:srgbClr val="2196F3"/>
          </a:effectRef>
          <a:fontRef idx="minor">
            <a:srgbClr val="222222"/>
          </a:fontRef>
        </p:style>
      </p:cxnSp>
      <p:cxnSp>
        <p:nvCxnSpPr>
          <p:cNvPr id="249" name="Straight Connector 85"/>
          <p:cNvCxnSpPr>
            <a:stCxn id="239" idx="0"/>
            <a:endCxn id="238" idx="0"/>
          </p:cNvCxnSpPr>
          <p:nvPr>
            <p:custDataLst>
              <p:tags r:id="rId29"/>
            </p:custDataLst>
          </p:nvPr>
        </p:nvCxnSpPr>
        <p:spPr>
          <a:xfrm flipH="1">
            <a:off x="4398631" y="3324051"/>
            <a:ext cx="1109345" cy="669290"/>
          </a:xfrm>
          <a:prstGeom prst="line">
            <a:avLst/>
          </a:prstGeom>
          <a:ln w="25400"/>
        </p:spPr>
        <p:style>
          <a:lnRef idx="1">
            <a:srgbClr val="2196F3"/>
          </a:lnRef>
          <a:fillRef idx="0">
            <a:srgbClr val="2196F3"/>
          </a:fillRef>
          <a:effectRef idx="0">
            <a:srgbClr val="2196F3"/>
          </a:effectRef>
          <a:fontRef idx="minor">
            <a:srgbClr val="222222"/>
          </a:fontRef>
        </p:style>
      </p:cxnSp>
      <p:sp>
        <p:nvSpPr>
          <p:cNvPr id="250" name="Shape 22"/>
          <p:cNvSpPr/>
          <p:nvPr>
            <p:custDataLst>
              <p:tags r:id="rId30"/>
            </p:custDataLst>
          </p:nvPr>
        </p:nvSpPr>
        <p:spPr>
          <a:xfrm>
            <a:off x="9837101" y="3266005"/>
            <a:ext cx="145516" cy="168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2196F3"/>
          </a:solidFill>
          <a:ln w="12700">
            <a:noFill/>
            <a:miter lim="400000"/>
          </a:ln>
        </p:spPr>
        <p:txBody>
          <a:bodyPr lIns="45719" rIns="45719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1" name="Shape 22"/>
          <p:cNvSpPr/>
          <p:nvPr>
            <p:custDataLst>
              <p:tags r:id="rId31"/>
            </p:custDataLst>
          </p:nvPr>
        </p:nvSpPr>
        <p:spPr>
          <a:xfrm>
            <a:off x="10757304" y="2069087"/>
            <a:ext cx="895748" cy="10343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2196F3"/>
          </a:solidFill>
          <a:ln w="12700">
            <a:noFill/>
            <a:miter lim="400000"/>
          </a:ln>
        </p:spPr>
        <p:txBody>
          <a:bodyPr lIns="45719" rIns="45719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2" name="TextBox 9"/>
          <p:cNvSpPr txBox="1"/>
          <p:nvPr>
            <p:custDataLst>
              <p:tags r:id="rId32"/>
            </p:custDataLst>
          </p:nvPr>
        </p:nvSpPr>
        <p:spPr>
          <a:xfrm>
            <a:off x="10775341" y="2346459"/>
            <a:ext cx="859674" cy="468148"/>
          </a:xfrm>
          <a:prstGeom prst="rect">
            <a:avLst/>
          </a:prstGeom>
          <a:noFill/>
        </p:spPr>
        <p:txBody>
          <a:bodyPr wrap="square" lIns="90000" tIns="46800" rIns="90000" bIns="468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150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深化</a:t>
            </a:r>
            <a:endParaRPr kumimoji="0" lang="zh-CN" altLang="en-US" sz="1400" b="1" i="0" u="none" strike="noStrike" kern="1200" cap="none" spc="150" normalizeH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150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应用</a:t>
            </a:r>
            <a:endParaRPr kumimoji="0" lang="zh-CN" altLang="en-US" sz="1400" b="1" i="0" u="none" strike="noStrike" kern="1200" cap="none" spc="150" normalizeH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1" name="Shape 22"/>
          <p:cNvSpPr/>
          <p:nvPr>
            <p:custDataLst>
              <p:tags r:id="rId33"/>
            </p:custDataLst>
          </p:nvPr>
        </p:nvSpPr>
        <p:spPr>
          <a:xfrm>
            <a:off x="1085651" y="1417227"/>
            <a:ext cx="2209191" cy="2550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>
                <a:lumMod val="75000"/>
              </a:srgbClr>
            </a:solidFill>
          </a:ln>
        </p:spPr>
        <p:txBody>
          <a:bodyPr vert="horz" wrap="square" lIns="0" tIns="360000" rIns="0" bIns="0" numCol="1" anchor="ctr" anchorCtr="0" compatLnSpc="1"/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srgbClr val="222222">
                  <a:alpha val="7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4" name="文本框 273"/>
          <p:cNvSpPr txBox="1"/>
          <p:nvPr>
            <p:custDataLst>
              <p:tags r:id="rId34"/>
            </p:custDataLst>
          </p:nvPr>
        </p:nvSpPr>
        <p:spPr>
          <a:xfrm>
            <a:off x="1711960" y="1983740"/>
            <a:ext cx="1113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noProof="0" dirty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2022.3.30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196F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276" name="Straight Connector 69"/>
          <p:cNvCxnSpPr/>
          <p:nvPr>
            <p:custDataLst>
              <p:tags r:id="rId35"/>
            </p:custDataLst>
          </p:nvPr>
        </p:nvCxnSpPr>
        <p:spPr>
          <a:xfrm flipH="1" flipV="1">
            <a:off x="1077481" y="3966898"/>
            <a:ext cx="1099186" cy="9694"/>
          </a:xfrm>
          <a:prstGeom prst="line">
            <a:avLst/>
          </a:prstGeom>
          <a:ln w="25400"/>
        </p:spPr>
        <p:style>
          <a:lnRef idx="1">
            <a:srgbClr val="2196F3"/>
          </a:lnRef>
          <a:fillRef idx="0">
            <a:srgbClr val="2196F3"/>
          </a:fillRef>
          <a:effectRef idx="0">
            <a:srgbClr val="2196F3"/>
          </a:effectRef>
          <a:fontRef idx="minor">
            <a:srgbClr val="222222"/>
          </a:fontRef>
        </p:style>
      </p:cxnSp>
      <p:sp>
        <p:nvSpPr>
          <p:cNvPr id="277" name="Shape 22"/>
          <p:cNvSpPr/>
          <p:nvPr>
            <p:custDataLst>
              <p:tags r:id="rId36"/>
            </p:custDataLst>
          </p:nvPr>
        </p:nvSpPr>
        <p:spPr>
          <a:xfrm>
            <a:off x="3233979" y="3255869"/>
            <a:ext cx="145516" cy="168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2196F3"/>
          </a:solidFill>
          <a:ln w="12700">
            <a:noFill/>
            <a:miter lim="400000"/>
          </a:ln>
        </p:spPr>
        <p:txBody>
          <a:bodyPr lIns="45719" rIns="45719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278" name="Straight Connector 69"/>
          <p:cNvCxnSpPr>
            <a:stCxn id="277" idx="0"/>
          </p:cNvCxnSpPr>
          <p:nvPr>
            <p:custDataLst>
              <p:tags r:id="rId37"/>
            </p:custDataLst>
          </p:nvPr>
        </p:nvCxnSpPr>
        <p:spPr>
          <a:xfrm flipH="1">
            <a:off x="2240847" y="3339882"/>
            <a:ext cx="1066537" cy="605398"/>
          </a:xfrm>
          <a:prstGeom prst="line">
            <a:avLst/>
          </a:prstGeom>
          <a:ln w="25400"/>
        </p:spPr>
        <p:style>
          <a:lnRef idx="1">
            <a:srgbClr val="2196F3"/>
          </a:lnRef>
          <a:fillRef idx="0">
            <a:srgbClr val="2196F3"/>
          </a:fillRef>
          <a:effectRef idx="0">
            <a:srgbClr val="2196F3"/>
          </a:effectRef>
          <a:fontRef idx="minor">
            <a:srgbClr val="222222"/>
          </a:fontRef>
        </p:style>
      </p:cxnSp>
      <p:sp>
        <p:nvSpPr>
          <p:cNvPr id="279" name="Shape 22"/>
          <p:cNvSpPr/>
          <p:nvPr>
            <p:custDataLst>
              <p:tags r:id="rId38"/>
            </p:custDataLst>
          </p:nvPr>
        </p:nvSpPr>
        <p:spPr>
          <a:xfrm>
            <a:off x="2105972" y="3897895"/>
            <a:ext cx="145516" cy="168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2196F3"/>
          </a:solidFill>
          <a:ln w="12700">
            <a:noFill/>
            <a:miter lim="400000"/>
          </a:ln>
        </p:spPr>
        <p:txBody>
          <a:bodyPr lIns="45719" rIns="45719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7" name="文本框 226"/>
          <p:cNvSpPr txBox="1"/>
          <p:nvPr>
            <p:custDataLst>
              <p:tags r:id="rId39"/>
            </p:custDataLst>
          </p:nvPr>
        </p:nvSpPr>
        <p:spPr>
          <a:xfrm>
            <a:off x="1278789" y="2289777"/>
            <a:ext cx="2015817" cy="415760"/>
          </a:xfrm>
          <a:prstGeom prst="rect">
            <a:avLst/>
          </a:prstGeom>
          <a:noFill/>
        </p:spPr>
        <p:txBody>
          <a:bodyPr wrap="square" bIns="0" rtlCol="0" anchor="ctr" anchorCtr="0"/>
          <a:lstStyle>
            <a:defPPr>
              <a:defRPr lang="en-US"/>
            </a:defPPr>
            <a:lvl1pPr algn="ctr">
              <a:lnSpc>
                <a:spcPct val="120000"/>
              </a:lnSpc>
              <a:defRPr kumimoji="1" b="1">
                <a:solidFill>
                  <a:srgbClr val="2196F3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defTabSz="457200">
              <a:defRPr/>
            </a:pPr>
            <a:r>
              <a:rPr lang="zh-CN" altLang="en-US" sz="1400" spc="3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项目启动</a:t>
            </a:r>
            <a:endParaRPr lang="zh-CN" altLang="en-US" sz="1400" spc="3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6" name="文本框 225"/>
          <p:cNvSpPr txBox="1"/>
          <p:nvPr>
            <p:custDataLst>
              <p:tags r:id="rId40"/>
            </p:custDataLst>
          </p:nvPr>
        </p:nvSpPr>
        <p:spPr>
          <a:xfrm>
            <a:off x="1290854" y="2814550"/>
            <a:ext cx="2015817" cy="587303"/>
          </a:xfrm>
          <a:prstGeom prst="rect">
            <a:avLst/>
          </a:prstGeom>
          <a:noFill/>
        </p:spPr>
        <p:txBody>
          <a:bodyPr wrap="square" lIns="90000" tIns="0" rIns="90000" bIns="46800" rtlCol="0"/>
          <a:lstStyle/>
          <a:p>
            <a:pPr marL="285750" lvl="0" indent="-285750" algn="l" defTabSz="457200">
              <a:lnSpc>
                <a:spcPct val="120000"/>
              </a:lnSpc>
              <a:buFont typeface="Wingdings" panose="05000000000000000000" charset="0"/>
              <a:buChar char="l"/>
              <a:defRPr/>
            </a:pPr>
            <a:r>
              <a:rPr lang="zh-CN" altLang="en-US" sz="1000" spc="15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项目启动</a:t>
            </a:r>
            <a:r>
              <a:rPr lang="zh-CN" altLang="en-US" sz="1000" spc="15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会</a:t>
            </a:r>
            <a:endParaRPr lang="zh-CN" altLang="en-US" sz="1000" spc="150">
              <a:solidFill>
                <a:srgbClr val="222222">
                  <a:lumMod val="90000"/>
                  <a:lumOff val="1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285750" lvl="0" indent="-285750" algn="l" defTabSz="457200">
              <a:lnSpc>
                <a:spcPct val="120000"/>
              </a:lnSpc>
              <a:buFont typeface="Wingdings" panose="05000000000000000000" charset="0"/>
              <a:buChar char="l"/>
              <a:defRPr/>
            </a:pPr>
            <a:r>
              <a:rPr lang="zh-CN" altLang="en-US" sz="1000" spc="15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项目正式启动</a:t>
            </a:r>
            <a:endParaRPr lang="zh-CN" altLang="en-US" sz="1000" spc="150">
              <a:solidFill>
                <a:srgbClr val="222222">
                  <a:lumMod val="90000"/>
                  <a:lumOff val="1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90445" y="3778885"/>
            <a:ext cx="2032635" cy="1562100"/>
            <a:chOff x="5384" y="3124"/>
            <a:chExt cx="3201" cy="2460"/>
          </a:xfrm>
        </p:grpSpPr>
        <p:sp>
          <p:nvSpPr>
            <p:cNvPr id="210" name="文本框 209"/>
            <p:cNvSpPr txBox="1"/>
            <p:nvPr>
              <p:custDataLst>
                <p:tags r:id="rId41"/>
              </p:custDataLst>
            </p:nvPr>
          </p:nvSpPr>
          <p:spPr>
            <a:xfrm>
              <a:off x="5411" y="4448"/>
              <a:ext cx="3175" cy="1137"/>
            </a:xfrm>
            <a:prstGeom prst="rect">
              <a:avLst/>
            </a:prstGeom>
            <a:noFill/>
          </p:spPr>
          <p:txBody>
            <a:bodyPr wrap="square" lIns="90000" tIns="0" rIns="90000" bIns="46800" rtlCol="0">
              <a:normAutofit fontScale="90000"/>
            </a:bodyPr>
            <a:lstStyle>
              <a:defPPr>
                <a:defRPr lang="en-US"/>
              </a:defPPr>
              <a:lvl1pPr algn="ctr">
                <a:lnSpc>
                  <a:spcPct val="110000"/>
                </a:lnSpc>
                <a:defRPr kumimoji="1" sz="1400">
                  <a:solidFill>
                    <a:srgbClr val="222222">
                      <a:lumMod val="75000"/>
                      <a:lumOff val="25000"/>
                    </a:srgbClr>
                  </a:solidFill>
                  <a:latin typeface="微软雅黑" panose="020B0503020204020204" charset="-122"/>
                </a:defRPr>
              </a:lvl1pPr>
            </a:lstStyle>
            <a:p>
              <a:pPr marL="285750" lvl="0" indent="-285750" algn="l" defTabSz="457200">
                <a:lnSpc>
                  <a:spcPct val="120000"/>
                </a:lnSpc>
                <a:buFont typeface="Wingdings" panose="05000000000000000000" charset="0"/>
                <a:buChar char="l"/>
                <a:defRPr/>
              </a:pPr>
              <a:r>
                <a:rPr lang="zh-CN" altLang="en-US" sz="1000" spc="150">
                  <a:solidFill>
                    <a:srgbClr val="222222">
                      <a:lumMod val="90000"/>
                      <a:lumOff val="1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标准产品上线使用</a:t>
              </a:r>
              <a:endParaRPr lang="zh-CN" altLang="en-US" sz="1000" spc="15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  <a:p>
              <a:pPr marL="285750" lvl="0" indent="-285750" algn="l" defTabSz="457200">
                <a:lnSpc>
                  <a:spcPct val="120000"/>
                </a:lnSpc>
                <a:buFont typeface="Wingdings" panose="05000000000000000000" charset="0"/>
                <a:buChar char="l"/>
                <a:defRPr/>
              </a:pPr>
              <a:r>
                <a:rPr lang="zh-CN" altLang="en-US" sz="1000" spc="150">
                  <a:solidFill>
                    <a:srgbClr val="222222">
                      <a:lumMod val="90000"/>
                      <a:lumOff val="1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标准产品系统培训</a:t>
              </a:r>
              <a:endParaRPr lang="zh-CN" altLang="en-US" sz="1000" spc="15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  <a:p>
              <a:pPr marL="285750" lvl="0" indent="-285750" algn="l" defTabSz="457200">
                <a:lnSpc>
                  <a:spcPct val="120000"/>
                </a:lnSpc>
                <a:buFont typeface="Wingdings" panose="05000000000000000000" charset="0"/>
                <a:buChar char="l"/>
                <a:defRPr/>
              </a:pPr>
              <a:r>
                <a:rPr lang="zh-CN" altLang="en-US" sz="1000" spc="150">
                  <a:solidFill>
                    <a:srgbClr val="222222">
                      <a:lumMod val="90000"/>
                      <a:lumOff val="1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同步开启定制化、客制化需求设计开发工作</a:t>
              </a:r>
              <a:endParaRPr lang="zh-CN" altLang="en-US" sz="1000" spc="15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11" name="文本框 210"/>
            <p:cNvSpPr txBox="1"/>
            <p:nvPr>
              <p:custDataLst>
                <p:tags r:id="rId42"/>
              </p:custDataLst>
            </p:nvPr>
          </p:nvSpPr>
          <p:spPr>
            <a:xfrm>
              <a:off x="5384" y="3689"/>
              <a:ext cx="3175" cy="655"/>
            </a:xfrm>
            <a:prstGeom prst="rect">
              <a:avLst/>
            </a:prstGeom>
            <a:noFill/>
          </p:spPr>
          <p:txBody>
            <a:bodyPr wrap="square" bIns="0" rtlCol="0" anchor="ctr" anchorCtr="0"/>
            <a:lstStyle>
              <a:defPPr>
                <a:defRPr lang="en-US"/>
              </a:defPPr>
              <a:lvl1pPr algn="ctr">
                <a:lnSpc>
                  <a:spcPct val="120000"/>
                </a:lnSpc>
                <a:defRPr kumimoji="1" b="1">
                  <a:solidFill>
                    <a:srgbClr val="2196F3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defTabSz="457200">
                <a:defRPr/>
              </a:pPr>
              <a:r>
                <a:rPr lang="zh-CN" altLang="en-US" sz="1400" spc="3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标准产品上线</a:t>
              </a:r>
              <a:endParaRPr lang="zh-CN" altLang="en-US" sz="1400" spc="3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12" name="文本框 211"/>
            <p:cNvSpPr txBox="1"/>
            <p:nvPr>
              <p:custDataLst>
                <p:tags r:id="rId43"/>
              </p:custDataLst>
            </p:nvPr>
          </p:nvSpPr>
          <p:spPr>
            <a:xfrm>
              <a:off x="6193" y="3124"/>
              <a:ext cx="147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196F3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2022.4.7</a:t>
              </a:r>
              <a:endPara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51680" y="3792855"/>
            <a:ext cx="2127250" cy="1309370"/>
            <a:chOff x="8962" y="3124"/>
            <a:chExt cx="3350" cy="2062"/>
          </a:xfrm>
        </p:grpSpPr>
        <p:sp>
          <p:nvSpPr>
            <p:cNvPr id="214" name="文本框 213"/>
            <p:cNvSpPr txBox="1"/>
            <p:nvPr>
              <p:custDataLst>
                <p:tags r:id="rId44"/>
              </p:custDataLst>
            </p:nvPr>
          </p:nvSpPr>
          <p:spPr>
            <a:xfrm>
              <a:off x="9138" y="4262"/>
              <a:ext cx="3175" cy="925"/>
            </a:xfrm>
            <a:prstGeom prst="rect">
              <a:avLst/>
            </a:prstGeom>
            <a:noFill/>
          </p:spPr>
          <p:txBody>
            <a:bodyPr wrap="square" lIns="90000" tIns="0" rIns="90000" bIns="46800" rtlCol="0"/>
            <a:lstStyle>
              <a:defPPr>
                <a:defRPr lang="en-US"/>
              </a:defPPr>
              <a:lvl1pPr algn="ctr">
                <a:lnSpc>
                  <a:spcPct val="110000"/>
                </a:lnSpc>
                <a:defRPr kumimoji="1" sz="1400">
                  <a:solidFill>
                    <a:srgbClr val="222222">
                      <a:lumMod val="75000"/>
                      <a:lumOff val="25000"/>
                    </a:srgbClr>
                  </a:solidFill>
                  <a:latin typeface="微软雅黑" panose="020B0503020204020204" charset="-122"/>
                </a:defRPr>
              </a:lvl1pPr>
            </a:lstStyle>
            <a:p>
              <a:pPr marL="171450" lvl="0" indent="-171450" algn="l" defTabSz="457200">
                <a:lnSpc>
                  <a:spcPct val="120000"/>
                </a:lnSpc>
                <a:buFont typeface="Wingdings" panose="05000000000000000000" charset="0"/>
                <a:buChar char="l"/>
                <a:defRPr/>
              </a:pPr>
              <a:r>
                <a:rPr lang="zh-CN" altLang="en-US" sz="1000" spc="150" dirty="0">
                  <a:solidFill>
                    <a:srgbClr val="222222">
                      <a:lumMod val="90000"/>
                      <a:lumOff val="1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迭代版本上线</a:t>
              </a:r>
              <a:endParaRPr lang="zh-CN" altLang="en-US" sz="1000" spc="150" dirty="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  <a:p>
              <a:pPr marL="171450" lvl="0" indent="-171450" algn="l" defTabSz="457200">
                <a:lnSpc>
                  <a:spcPct val="120000"/>
                </a:lnSpc>
                <a:buFont typeface="Wingdings" panose="05000000000000000000" charset="0"/>
                <a:buChar char="l"/>
                <a:defRPr/>
              </a:pPr>
              <a:r>
                <a:rPr lang="zh-CN" altLang="en-US" sz="1000" spc="150" dirty="0">
                  <a:solidFill>
                    <a:srgbClr val="222222">
                      <a:lumMod val="90000"/>
                      <a:lumOff val="1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客制化功能</a:t>
              </a:r>
              <a:endParaRPr lang="zh-CN" altLang="en-US" sz="1000" spc="150" dirty="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  <a:p>
              <a:pPr marL="171450" lvl="0" indent="-171450" algn="l" defTabSz="457200">
                <a:lnSpc>
                  <a:spcPct val="120000"/>
                </a:lnSpc>
                <a:buFont typeface="Wingdings" panose="05000000000000000000" charset="0"/>
                <a:buChar char="l"/>
                <a:defRPr/>
              </a:pPr>
              <a:r>
                <a:rPr lang="zh-CN" altLang="en-US" sz="1000" spc="150" dirty="0">
                  <a:solidFill>
                    <a:srgbClr val="222222">
                      <a:lumMod val="90000"/>
                      <a:lumOff val="1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报表、看板</a:t>
              </a:r>
              <a:endParaRPr lang="zh-CN" altLang="en-US" sz="1000" spc="150" dirty="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  <a:p>
              <a:pPr marL="171450" lvl="0" indent="-171450" algn="l" defTabSz="457200">
                <a:lnSpc>
                  <a:spcPct val="120000"/>
                </a:lnSpc>
                <a:buFont typeface="Wingdings" panose="05000000000000000000" charset="0"/>
                <a:buChar char="l"/>
                <a:defRPr/>
              </a:pPr>
              <a:r>
                <a:rPr lang="zh-CN" altLang="en-US" sz="1000" spc="150" dirty="0">
                  <a:solidFill>
                    <a:srgbClr val="222222">
                      <a:lumMod val="90000"/>
                      <a:lumOff val="1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审批流程</a:t>
              </a:r>
              <a:endParaRPr lang="en-US" altLang="zh-CN" sz="1000" spc="150" dirty="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  <a:p>
              <a:pPr marL="171450" lvl="0" indent="-171450" algn="l" defTabSz="457200">
                <a:lnSpc>
                  <a:spcPct val="120000"/>
                </a:lnSpc>
                <a:buFont typeface="Wingdings" panose="05000000000000000000" charset="0"/>
                <a:buChar char="l"/>
                <a:defRPr/>
              </a:pPr>
              <a:r>
                <a:rPr lang="zh-CN" altLang="en-US" sz="1000" spc="150" dirty="0">
                  <a:solidFill>
                    <a:srgbClr val="222222">
                      <a:lumMod val="90000"/>
                      <a:lumOff val="1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设备运行状态</a:t>
              </a:r>
              <a:endParaRPr lang="zh-CN" altLang="en-US" sz="1000" spc="150" dirty="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15" name="文本框 214"/>
            <p:cNvSpPr txBox="1"/>
            <p:nvPr>
              <p:custDataLst>
                <p:tags r:id="rId45"/>
              </p:custDataLst>
            </p:nvPr>
          </p:nvSpPr>
          <p:spPr>
            <a:xfrm>
              <a:off x="8962" y="3607"/>
              <a:ext cx="3175" cy="655"/>
            </a:xfrm>
            <a:prstGeom prst="rect">
              <a:avLst/>
            </a:prstGeom>
            <a:noFill/>
          </p:spPr>
          <p:txBody>
            <a:bodyPr wrap="square" bIns="0" rtlCol="0" anchor="ctr" anchorCtr="0"/>
            <a:lstStyle>
              <a:defPPr>
                <a:defRPr lang="en-US"/>
              </a:defPPr>
              <a:lvl1pPr algn="ctr">
                <a:lnSpc>
                  <a:spcPct val="120000"/>
                </a:lnSpc>
                <a:defRPr kumimoji="1" b="1">
                  <a:solidFill>
                    <a:srgbClr val="2196F3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lvl="0" defTabSz="457200">
                <a:defRPr/>
              </a:pPr>
              <a:r>
                <a:rPr lang="zh-CN" altLang="en-US" sz="1400" spc="3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矽佳</a:t>
              </a:r>
              <a:r>
                <a:rPr lang="en-US" altLang="zh-CN" sz="1400" spc="3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EMS</a:t>
              </a:r>
              <a:r>
                <a:rPr lang="zh-CN" altLang="en-US" sz="1400" spc="3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迭代</a:t>
              </a:r>
              <a:endParaRPr lang="zh-CN" altLang="en-US" sz="1400" spc="3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16" name="文本框 215"/>
            <p:cNvSpPr txBox="1"/>
            <p:nvPr>
              <p:custDataLst>
                <p:tags r:id="rId46"/>
              </p:custDataLst>
            </p:nvPr>
          </p:nvSpPr>
          <p:spPr>
            <a:xfrm>
              <a:off x="9666" y="3124"/>
              <a:ext cx="164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noProof="0" dirty="0">
                  <a:ln>
                    <a:noFill/>
                  </a:ln>
                  <a:solidFill>
                    <a:srgbClr val="2196F3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2021.4.28</a:t>
              </a:r>
              <a:endPara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612890" y="3792855"/>
            <a:ext cx="2032635" cy="1427480"/>
            <a:chOff x="12289" y="3124"/>
            <a:chExt cx="3201" cy="2248"/>
          </a:xfrm>
        </p:grpSpPr>
        <p:sp>
          <p:nvSpPr>
            <p:cNvPr id="206" name="文本框 205"/>
            <p:cNvSpPr txBox="1"/>
            <p:nvPr>
              <p:custDataLst>
                <p:tags r:id="rId47"/>
              </p:custDataLst>
            </p:nvPr>
          </p:nvSpPr>
          <p:spPr>
            <a:xfrm>
              <a:off x="12289" y="4448"/>
              <a:ext cx="3175" cy="92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lIns="90000" tIns="0" rIns="90000" bIns="46800" rtlCol="0">
              <a:normAutofit lnSpcReduction="10000"/>
            </a:bodyPr>
            <a:lstStyle>
              <a:defPPr>
                <a:defRPr lang="en-US"/>
              </a:defPPr>
              <a:lvl1pPr algn="ctr">
                <a:lnSpc>
                  <a:spcPct val="110000"/>
                </a:lnSpc>
                <a:defRPr kumimoji="1" sz="1400">
                  <a:solidFill>
                    <a:srgbClr val="222222">
                      <a:lumMod val="75000"/>
                      <a:lumOff val="25000"/>
                    </a:srgbClr>
                  </a:solidFill>
                  <a:latin typeface="微软雅黑" panose="020B0503020204020204" charset="-122"/>
                </a:defRPr>
              </a:lvl1pPr>
            </a:lstStyle>
            <a:p>
              <a:pPr marL="285750" lvl="0" indent="-285750" algn="l" defTabSz="457200">
                <a:lnSpc>
                  <a:spcPct val="120000"/>
                </a:lnSpc>
                <a:buFont typeface="Wingdings" panose="05000000000000000000" charset="0"/>
                <a:buChar char="l"/>
                <a:defRPr/>
              </a:pPr>
              <a:r>
                <a:rPr lang="zh-CN" altLang="en-US" sz="1000" spc="150">
                  <a:solidFill>
                    <a:srgbClr val="222222">
                      <a:lumMod val="90000"/>
                      <a:lumOff val="1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系统</a:t>
              </a:r>
              <a:r>
                <a:rPr lang="en-US" altLang="zh-CN" sz="1000" spc="150">
                  <a:solidFill>
                    <a:srgbClr val="222222">
                      <a:lumMod val="90000"/>
                      <a:lumOff val="1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Bug</a:t>
              </a:r>
              <a:r>
                <a:rPr lang="zh-CN" altLang="en-US" sz="1000" spc="150">
                  <a:solidFill>
                    <a:srgbClr val="222222">
                      <a:lumMod val="90000"/>
                      <a:lumOff val="1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修复</a:t>
              </a:r>
              <a:endParaRPr lang="zh-CN" altLang="en-US" sz="1000" spc="15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  <a:p>
              <a:pPr marL="285750" lvl="0" indent="-285750" algn="l" defTabSz="457200">
                <a:lnSpc>
                  <a:spcPct val="120000"/>
                </a:lnSpc>
                <a:buFont typeface="Wingdings" panose="05000000000000000000" charset="0"/>
                <a:buChar char="l"/>
                <a:defRPr/>
              </a:pPr>
              <a:r>
                <a:rPr lang="zh-CN" altLang="en-US" sz="1000" spc="150">
                  <a:solidFill>
                    <a:srgbClr val="222222">
                      <a:lumMod val="90000"/>
                      <a:lumOff val="1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客制化功能优化、完善</a:t>
              </a:r>
              <a:endParaRPr lang="zh-CN" altLang="en-US" sz="1000" spc="15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  <a:p>
              <a:pPr marL="285750" lvl="0" indent="-285750" algn="l" defTabSz="457200">
                <a:lnSpc>
                  <a:spcPct val="120000"/>
                </a:lnSpc>
                <a:buFont typeface="Wingdings" panose="05000000000000000000" charset="0"/>
                <a:buChar char="l"/>
                <a:defRPr/>
              </a:pPr>
              <a:r>
                <a:rPr lang="zh-CN" altLang="en-US" sz="1000" spc="150">
                  <a:solidFill>
                    <a:srgbClr val="222222">
                      <a:lumMod val="90000"/>
                      <a:lumOff val="1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业务部门使用</a:t>
              </a:r>
              <a:r>
                <a:rPr lang="zh-CN" altLang="en-US" sz="1000" spc="150">
                  <a:solidFill>
                    <a:srgbClr val="222222">
                      <a:lumMod val="90000"/>
                      <a:lumOff val="1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系统</a:t>
              </a:r>
              <a:endParaRPr lang="zh-CN" altLang="en-US" sz="1000" spc="15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7" name="文本框 206"/>
            <p:cNvSpPr txBox="1"/>
            <p:nvPr>
              <p:custDataLst>
                <p:tags r:id="rId48"/>
              </p:custDataLst>
            </p:nvPr>
          </p:nvSpPr>
          <p:spPr>
            <a:xfrm>
              <a:off x="12316" y="3647"/>
              <a:ext cx="3175" cy="65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bIns="0" rtlCol="0" anchor="ctr" anchorCtr="0">
              <a:normAutofit fontScale="60000"/>
            </a:bodyPr>
            <a:lstStyle>
              <a:defPPr>
                <a:defRPr lang="en-US"/>
              </a:defPPr>
              <a:lvl1pPr algn="ctr">
                <a:lnSpc>
                  <a:spcPct val="120000"/>
                </a:lnSpc>
                <a:defRPr kumimoji="1" b="1">
                  <a:solidFill>
                    <a:srgbClr val="2196F3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lvl="0" defTabSz="457200">
                <a:defRPr/>
              </a:pPr>
              <a:r>
                <a:rPr lang="zh-CN" altLang="en-US" sz="2000" spc="3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功能优化</a:t>
              </a:r>
              <a:r>
                <a:rPr lang="en-US" altLang="zh-CN" sz="2000" spc="3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&amp;</a:t>
              </a:r>
              <a:r>
                <a:rPr lang="zh-CN" altLang="en-US" sz="2000" spc="3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系统运行</a:t>
              </a:r>
              <a:endParaRPr lang="zh-CN" altLang="en-US" sz="2000" spc="3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8" name="文本框 207"/>
            <p:cNvSpPr txBox="1"/>
            <p:nvPr>
              <p:custDataLst>
                <p:tags r:id="rId49"/>
              </p:custDataLst>
            </p:nvPr>
          </p:nvSpPr>
          <p:spPr>
            <a:xfrm>
              <a:off x="13141" y="3124"/>
              <a:ext cx="1751" cy="483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noProof="0" dirty="0">
                  <a:ln>
                    <a:noFill/>
                  </a:ln>
                  <a:solidFill>
                    <a:srgbClr val="2196F3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2022.5.13</a:t>
              </a:r>
              <a:endPara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895715" y="3802380"/>
            <a:ext cx="2112010" cy="1300480"/>
            <a:chOff x="14041" y="6139"/>
            <a:chExt cx="3326" cy="2048"/>
          </a:xfrm>
        </p:grpSpPr>
        <p:sp>
          <p:nvSpPr>
            <p:cNvPr id="11" name="文本框 10"/>
            <p:cNvSpPr txBox="1"/>
            <p:nvPr>
              <p:custDataLst>
                <p:tags r:id="rId50"/>
              </p:custDataLst>
            </p:nvPr>
          </p:nvSpPr>
          <p:spPr>
            <a:xfrm>
              <a:off x="14193" y="7263"/>
              <a:ext cx="3175" cy="925"/>
            </a:xfrm>
            <a:prstGeom prst="rect">
              <a:avLst/>
            </a:prstGeom>
            <a:noFill/>
          </p:spPr>
          <p:txBody>
            <a:bodyPr wrap="square" lIns="90000" tIns="0" rIns="90000" bIns="46800" rtlCol="0"/>
            <a:lstStyle>
              <a:defPPr>
                <a:defRPr lang="en-US"/>
              </a:defPPr>
              <a:lvl1pPr algn="ctr">
                <a:lnSpc>
                  <a:spcPct val="110000"/>
                </a:lnSpc>
                <a:defRPr kumimoji="1" sz="1400">
                  <a:solidFill>
                    <a:srgbClr val="222222">
                      <a:lumMod val="75000"/>
                      <a:lumOff val="25000"/>
                    </a:srgbClr>
                  </a:solidFill>
                  <a:latin typeface="微软雅黑" panose="020B0503020204020204" charset="-122"/>
                </a:defRPr>
              </a:lvl1pPr>
            </a:lstStyle>
            <a:p>
              <a:pPr marL="171450" lvl="0" indent="-171450" algn="l" defTabSz="457200">
                <a:lnSpc>
                  <a:spcPct val="120000"/>
                </a:lnSpc>
                <a:buFont typeface="Wingdings" panose="05000000000000000000" charset="0"/>
                <a:buChar char="l"/>
                <a:defRPr/>
              </a:pPr>
              <a:r>
                <a:rPr lang="zh-CN" altLang="en-US" sz="1000" spc="150">
                  <a:solidFill>
                    <a:srgbClr val="222222">
                      <a:lumMod val="90000"/>
                      <a:lumOff val="1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项目验收</a:t>
              </a:r>
              <a:r>
                <a:rPr lang="zh-CN" altLang="en-US" sz="1000" spc="150">
                  <a:solidFill>
                    <a:srgbClr val="222222">
                      <a:lumMod val="90000"/>
                      <a:lumOff val="1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标准</a:t>
              </a:r>
              <a:endParaRPr lang="zh-CN" altLang="en-US" sz="1000" spc="15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  <a:p>
              <a:pPr marL="171450" lvl="0" indent="-171450" algn="l" defTabSz="457200">
                <a:lnSpc>
                  <a:spcPct val="120000"/>
                </a:lnSpc>
                <a:buFont typeface="Wingdings" panose="05000000000000000000" charset="0"/>
                <a:buChar char="l"/>
                <a:defRPr/>
              </a:pPr>
              <a:r>
                <a:rPr lang="zh-CN" altLang="en-US" sz="1000" spc="150">
                  <a:solidFill>
                    <a:srgbClr val="222222">
                      <a:lumMod val="90000"/>
                      <a:lumOff val="1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项目</a:t>
              </a:r>
              <a:r>
                <a:rPr lang="zh-CN" altLang="en-US" sz="1000" spc="150">
                  <a:solidFill>
                    <a:srgbClr val="222222">
                      <a:lumMod val="90000"/>
                      <a:lumOff val="1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交付物</a:t>
              </a:r>
              <a:endParaRPr lang="zh-CN" altLang="en-US" sz="1000" spc="15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  <a:p>
              <a:pPr marL="171450" lvl="0" indent="-171450" algn="l" defTabSz="457200">
                <a:lnSpc>
                  <a:spcPct val="120000"/>
                </a:lnSpc>
                <a:buFont typeface="Wingdings" panose="05000000000000000000" charset="0"/>
                <a:buChar char="l"/>
                <a:defRPr/>
              </a:pPr>
              <a:r>
                <a:rPr lang="zh-CN" altLang="en-US" sz="1000" spc="150">
                  <a:solidFill>
                    <a:srgbClr val="222222">
                      <a:lumMod val="90000"/>
                      <a:lumOff val="1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项目维保</a:t>
              </a:r>
              <a:endParaRPr lang="zh-CN" altLang="en-US" sz="1000" spc="15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51"/>
              </p:custDataLst>
            </p:nvPr>
          </p:nvSpPr>
          <p:spPr>
            <a:xfrm>
              <a:off x="14041" y="6608"/>
              <a:ext cx="3175" cy="655"/>
            </a:xfrm>
            <a:prstGeom prst="rect">
              <a:avLst/>
            </a:prstGeom>
            <a:noFill/>
          </p:spPr>
          <p:txBody>
            <a:bodyPr wrap="square" bIns="0" rtlCol="0" anchor="ctr" anchorCtr="0">
              <a:normAutofit/>
            </a:bodyPr>
            <a:lstStyle>
              <a:defPPr>
                <a:defRPr lang="en-US"/>
              </a:defPPr>
              <a:lvl1pPr algn="ctr">
                <a:lnSpc>
                  <a:spcPct val="120000"/>
                </a:lnSpc>
                <a:defRPr kumimoji="1" b="1">
                  <a:solidFill>
                    <a:srgbClr val="2196F3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lvl="0" defTabSz="457200">
                <a:defRPr/>
              </a:pPr>
              <a:r>
                <a:rPr lang="zh-CN" altLang="en-US" sz="1400" spc="3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项目验收</a:t>
              </a:r>
              <a:endParaRPr lang="zh-CN" altLang="en-US" sz="1400" spc="3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52"/>
              </p:custDataLst>
            </p:nvPr>
          </p:nvSpPr>
          <p:spPr>
            <a:xfrm>
              <a:off x="14892" y="6139"/>
              <a:ext cx="1472" cy="525"/>
            </a:xfrm>
            <a:prstGeom prst="rect">
              <a:avLst/>
            </a:prstGeom>
            <a:noFill/>
          </p:spPr>
          <p:txBody>
            <a:bodyPr wrap="square" rtlCol="0">
              <a:normAutofit fontScale="80000"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noProof="0" dirty="0">
                  <a:ln>
                    <a:noFill/>
                  </a:ln>
                  <a:solidFill>
                    <a:srgbClr val="2196F3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2022.6.30</a:t>
              </a:r>
              <a:endPara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4571365" y="2813050"/>
            <a:ext cx="1252855" cy="123190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8000" dirty="0">
                <a:solidFill>
                  <a:srgbClr val="3975BB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02</a:t>
            </a:r>
            <a:endParaRPr lang="en-US" altLang="zh-CN" sz="8000" dirty="0">
              <a:solidFill>
                <a:srgbClr val="3975BB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2490" y="2974975"/>
            <a:ext cx="3993515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矽佳一期EMS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系统功能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现状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52688" y="3808602"/>
            <a:ext cx="399316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214755" y="125095"/>
            <a:ext cx="8326120" cy="756285"/>
          </a:xfrm>
        </p:spPr>
        <p:txBody>
          <a:bodyPr/>
          <a:lstStyle/>
          <a:p>
            <a:r>
              <a:rPr lang="zh-CN" altLang="en-US" sz="18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一期</a:t>
            </a:r>
            <a:r>
              <a:rPr lang="en-US" altLang="zh-CN" sz="18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EMS系统</a:t>
            </a:r>
            <a:r>
              <a:rPr lang="zh-CN" altLang="en-US" sz="18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</a:t>
            </a:r>
            <a:r>
              <a:rPr lang="zh-CN" altLang="en-US" sz="18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</a:t>
            </a:r>
            <a:endParaRPr lang="zh-CN" altLang="en-US" sz="18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430655" y="1023620"/>
          <a:ext cx="9559290" cy="5606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510"/>
                <a:gridCol w="1775460"/>
                <a:gridCol w="1783080"/>
                <a:gridCol w="3624580"/>
                <a:gridCol w="1470660"/>
              </a:tblGrid>
              <a:tr h="309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序号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AF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类别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AF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模块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AF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AF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当前状态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AF6"/>
                    </a:solidFill>
                  </a:tcPr>
                </a:tc>
              </a:tr>
              <a:tr h="2781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用户中心子系统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用户管理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管理用户在整个EMS系统中的系统级权限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完成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0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组织管理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建立用户所涉及的组织架构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完成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角色管理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建立用户所涉及的组角色信息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完成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系统管理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用于IT人员对用户中心子系统的支撑与管理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完成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2"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EMS子系统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2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2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2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2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2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基础资料管理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建立EMS系统运行的基础数据：设备、Tooling、生产环境、物料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完成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资产建档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建立EMS系统的资产档案信息维护：资产分类、资产型号、资产台账、厂商档案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完成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设备建档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建立EMS系统的设备档案：设备资产档案、零部件资产档案、设备部件构成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完成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8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Tooling 管理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建立EMS系统的Tooling 业务功能管理:入库、出库、移料、拆批、领用、归还、报废等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完成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工厂建档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建立EMS 系统的工厂组织档案：工作组、管理组、直属主管等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完成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保养点检管理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支撑设备保养、点检、仪器校准的流程管理：保养点检保准、保养点检维护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完成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8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报修维修管理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支撑设备异常停机报修、维修的流程管理：保修单发起、待分配报修单、待维修报修单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完成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8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复机复检管理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支撑设备保养、维修的复机复检流程管理：复机复检标准、保养复机复检、维修复机复检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完成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Buyoff检验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支撑设备Buyoff检验的流程管理：Buyoff检验项目、检验标准、检验单据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完成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14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借机管理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支撑设备借机的流程管理：发起借机、审核、还机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完成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5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调拨管理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支撑设备调拨的流程管理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完成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16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盘点管理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支撑资产盘点的流程管理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完成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 advClick="0" advTm="0"/>
    </mc:Choice>
    <mc:Fallback>
      <p:transition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214755" y="125095"/>
            <a:ext cx="8326120" cy="756285"/>
          </a:xfrm>
        </p:spPr>
        <p:txBody>
          <a:bodyPr/>
          <a:lstStyle/>
          <a:p>
            <a:r>
              <a:rPr lang="zh-CN" altLang="en-US" sz="18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一期</a:t>
            </a:r>
            <a:r>
              <a:rPr lang="en-US" altLang="zh-CN" sz="18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EMS系统进展</a:t>
            </a:r>
            <a:r>
              <a:rPr lang="zh-CN" altLang="en-US" sz="18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运维现状</a:t>
            </a:r>
            <a:endParaRPr lang="zh-CN" altLang="en-US" sz="18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Oval 42"/>
          <p:cNvSpPr/>
          <p:nvPr/>
        </p:nvSpPr>
        <p:spPr bwMode="auto">
          <a:xfrm>
            <a:off x="1032115" y="988090"/>
            <a:ext cx="562430" cy="5611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032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109710" tIns="54855" rIns="109710" bIns="54855" numCol="1" anchor="t" anchorCtr="0" compatLnSpc="1"/>
          <a:lstStyle/>
          <a:p>
            <a:endParaRPr lang="en-US" sz="900" dirty="0">
              <a:latin typeface="微软雅黑" panose="020B0503020204020204" charset="-122"/>
            </a:endParaRPr>
          </a:p>
        </p:txBody>
      </p:sp>
      <p:sp>
        <p:nvSpPr>
          <p:cNvPr id="23" name="Freeform 35"/>
          <p:cNvSpPr>
            <a:spLocks noChangeAspect="1"/>
          </p:cNvSpPr>
          <p:nvPr/>
        </p:nvSpPr>
        <p:spPr bwMode="auto">
          <a:xfrm>
            <a:off x="1180969" y="1137328"/>
            <a:ext cx="264721" cy="262636"/>
          </a:xfrm>
          <a:custGeom>
            <a:avLst/>
            <a:gdLst>
              <a:gd name="T0" fmla="*/ 597 w 1245"/>
              <a:gd name="T1" fmla="*/ 1 h 1242"/>
              <a:gd name="T2" fmla="*/ 876 w 1245"/>
              <a:gd name="T3" fmla="*/ 315 h 1242"/>
              <a:gd name="T4" fmla="*/ 1006 w 1245"/>
              <a:gd name="T5" fmla="*/ 323 h 1242"/>
              <a:gd name="T6" fmla="*/ 1219 w 1245"/>
              <a:gd name="T7" fmla="*/ 438 h 1242"/>
              <a:gd name="T8" fmla="*/ 991 w 1245"/>
              <a:gd name="T9" fmla="*/ 755 h 1242"/>
              <a:gd name="T10" fmla="*/ 965 w 1245"/>
              <a:gd name="T11" fmla="*/ 1153 h 1242"/>
              <a:gd name="T12" fmla="*/ 630 w 1245"/>
              <a:gd name="T13" fmla="*/ 1026 h 1242"/>
              <a:gd name="T14" fmla="*/ 254 w 1245"/>
              <a:gd name="T15" fmla="*/ 1141 h 1242"/>
              <a:gd name="T16" fmla="*/ 254 w 1245"/>
              <a:gd name="T17" fmla="*/ 744 h 1242"/>
              <a:gd name="T18" fmla="*/ 24 w 1245"/>
              <a:gd name="T19" fmla="*/ 485 h 1242"/>
              <a:gd name="T20" fmla="*/ 229 w 1245"/>
              <a:gd name="T21" fmla="*/ 323 h 1242"/>
              <a:gd name="T22" fmla="*/ 394 w 1245"/>
              <a:gd name="T23" fmla="*/ 303 h 1242"/>
              <a:gd name="T24" fmla="*/ 548 w 1245"/>
              <a:gd name="T25" fmla="*/ 21 h 1242"/>
              <a:gd name="T26" fmla="*/ 597 w 1245"/>
              <a:gd name="T27" fmla="*/ 1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45" h="1242">
                <a:moveTo>
                  <a:pt x="597" y="1"/>
                </a:moveTo>
                <a:cubicBezTo>
                  <a:pt x="814" y="0"/>
                  <a:pt x="729" y="256"/>
                  <a:pt x="876" y="315"/>
                </a:cubicBezTo>
                <a:cubicBezTo>
                  <a:pt x="912" y="329"/>
                  <a:pt x="962" y="316"/>
                  <a:pt x="1006" y="323"/>
                </a:cubicBezTo>
                <a:cubicBezTo>
                  <a:pt x="1102" y="338"/>
                  <a:pt x="1204" y="343"/>
                  <a:pt x="1219" y="438"/>
                </a:cubicBezTo>
                <a:cubicBezTo>
                  <a:pt x="1245" y="597"/>
                  <a:pt x="1018" y="652"/>
                  <a:pt x="991" y="755"/>
                </a:cubicBezTo>
                <a:cubicBezTo>
                  <a:pt x="963" y="867"/>
                  <a:pt x="1142" y="1099"/>
                  <a:pt x="965" y="1153"/>
                </a:cubicBezTo>
                <a:cubicBezTo>
                  <a:pt x="814" y="1199"/>
                  <a:pt x="740" y="1044"/>
                  <a:pt x="630" y="1026"/>
                </a:cubicBezTo>
                <a:cubicBezTo>
                  <a:pt x="505" y="1005"/>
                  <a:pt x="422" y="1242"/>
                  <a:pt x="254" y="1141"/>
                </a:cubicBezTo>
                <a:cubicBezTo>
                  <a:pt x="119" y="1059"/>
                  <a:pt x="293" y="869"/>
                  <a:pt x="254" y="744"/>
                </a:cubicBezTo>
                <a:cubicBezTo>
                  <a:pt x="223" y="645"/>
                  <a:pt x="48" y="620"/>
                  <a:pt x="24" y="485"/>
                </a:cubicBezTo>
                <a:cubicBezTo>
                  <a:pt x="0" y="352"/>
                  <a:pt x="132" y="339"/>
                  <a:pt x="229" y="323"/>
                </a:cubicBezTo>
                <a:cubicBezTo>
                  <a:pt x="290" y="314"/>
                  <a:pt x="356" y="333"/>
                  <a:pt x="394" y="303"/>
                </a:cubicBezTo>
                <a:cubicBezTo>
                  <a:pt x="473" y="239"/>
                  <a:pt x="465" y="83"/>
                  <a:pt x="548" y="21"/>
                </a:cubicBezTo>
                <a:cubicBezTo>
                  <a:pt x="564" y="14"/>
                  <a:pt x="581" y="8"/>
                  <a:pt x="59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27" name="文本框 22"/>
          <p:cNvSpPr txBox="1"/>
          <p:nvPr/>
        </p:nvSpPr>
        <p:spPr>
          <a:xfrm>
            <a:off x="1790785" y="1068591"/>
            <a:ext cx="1980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现场问题解决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00917" y="1454096"/>
            <a:ext cx="3407299" cy="177673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 defTabSz="456565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完成程度：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96%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defTabSz="456565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响应速率：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&lt;0.5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天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defTabSz="456565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处理效率：2.1天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defTabSz="456565">
              <a:lnSpc>
                <a:spcPct val="150000"/>
              </a:lnSpc>
            </a:pP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Oval 42"/>
          <p:cNvSpPr/>
          <p:nvPr/>
        </p:nvSpPr>
        <p:spPr bwMode="auto">
          <a:xfrm>
            <a:off x="5897095" y="875014"/>
            <a:ext cx="562430" cy="5611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032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109710" tIns="54855" rIns="109710" bIns="54855" numCol="1" anchor="t" anchorCtr="0" compatLnSpc="1"/>
          <a:lstStyle/>
          <a:p>
            <a:endParaRPr lang="en-US" sz="900" dirty="0">
              <a:latin typeface="微软雅黑" panose="020B0503020204020204" charset="-122"/>
            </a:endParaRPr>
          </a:p>
        </p:txBody>
      </p:sp>
      <p:sp>
        <p:nvSpPr>
          <p:cNvPr id="38" name="Freeform 35"/>
          <p:cNvSpPr>
            <a:spLocks noChangeAspect="1"/>
          </p:cNvSpPr>
          <p:nvPr/>
        </p:nvSpPr>
        <p:spPr bwMode="auto">
          <a:xfrm>
            <a:off x="6055613" y="1024252"/>
            <a:ext cx="264721" cy="262636"/>
          </a:xfrm>
          <a:custGeom>
            <a:avLst/>
            <a:gdLst>
              <a:gd name="T0" fmla="*/ 597 w 1245"/>
              <a:gd name="T1" fmla="*/ 1 h 1242"/>
              <a:gd name="T2" fmla="*/ 876 w 1245"/>
              <a:gd name="T3" fmla="*/ 315 h 1242"/>
              <a:gd name="T4" fmla="*/ 1006 w 1245"/>
              <a:gd name="T5" fmla="*/ 323 h 1242"/>
              <a:gd name="T6" fmla="*/ 1219 w 1245"/>
              <a:gd name="T7" fmla="*/ 438 h 1242"/>
              <a:gd name="T8" fmla="*/ 991 w 1245"/>
              <a:gd name="T9" fmla="*/ 755 h 1242"/>
              <a:gd name="T10" fmla="*/ 965 w 1245"/>
              <a:gd name="T11" fmla="*/ 1153 h 1242"/>
              <a:gd name="T12" fmla="*/ 630 w 1245"/>
              <a:gd name="T13" fmla="*/ 1026 h 1242"/>
              <a:gd name="T14" fmla="*/ 254 w 1245"/>
              <a:gd name="T15" fmla="*/ 1141 h 1242"/>
              <a:gd name="T16" fmla="*/ 254 w 1245"/>
              <a:gd name="T17" fmla="*/ 744 h 1242"/>
              <a:gd name="T18" fmla="*/ 24 w 1245"/>
              <a:gd name="T19" fmla="*/ 485 h 1242"/>
              <a:gd name="T20" fmla="*/ 229 w 1245"/>
              <a:gd name="T21" fmla="*/ 323 h 1242"/>
              <a:gd name="T22" fmla="*/ 394 w 1245"/>
              <a:gd name="T23" fmla="*/ 303 h 1242"/>
              <a:gd name="T24" fmla="*/ 548 w 1245"/>
              <a:gd name="T25" fmla="*/ 21 h 1242"/>
              <a:gd name="T26" fmla="*/ 597 w 1245"/>
              <a:gd name="T27" fmla="*/ 1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45" h="1242">
                <a:moveTo>
                  <a:pt x="597" y="1"/>
                </a:moveTo>
                <a:cubicBezTo>
                  <a:pt x="814" y="0"/>
                  <a:pt x="729" y="256"/>
                  <a:pt x="876" y="315"/>
                </a:cubicBezTo>
                <a:cubicBezTo>
                  <a:pt x="912" y="329"/>
                  <a:pt x="962" y="316"/>
                  <a:pt x="1006" y="323"/>
                </a:cubicBezTo>
                <a:cubicBezTo>
                  <a:pt x="1102" y="338"/>
                  <a:pt x="1204" y="343"/>
                  <a:pt x="1219" y="438"/>
                </a:cubicBezTo>
                <a:cubicBezTo>
                  <a:pt x="1245" y="597"/>
                  <a:pt x="1018" y="652"/>
                  <a:pt x="991" y="755"/>
                </a:cubicBezTo>
                <a:cubicBezTo>
                  <a:pt x="963" y="867"/>
                  <a:pt x="1142" y="1099"/>
                  <a:pt x="965" y="1153"/>
                </a:cubicBezTo>
                <a:cubicBezTo>
                  <a:pt x="814" y="1199"/>
                  <a:pt x="740" y="1044"/>
                  <a:pt x="630" y="1026"/>
                </a:cubicBezTo>
                <a:cubicBezTo>
                  <a:pt x="505" y="1005"/>
                  <a:pt x="422" y="1242"/>
                  <a:pt x="254" y="1141"/>
                </a:cubicBezTo>
                <a:cubicBezTo>
                  <a:pt x="119" y="1059"/>
                  <a:pt x="293" y="869"/>
                  <a:pt x="254" y="744"/>
                </a:cubicBezTo>
                <a:cubicBezTo>
                  <a:pt x="223" y="645"/>
                  <a:pt x="48" y="620"/>
                  <a:pt x="24" y="485"/>
                </a:cubicBezTo>
                <a:cubicBezTo>
                  <a:pt x="0" y="352"/>
                  <a:pt x="132" y="339"/>
                  <a:pt x="229" y="323"/>
                </a:cubicBezTo>
                <a:cubicBezTo>
                  <a:pt x="290" y="314"/>
                  <a:pt x="356" y="333"/>
                  <a:pt x="394" y="303"/>
                </a:cubicBezTo>
                <a:cubicBezTo>
                  <a:pt x="473" y="239"/>
                  <a:pt x="465" y="83"/>
                  <a:pt x="548" y="21"/>
                </a:cubicBezTo>
                <a:cubicBezTo>
                  <a:pt x="564" y="14"/>
                  <a:pt x="581" y="8"/>
                  <a:pt x="59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39" name="文本框 22"/>
          <p:cNvSpPr txBox="1"/>
          <p:nvPr/>
        </p:nvSpPr>
        <p:spPr>
          <a:xfrm>
            <a:off x="6884485" y="1001468"/>
            <a:ext cx="1980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功能优化项目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48098" y="1378867"/>
            <a:ext cx="4845677" cy="103759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85750" indent="-285750" algn="just" defTabSz="45656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协助现场完成大小需求共计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69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项；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just" defTabSz="45656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EMS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系统总计完成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62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项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just" defTabSz="45656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正在进行中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项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图表 2"/>
          <p:cNvGraphicFramePr/>
          <p:nvPr/>
        </p:nvGraphicFramePr>
        <p:xfrm>
          <a:off x="6784340" y="30048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图表 5" descr="7b0a202020202263686172745265734964223a202234353236383434220a7d0a"/>
          <p:cNvGraphicFramePr/>
          <p:nvPr/>
        </p:nvGraphicFramePr>
        <p:xfrm>
          <a:off x="1445895" y="2990215"/>
          <a:ext cx="4171315" cy="2757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 advClick="0" advTm="0"/>
    </mc:Choice>
    <mc:Fallback>
      <p:transition advClick="0" advTm="0"/>
    </mc:Fallback>
  </mc:AlternateContent>
</p:sld>
</file>

<file path=ppt/tags/tag1.xml><?xml version="1.0" encoding="utf-8"?>
<p:tagLst xmlns:p="http://schemas.openxmlformats.org/presentationml/2006/main">
  <p:tag name="KSO_WM_UNIT_TABLE_BEAUTIFY" val="smartTable{f2f7d1e2-4b3e-427e-bdc2-fcf636aecfa7}"/>
</p:tagLst>
</file>

<file path=ppt/tags/tag10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5_1"/>
  <p:tag name="KSO_WM_UNIT_ID" val="diagram20201493_4*m_h_f*1_5_1"/>
  <p:tag name="KSO_WM_TEMPLATE_CATEGORY" val="diagram"/>
  <p:tag name="KSO_WM_TEMPLATE_INDEX" val="2020149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5_1"/>
  <p:tag name="KSO_WM_UNIT_ID" val="diagram20201493_4*m_h_a*1_5_1"/>
  <p:tag name="KSO_WM_TEMPLATE_CATEGORY" val="diagram"/>
  <p:tag name="KSO_WM_TEMPLATE_INDEX" val="20201493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1"/>
  <p:tag name="KSO_WM_UNIT_ID" val="diagram20201493_4*m_h_i*1_5_1"/>
  <p:tag name="KSO_WM_TEMPLATE_CATEGORY" val="diagram"/>
  <p:tag name="KSO_WM_TEMPLATE_INDEX" val="20201493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6"/>
  <p:tag name="KSO_WM_UNIT_ID" val="diagram20201493_4*m_i*1_6"/>
  <p:tag name="KSO_WM_TEMPLATE_CATEGORY" val="diagram"/>
  <p:tag name="KSO_WM_TEMPLATE_INDEX" val="20201493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7"/>
  <p:tag name="KSO_WM_UNIT_ID" val="diagram20201493_4*m_i*1_7"/>
  <p:tag name="KSO_WM_TEMPLATE_CATEGORY" val="diagram"/>
  <p:tag name="KSO_WM_TEMPLATE_INDEX" val="20201493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</p:tagLst>
</file>

<file path=ppt/tags/tag15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01493_4*m_h_f*1_3_1"/>
  <p:tag name="KSO_WM_TEMPLATE_CATEGORY" val="diagram"/>
  <p:tag name="KSO_WM_TEMPLATE_INDEX" val="2020149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201493_4*m_h_a*1_3_1"/>
  <p:tag name="KSO_WM_TEMPLATE_CATEGORY" val="diagram"/>
  <p:tag name="KSO_WM_TEMPLATE_INDEX" val="20201493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1493_4*m_h_i*1_3_1"/>
  <p:tag name="KSO_WM_TEMPLATE_CATEGORY" val="diagram"/>
  <p:tag name="KSO_WM_TEMPLATE_INDEX" val="20201493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8"/>
  <p:tag name="KSO_WM_UNIT_ID" val="diagram20201493_4*m_i*1_8"/>
  <p:tag name="KSO_WM_TEMPLATE_CATEGORY" val="diagram"/>
  <p:tag name="KSO_WM_TEMPLATE_INDEX" val="20201493"/>
  <p:tag name="KSO_WM_UNIT_LAYERLEVEL" val="1_1"/>
  <p:tag name="KSO_WM_TAG_VERSION" val="1.0"/>
  <p:tag name="KSO_WM_BEAUTIFY_FLAG" val="#wm#"/>
  <p:tag name="KSO_WM_UNIT_FILL_FORE_SCHEMECOLOR_INDEX" val="5"/>
  <p:tag name="KSO_WM_UNI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0"/>
  <p:tag name="KSO_WM_UNIT_ID" val="diagram20201493_4*m_i*1_10"/>
  <p:tag name="KSO_WM_TEMPLATE_CATEGORY" val="diagram"/>
  <p:tag name="KSO_WM_TEMPLATE_INDEX" val="20201493"/>
  <p:tag name="KSO_WM_UNIT_LAYERLEVEL" val="1_1"/>
  <p:tag name="KSO_WM_TAG_VERSION" val="1.0"/>
  <p:tag name="KSO_WM_BEAUTIFY_FLAG" val="#wm#"/>
  <p:tag name="KSO_WM_UNIT_LINE_FORE_SCHEMECOLOR_INDEX" val="5"/>
  <p:tag name="KSO_WM_UNIT_LINE_FILL_TYPE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1493_4*m_i*1_1"/>
  <p:tag name="KSO_WM_TEMPLATE_CATEGORY" val="diagram"/>
  <p:tag name="KSO_WM_TEMPLATE_INDEX" val="20201493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1"/>
  <p:tag name="KSO_WM_UNIT_ID" val="diagram20201493_4*m_i*1_11"/>
  <p:tag name="KSO_WM_TEMPLATE_CATEGORY" val="diagram"/>
  <p:tag name="KSO_WM_TEMPLATE_INDEX" val="20201493"/>
  <p:tag name="KSO_WM_UNIT_LAYERLEVEL" val="1_1"/>
  <p:tag name="KSO_WM_TAG_VERSION" val="1.0"/>
  <p:tag name="KSO_WM_BEAUTIFY_FLAG" val="#wm#"/>
  <p:tag name="KSO_WM_UNIT_LINE_FORE_SCHEMECOLOR_INDEX" val="5"/>
  <p:tag name="KSO_WM_UNIT_LINE_FILL_TYPE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2"/>
  <p:tag name="KSO_WM_UNIT_ID" val="diagram20201493_4*m_i*1_12"/>
  <p:tag name="KSO_WM_TEMPLATE_CATEGORY" val="diagram"/>
  <p:tag name="KSO_WM_TEMPLATE_INDEX" val="20201493"/>
  <p:tag name="KSO_WM_UNIT_LAYERLEVEL" val="1_1"/>
  <p:tag name="KSO_WM_TAG_VERSION" val="1.0"/>
  <p:tag name="KSO_WM_BEAUTIFY_FLAG" val="#wm#"/>
  <p:tag name="KSO_WM_UNIT_LINE_FORE_SCHEMECOLOR_INDEX" val="5"/>
  <p:tag name="KSO_WM_UNIT_LINE_FILL_TYPE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3"/>
  <p:tag name="KSO_WM_UNIT_ID" val="diagram20201493_4*m_i*1_13"/>
  <p:tag name="KSO_WM_TEMPLATE_CATEGORY" val="diagram"/>
  <p:tag name="KSO_WM_TEMPLATE_INDEX" val="20201493"/>
  <p:tag name="KSO_WM_UNIT_LAYERLEVEL" val="1_1"/>
  <p:tag name="KSO_WM_TAG_VERSION" val="1.0"/>
  <p:tag name="KSO_WM_BEAUTIFY_FLAG" val="#wm#"/>
  <p:tag name="KSO_WM_UNIT_FILL_FORE_SCHEMECOLOR_INDEX" val="5"/>
  <p:tag name="KSO_WM_UNI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4"/>
  <p:tag name="KSO_WM_UNIT_ID" val="diagram20201493_4*m_i*1_14"/>
  <p:tag name="KSO_WM_TEMPLATE_CATEGORY" val="diagram"/>
  <p:tag name="KSO_WM_TEMPLATE_INDEX" val="20201493"/>
  <p:tag name="KSO_WM_UNIT_LAYERLEVEL" val="1_1"/>
  <p:tag name="KSO_WM_TAG_VERSION" val="1.0"/>
  <p:tag name="KSO_WM_BEAUTIFY_FLAG" val="#wm#"/>
  <p:tag name="KSO_WM_UNIT_FILL_FORE_SCHEMECOLOR_INDEX" val="5"/>
  <p:tag name="KSO_WM_UNI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5"/>
  <p:tag name="KSO_WM_UNIT_ID" val="diagram20201493_4*m_i*1_15"/>
  <p:tag name="KSO_WM_TEMPLATE_CATEGORY" val="diagram"/>
  <p:tag name="KSO_WM_TEMPLATE_INDEX" val="20201493"/>
  <p:tag name="KSO_WM_UNIT_LAYERLEVEL" val="1_1"/>
  <p:tag name="KSO_WM_TAG_VERSION" val="1.0"/>
  <p:tag name="KSO_WM_BEAUTIFY_FLAG" val="#wm#"/>
  <p:tag name="KSO_WM_UNIT_FILL_FORE_SCHEMECOLOR_INDEX" val="5"/>
  <p:tag name="KSO_WM_UNI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7"/>
  <p:tag name="KSO_WM_UNIT_ID" val="diagram20201493_4*m_i*1_17"/>
  <p:tag name="KSO_WM_TEMPLATE_CATEGORY" val="diagram"/>
  <p:tag name="KSO_WM_TEMPLATE_INDEX" val="20201493"/>
  <p:tag name="KSO_WM_UNIT_LAYERLEVEL" val="1_1"/>
  <p:tag name="KSO_WM_TAG_VERSION" val="1.0"/>
  <p:tag name="KSO_WM_BEAUTIFY_FLAG" val="#wm#"/>
  <p:tag name="KSO_WM_UNIT_FILL_FORE_SCHEMECOLOR_INDEX" val="5"/>
  <p:tag name="KSO_WM_UNIT_FILL_TYPE" val="1"/>
</p:tagLst>
</file>

<file path=ppt/tags/tag26.xml><?xml version="1.0" encoding="utf-8"?>
<p:tagLst xmlns:p="http://schemas.openxmlformats.org/presentationml/2006/main">
  <p:tag name="KSO_WM_UNIT_RELATE_UNITID" val="layout_m1"/>
  <p:tag name="KSO_WM_UNIT_PRESET_TEXT" val="起源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g"/>
  <p:tag name="KSO_WM_UNIT_INDEX" val="1_1"/>
  <p:tag name="KSO_WM_UNIT_ID" val="diagram20201493_4*m_g*1_1"/>
  <p:tag name="KSO_WM_TEMPLATE_CATEGORY" val="diagram"/>
  <p:tag name="KSO_WM_TEMPLATE_INDEX" val="20201493"/>
  <p:tag name="KSO_WM_UNIT_LAYERLEVEL" val="1_1"/>
  <p:tag name="KSO_WM_TAG_VERSION" val="1.0"/>
  <p:tag name="KSO_WM_BEAUTIFY_FLAG" val="#wm#"/>
  <p:tag name="KSO_WM_UNIT_TEXT_FILL_FORE_SCHEMECOLOR_INDEX" val="14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0"/>
  <p:tag name="KSO_WM_UNIT_ID" val="diagram20201493_4*m_i*1_20"/>
  <p:tag name="KSO_WM_TEMPLATE_CATEGORY" val="diagram"/>
  <p:tag name="KSO_WM_TEMPLATE_INDEX" val="20201493"/>
  <p:tag name="KSO_WM_UNIT_LAYERLEVEL" val="1_1"/>
  <p:tag name="KSO_WM_TAG_VERSION" val="1.0"/>
  <p:tag name="KSO_WM_BEAUTIFY_FLAG" val="#wm#"/>
  <p:tag name="KSO_WM_UNIT_LINE_FORE_SCHEMECOLOR_INDEX" val="5"/>
  <p:tag name="KSO_WM_UNIT_LINE_FILL_TYPE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1"/>
  <p:tag name="KSO_WM_UNIT_ID" val="diagram20201493_4*m_i*1_21"/>
  <p:tag name="KSO_WM_TEMPLATE_CATEGORY" val="diagram"/>
  <p:tag name="KSO_WM_TEMPLATE_INDEX" val="20201493"/>
  <p:tag name="KSO_WM_UNIT_LAYERLEVEL" val="1_1"/>
  <p:tag name="KSO_WM_TAG_VERSION" val="1.0"/>
  <p:tag name="KSO_WM_BEAUTIFY_FLAG" val="#wm#"/>
  <p:tag name="KSO_WM_UNIT_FILL_FORE_SCHEMECOLOR_INDEX" val="5"/>
  <p:tag name="KSO_WM_UNI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2"/>
  <p:tag name="KSO_WM_UNIT_ID" val="diagram20201493_4*m_i*1_22"/>
  <p:tag name="KSO_WM_TEMPLATE_CATEGORY" val="diagram"/>
  <p:tag name="KSO_WM_TEMPLATE_INDEX" val="20201493"/>
  <p:tag name="KSO_WM_UNIT_LAYERLEVEL" val="1_1"/>
  <p:tag name="KSO_WM_TAG_VERSION" val="1.0"/>
  <p:tag name="KSO_WM_BEAUTIFY_FLAG" val="#wm#"/>
  <p:tag name="KSO_WM_UNIT_LINE_FORE_SCHEMECOLOR_INDEX" val="5"/>
  <p:tag name="KSO_WM_UNIT_LINE_FILL_TYPE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diagram20201493_4*m_i*1_2"/>
  <p:tag name="KSO_WM_TEMPLATE_CATEGORY" val="diagram"/>
  <p:tag name="KSO_WM_TEMPLATE_INDEX" val="20201493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3"/>
  <p:tag name="KSO_WM_UNIT_ID" val="diagram20201493_4*m_i*1_23"/>
  <p:tag name="KSO_WM_TEMPLATE_CATEGORY" val="diagram"/>
  <p:tag name="KSO_WM_TEMPLATE_INDEX" val="20201493"/>
  <p:tag name="KSO_WM_UNIT_LAYERLEVEL" val="1_1"/>
  <p:tag name="KSO_WM_TAG_VERSION" val="1.0"/>
  <p:tag name="KSO_WM_BEAUTIFY_FLAG" val="#wm#"/>
  <p:tag name="KSO_WM_UNIT_LINE_FORE_SCHEMECOLOR_INDEX" val="5"/>
  <p:tag name="KSO_WM_UNIT_LINE_FILL_TYPE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4"/>
  <p:tag name="KSO_WM_UNIT_ID" val="diagram20201493_4*m_i*1_24"/>
  <p:tag name="KSO_WM_TEMPLATE_CATEGORY" val="diagram"/>
  <p:tag name="KSO_WM_TEMPLATE_INDEX" val="20201493"/>
  <p:tag name="KSO_WM_UNIT_LAYERLEVEL" val="1_1"/>
  <p:tag name="KSO_WM_TAG_VERSION" val="1.0"/>
  <p:tag name="KSO_WM_BEAUTIFY_FLAG" val="#wm#"/>
  <p:tag name="KSO_WM_UNIT_FILL_FORE_SCHEMECOLOR_INDEX" val="5"/>
  <p:tag name="KSO_WM_UNI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5"/>
  <p:tag name="KSO_WM_UNIT_ID" val="diagram20201493_4*m_i*1_25"/>
  <p:tag name="KSO_WM_TEMPLATE_CATEGORY" val="diagram"/>
  <p:tag name="KSO_WM_TEMPLATE_INDEX" val="20201493"/>
  <p:tag name="KSO_WM_UNIT_LAYERLEVEL" val="1_1"/>
  <p:tag name="KSO_WM_TAG_VERSION" val="1.0"/>
  <p:tag name="KSO_WM_BEAUTIFY_FLAG" val="#wm#"/>
  <p:tag name="KSO_WM_UNIT_FILL_FORE_SCHEMECOLOR_INDEX" val="5"/>
  <p:tag name="KSO_WM_UNIT_FILL_TYPE" val="1"/>
</p:tagLst>
</file>

<file path=ppt/tags/tag33.xml><?xml version="1.0" encoding="utf-8"?>
<p:tagLst xmlns:p="http://schemas.openxmlformats.org/presentationml/2006/main">
  <p:tag name="KSO_WM_UNIT_RELATE_UNITID" val="layout_m1"/>
  <p:tag name="KSO_WM_UNIT_PRESET_TEXT" val="发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g"/>
  <p:tag name="KSO_WM_UNIT_INDEX" val="1_2"/>
  <p:tag name="KSO_WM_UNIT_ID" val="diagram20201493_4*m_g*1_2"/>
  <p:tag name="KSO_WM_TEMPLATE_CATEGORY" val="diagram"/>
  <p:tag name="KSO_WM_TEMPLATE_INDEX" val="20201493"/>
  <p:tag name="KSO_WM_UNIT_LAYERLEVEL" val="1_1"/>
  <p:tag name="KSO_WM_TAG_VERSION" val="1.0"/>
  <p:tag name="KSO_WM_BEAUTIFY_FLAG" val="#wm#"/>
  <p:tag name="KSO_WM_UNIT_TEXT_FILL_FORE_SCHEMECOLOR_INDEX" val="14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diagram20201493_4*m_i*1_2"/>
  <p:tag name="KSO_WM_TEMPLATE_CATEGORY" val="diagram"/>
  <p:tag name="KSO_WM_TEMPLATE_INDEX" val="20201493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1493_4*m_h_i*1_2_1"/>
  <p:tag name="KSO_WM_TEMPLATE_CATEGORY" val="diagram"/>
  <p:tag name="KSO_WM_TEMPLATE_INDEX" val="20201493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9"/>
  <p:tag name="KSO_WM_UNIT_ID" val="diagram20201493_4*m_i*1_9"/>
  <p:tag name="KSO_WM_TEMPLATE_CATEGORY" val="diagram"/>
  <p:tag name="KSO_WM_TEMPLATE_INDEX" val="20201493"/>
  <p:tag name="KSO_WM_UNIT_LAYERLEVEL" val="1_1"/>
  <p:tag name="KSO_WM_TAG_VERSION" val="1.0"/>
  <p:tag name="KSO_WM_BEAUTIFY_FLAG" val="#wm#"/>
  <p:tag name="KSO_WM_UNIT_LINE_FORE_SCHEMECOLOR_INDEX" val="5"/>
  <p:tag name="KSO_WM_UNIT_LINE_FILL_TYPE" val="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6"/>
  <p:tag name="KSO_WM_UNIT_ID" val="diagram20201493_4*m_i*1_16"/>
  <p:tag name="KSO_WM_TEMPLATE_CATEGORY" val="diagram"/>
  <p:tag name="KSO_WM_TEMPLATE_INDEX" val="20201493"/>
  <p:tag name="KSO_WM_UNIT_LAYERLEVEL" val="1_1"/>
  <p:tag name="KSO_WM_TAG_VERSION" val="1.0"/>
  <p:tag name="KSO_WM_BEAUTIFY_FLAG" val="#wm#"/>
  <p:tag name="KSO_WM_UNIT_FILL_FORE_SCHEMECOLOR_INDEX" val="5"/>
  <p:tag name="KSO_WM_UNI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8"/>
  <p:tag name="KSO_WM_UNIT_ID" val="diagram20201493_4*m_i*1_18"/>
  <p:tag name="KSO_WM_TEMPLATE_CATEGORY" val="diagram"/>
  <p:tag name="KSO_WM_TEMPLATE_INDEX" val="20201493"/>
  <p:tag name="KSO_WM_UNIT_LAYERLEVEL" val="1_1"/>
  <p:tag name="KSO_WM_TAG_VERSION" val="1.0"/>
  <p:tag name="KSO_WM_BEAUTIFY_FLAG" val="#wm#"/>
  <p:tag name="KSO_WM_UNIT_LINE_FORE_SCHEMECOLOR_INDEX" val="5"/>
  <p:tag name="KSO_WM_UNIT_LINE_FILL_TYPE" val="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9"/>
  <p:tag name="KSO_WM_UNIT_ID" val="diagram20201493_4*m_i*1_19"/>
  <p:tag name="KSO_WM_TEMPLATE_CATEGORY" val="diagram"/>
  <p:tag name="KSO_WM_TEMPLATE_INDEX" val="20201493"/>
  <p:tag name="KSO_WM_UNIT_LAYERLEVEL" val="1_1"/>
  <p:tag name="KSO_WM_TAG_VERSION" val="1.0"/>
  <p:tag name="KSO_WM_BEAUTIFY_FLAG" val="#wm#"/>
  <p:tag name="KSO_WM_UNIT_FILL_FORE_SCHEMECOLOR_INDEX" val="5"/>
  <p:tag name="KSO_WM_UNI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3"/>
  <p:tag name="KSO_WM_UNIT_ID" val="diagram20201493_4*m_i*1_3"/>
  <p:tag name="KSO_WM_TEMPLATE_CATEGORY" val="diagram"/>
  <p:tag name="KSO_WM_TEMPLATE_INDEX" val="20201493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</p:tagLst>
</file>

<file path=ppt/tags/tag40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1493_4*m_h_a*1_1_1"/>
  <p:tag name="KSO_WM_TEMPLATE_CATEGORY" val="diagram"/>
  <p:tag name="KSO_WM_TEMPLATE_INDEX" val="20201493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41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1493_4*m_h_f*1_1_1"/>
  <p:tag name="KSO_WM_TEMPLATE_CATEGORY" val="diagram"/>
  <p:tag name="KSO_WM_TEMPLATE_INDEX" val="2020149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01493_4*m_h_f*1_2_1"/>
  <p:tag name="KSO_WM_TEMPLATE_CATEGORY" val="diagram"/>
  <p:tag name="KSO_WM_TEMPLATE_INDEX" val="2020149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1493_4*m_h_a*1_2_1"/>
  <p:tag name="KSO_WM_TEMPLATE_CATEGORY" val="diagram"/>
  <p:tag name="KSO_WM_TEMPLATE_INDEX" val="20201493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1493_4*m_h_i*1_2_1"/>
  <p:tag name="KSO_WM_TEMPLATE_CATEGORY" val="diagram"/>
  <p:tag name="KSO_WM_TEMPLATE_INDEX" val="20201493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45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201493_4*m_h_f*1_4_1"/>
  <p:tag name="KSO_WM_TEMPLATE_CATEGORY" val="diagram"/>
  <p:tag name="KSO_WM_TEMPLATE_INDEX" val="2020149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201493_4*m_h_a*1_4_1"/>
  <p:tag name="KSO_WM_TEMPLATE_CATEGORY" val="diagram"/>
  <p:tag name="KSO_WM_TEMPLATE_INDEX" val="20201493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201493_4*m_h_i*1_4_1"/>
  <p:tag name="KSO_WM_TEMPLATE_CATEGORY" val="diagram"/>
  <p:tag name="KSO_WM_TEMPLATE_INDEX" val="20201493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48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6_1"/>
  <p:tag name="KSO_WM_UNIT_ID" val="diagram20201493_4*m_h_f*1_6_1"/>
  <p:tag name="KSO_WM_TEMPLATE_CATEGORY" val="diagram"/>
  <p:tag name="KSO_WM_TEMPLATE_INDEX" val="2020149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6_1"/>
  <p:tag name="KSO_WM_UNIT_ID" val="diagram20201493_4*m_h_a*1_6_1"/>
  <p:tag name="KSO_WM_TEMPLATE_CATEGORY" val="diagram"/>
  <p:tag name="KSO_WM_TEMPLATE_INDEX" val="2020149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5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4"/>
  <p:tag name="KSO_WM_UNIT_ID" val="diagram20201493_4*m_i*1_4"/>
  <p:tag name="KSO_WM_TEMPLATE_CATEGORY" val="diagram"/>
  <p:tag name="KSO_WM_TEMPLATE_INDEX" val="20201493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1"/>
  <p:tag name="KSO_WM_UNIT_ID" val="diagram20201493_4*m_h_i*1_6_1"/>
  <p:tag name="KSO_WM_TEMPLATE_CATEGORY" val="diagram"/>
  <p:tag name="KSO_WM_TEMPLATE_INDEX" val="2020149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5"/>
  <p:tag name="KSO_WM_UNIT_TEXT_FILL_TYPE" val="1"/>
</p:tagLst>
</file>

<file path=ppt/tags/tag51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7_1"/>
  <p:tag name="KSO_WM_UNIT_ID" val="diagram20201493_4*m_h_f*1_7_1"/>
  <p:tag name="KSO_WM_TEMPLATE_CATEGORY" val="diagram"/>
  <p:tag name="KSO_WM_TEMPLATE_INDEX" val="2020149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7_1"/>
  <p:tag name="KSO_WM_UNIT_ID" val="diagram20201493_4*m_h_a*1_7_1"/>
  <p:tag name="KSO_WM_TEMPLATE_CATEGORY" val="diagram"/>
  <p:tag name="KSO_WM_TEMPLATE_INDEX" val="20201493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7_1"/>
  <p:tag name="KSO_WM_UNIT_ID" val="diagram20201493_4*m_h_i*1_7_1"/>
  <p:tag name="KSO_WM_TEMPLATE_CATEGORY" val="diagram"/>
  <p:tag name="KSO_WM_TEMPLATE_INDEX" val="20201493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54.xml><?xml version="1.0" encoding="utf-8"?>
<p:tagLst xmlns:p="http://schemas.openxmlformats.org/presentationml/2006/main">
  <p:tag name="KSO_WM_UNIT_TABLE_BEAUTIFY" val="smartTable{8e1738c9-ebe2-41c8-8778-38924403d895}"/>
  <p:tag name="TABLE_ENDDRAG_ORIGIN_RECT" val="752*437"/>
  <p:tag name="TABLE_ENDDRAG_RECT" val="112*80*752*437"/>
</p:tagLst>
</file>

<file path=ppt/tags/tag55.xml><?xml version="1.0" encoding="utf-8"?>
<p:tagLst xmlns:p="http://schemas.openxmlformats.org/presentationml/2006/main">
  <p:tag name="KSO_WM_UNIT_TABLE_BEAUTIFY" val="smartTable{8ef9b74a-a701-4159-b54b-174036140526}"/>
  <p:tag name="TABLE_ENDDRAG_ORIGIN_RECT" val="752*256"/>
  <p:tag name="TABLE_ENDDRAG_RECT" val="101*92*752*256"/>
</p:tagLst>
</file>

<file path=ppt/tags/tag56.xml><?xml version="1.0" encoding="utf-8"?>
<p:tagLst xmlns:p="http://schemas.openxmlformats.org/presentationml/2006/main">
  <p:tag name="ISPRING_PRESENTATION_TITLE" val="简约商务通用模板"/>
  <p:tag name="COMMONDATA" val="eyJoZGlkIjoiZmMyZTk4ZmE0MTBiMTBkNWI4MmY4ZTE4YTQ3ZDllYTcifQ=="/>
</p:tagLst>
</file>

<file path=ppt/tags/tag6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7_1"/>
  <p:tag name="KSO_WM_UNIT_ID" val="diagram20201493_4*m_h_f*1_7_1"/>
  <p:tag name="KSO_WM_TEMPLATE_CATEGORY" val="diagram"/>
  <p:tag name="KSO_WM_TEMPLATE_INDEX" val="2020149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7_1"/>
  <p:tag name="KSO_WM_UNIT_ID" val="diagram20201493_4*m_h_a*1_7_1"/>
  <p:tag name="KSO_WM_TEMPLATE_CATEGORY" val="diagram"/>
  <p:tag name="KSO_WM_TEMPLATE_INDEX" val="20201493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7_1"/>
  <p:tag name="KSO_WM_UNIT_ID" val="diagram20201493_4*m_h_i*1_7_1"/>
  <p:tag name="KSO_WM_TEMPLATE_CATEGORY" val="diagram"/>
  <p:tag name="KSO_WM_TEMPLATE_INDEX" val="20201493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5"/>
  <p:tag name="KSO_WM_UNIT_ID" val="diagram20201493_4*m_i*1_5"/>
  <p:tag name="KSO_WM_TEMPLATE_CATEGORY" val="diagram"/>
  <p:tag name="KSO_WM_TEMPLATE_INDEX" val="20201493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2749</Words>
  <Application>WPS 演示</Application>
  <PresentationFormat>宽屏</PresentationFormat>
  <Paragraphs>591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Impact</vt:lpstr>
      <vt:lpstr>微软雅黑 Light</vt:lpstr>
      <vt:lpstr>思源黑体 CN Light</vt:lpstr>
      <vt:lpstr>黑体</vt:lpstr>
      <vt:lpstr>Calibri</vt:lpstr>
      <vt:lpstr>等线</vt:lpstr>
      <vt:lpstr>Arial</vt:lpstr>
      <vt:lpstr>標楷體</vt:lpstr>
      <vt:lpstr>Times New Roman</vt:lpstr>
      <vt:lpstr>Wingdings</vt:lpstr>
      <vt:lpstr>Aharoni</vt:lpstr>
      <vt:lpstr>Yu Gothic UI Semibold</vt:lpstr>
      <vt:lpstr>仿宋_GB2312</vt:lpstr>
      <vt:lpstr>仿宋</vt:lpstr>
      <vt:lpstr>Arial Unicode MS</vt:lpstr>
      <vt:lpstr>等线 Light</vt:lpstr>
      <vt:lpstr>华文琥珀</vt:lpstr>
      <vt:lpstr>Times New Roman</vt:lpstr>
      <vt:lpstr>Calibri</vt:lpstr>
      <vt:lpstr>Office 主题​​</vt:lpstr>
      <vt:lpstr>PowerPoint 演示文稿</vt:lpstr>
      <vt:lpstr>PowerPoint 演示文稿</vt:lpstr>
      <vt:lpstr>矽佳一期EMS项目背景与目标</vt:lpstr>
      <vt:lpstr>矽佳一期EMS项目组织架构</vt:lpstr>
      <vt:lpstr>PowerPoint 演示文稿</vt:lpstr>
      <vt:lpstr>重要里程碑节点</vt:lpstr>
      <vt:lpstr>PowerPoint 演示文稿</vt:lpstr>
      <vt:lpstr>EMS系统进展运维现状</vt:lpstr>
      <vt:lpstr>EMS系统进展运维现状</vt:lpstr>
      <vt:lpstr>矽佳测试EMS系统关键里程碑计划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简约商务通用模板</dc:title>
  <dc:creator>Regina x230i</dc:creator>
  <dc:subject>www.33ppt.com</dc:subject>
  <cp:lastModifiedBy>只能征服</cp:lastModifiedBy>
  <cp:revision>748</cp:revision>
  <dcterms:created xsi:type="dcterms:W3CDTF">2016-11-26T04:20:00Z</dcterms:created>
  <dcterms:modified xsi:type="dcterms:W3CDTF">2022-07-03T06:49:58Z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4701244D5A2F474EA10B0968C458F27A</vt:lpwstr>
  </property>
  <property fmtid="{D5CDD505-2E9C-101B-9397-08002B2CF9AE}" pid="4" name="KSOSaveFontToCloudKey">
    <vt:lpwstr>298495287_embed</vt:lpwstr>
  </property>
</Properties>
</file>