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743" r:id="rId2"/>
    <p:sldId id="754" r:id="rId3"/>
    <p:sldId id="288" r:id="rId4"/>
    <p:sldId id="772" r:id="rId5"/>
    <p:sldId id="761" r:id="rId6"/>
    <p:sldId id="7431" r:id="rId7"/>
    <p:sldId id="7659" r:id="rId8"/>
    <p:sldId id="762" r:id="rId9"/>
    <p:sldId id="3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BE"/>
    <a:srgbClr val="B0CAE4"/>
    <a:srgbClr val="6195CA"/>
    <a:srgbClr val="002060"/>
    <a:srgbClr val="7F7F7F"/>
    <a:srgbClr val="0033CC"/>
    <a:srgbClr val="0026AC"/>
    <a:srgbClr val="D9D9D9"/>
    <a:srgbClr val="376092"/>
    <a:srgbClr val="400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02" autoAdjust="0"/>
    <p:restoredTop sz="94249" autoAdjust="0"/>
  </p:normalViewPr>
  <p:slideViewPr>
    <p:cSldViewPr snapToGrid="0">
      <p:cViewPr varScale="1">
        <p:scale>
          <a:sx n="110" d="100"/>
          <a:sy n="110" d="100"/>
        </p:scale>
        <p:origin x="138" y="19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0581-D3D1-49CE-818B-AB950C2A4E67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5E35-5CD3-4698-8457-D7B78D22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6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3BFC3-69EA-4A61-A43E-8273B579A4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0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3BFC3-69EA-4A61-A43E-8273B579A4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ED7F-8622-402C-9159-17D97DEAAEA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ED7F-8622-402C-9159-17D97DEAAE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6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EED7F-8622-402C-9159-17D97DEAAE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B91EA-41AE-4DA4-9FF2-8023A0DAA5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2455C947-B82F-4963-B373-17D802A3BC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3477892" cy="67866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Freeform 6">
            <a:extLst>
              <a:ext uri="{FF2B5EF4-FFF2-40B4-BE49-F238E27FC236}">
                <a16:creationId xmlns:a16="http://schemas.microsoft.com/office/drawing/2014/main" id="{95AA9274-9636-4A52-B5CB-23A5DC423902}"/>
              </a:ext>
            </a:extLst>
          </p:cNvPr>
          <p:cNvSpPr>
            <a:spLocks/>
          </p:cNvSpPr>
          <p:nvPr userDrawn="1"/>
        </p:nvSpPr>
        <p:spPr bwMode="auto">
          <a:xfrm>
            <a:off x="10438965" y="538182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A06C731-8D25-4C13-83E0-4A6F22C19287}"/>
              </a:ext>
            </a:extLst>
          </p:cNvPr>
          <p:cNvSpPr>
            <a:spLocks/>
          </p:cNvSpPr>
          <p:nvPr userDrawn="1"/>
        </p:nvSpPr>
        <p:spPr bwMode="auto">
          <a:xfrm>
            <a:off x="6845371" y="304967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006FBE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75835B5-2E04-4BB3-9363-02E7849A4893}"/>
              </a:ext>
            </a:extLst>
          </p:cNvPr>
          <p:cNvSpPr>
            <a:spLocks/>
          </p:cNvSpPr>
          <p:nvPr userDrawn="1"/>
        </p:nvSpPr>
        <p:spPr bwMode="auto">
          <a:xfrm>
            <a:off x="10776638" y="3109912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A3FAA34-E313-4D87-900C-DEB3CAAAE33B}"/>
              </a:ext>
            </a:extLst>
          </p:cNvPr>
          <p:cNvSpPr>
            <a:spLocks/>
          </p:cNvSpPr>
          <p:nvPr userDrawn="1"/>
        </p:nvSpPr>
        <p:spPr bwMode="auto">
          <a:xfrm>
            <a:off x="7166822" y="599630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0B694924-52D3-4D70-BFAC-AD4D95693346}"/>
              </a:ext>
            </a:extLst>
          </p:cNvPr>
          <p:cNvSpPr>
            <a:spLocks/>
          </p:cNvSpPr>
          <p:nvPr userDrawn="1"/>
        </p:nvSpPr>
        <p:spPr bwMode="auto">
          <a:xfrm>
            <a:off x="8418732" y="748018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>
            <a:prstTxWarp prst="textNoShape">
              <a:avLst/>
            </a:prstTxWarp>
          </a:bodyPr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77CDB1DB-C45E-448C-801C-F3843BA9F6B4}"/>
              </a:ext>
            </a:extLst>
          </p:cNvPr>
          <p:cNvSpPr>
            <a:spLocks/>
          </p:cNvSpPr>
          <p:nvPr userDrawn="1"/>
        </p:nvSpPr>
        <p:spPr bwMode="auto">
          <a:xfrm>
            <a:off x="6093998" y="1692401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  <a:headEnd/>
            <a:tailE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22EA85-7CFF-4B05-A6F6-0BD107DB3083}"/>
              </a:ext>
            </a:extLst>
          </p:cNvPr>
          <p:cNvSpPr txBox="1"/>
          <p:nvPr userDrawn="1"/>
        </p:nvSpPr>
        <p:spPr>
          <a:xfrm>
            <a:off x="8568581" y="1525646"/>
            <a:ext cx="2765534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0070C0"/>
                </a:solidFill>
                <a:latin typeface="Impact" panose="020B0806030902050204" pitchFamily="34" charset="0"/>
              </a:rPr>
              <a:t>2020</a:t>
            </a:r>
            <a:endParaRPr lang="zh-CN" altLang="en-US" sz="96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2E4C5A-4DDA-4D83-8AA4-88DA460114AD}"/>
              </a:ext>
            </a:extLst>
          </p:cNvPr>
          <p:cNvSpPr txBox="1"/>
          <p:nvPr userDrawn="1"/>
        </p:nvSpPr>
        <p:spPr>
          <a:xfrm>
            <a:off x="2083642" y="6301875"/>
            <a:ext cx="1801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www.taizhitech.com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D2C365F-7BBF-4AD1-882A-E72220CE2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0" y="6088087"/>
            <a:ext cx="1796463" cy="7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8943636-A608-443F-8549-946DD1865313}"/>
              </a:ext>
            </a:extLst>
          </p:cNvPr>
          <p:cNvSpPr/>
          <p:nvPr userDrawn="1"/>
        </p:nvSpPr>
        <p:spPr>
          <a:xfrm>
            <a:off x="-2221" y="1874378"/>
            <a:ext cx="12194221" cy="3600618"/>
          </a:xfrm>
          <a:prstGeom prst="rect">
            <a:avLst/>
          </a:prstGeom>
          <a:gradFill flip="none" rotWithShape="1">
            <a:gsLst>
              <a:gs pos="0">
                <a:srgbClr val="006FBE">
                  <a:shade val="30000"/>
                  <a:satMod val="115000"/>
                  <a:alpha val="80000"/>
                </a:srgbClr>
              </a:gs>
              <a:gs pos="50000">
                <a:srgbClr val="006FBE">
                  <a:shade val="67500"/>
                  <a:satMod val="115000"/>
                </a:srgbClr>
              </a:gs>
              <a:gs pos="100000">
                <a:srgbClr val="006FB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">
            <a:extLst>
              <a:ext uri="{FF2B5EF4-FFF2-40B4-BE49-F238E27FC236}">
                <a16:creationId xmlns:a16="http://schemas.microsoft.com/office/drawing/2014/main" id="{97A85101-3F8B-41B5-B0D4-7DF49A966F36}"/>
              </a:ext>
            </a:extLst>
          </p:cNvPr>
          <p:cNvSpPr/>
          <p:nvPr userDrawn="1"/>
        </p:nvSpPr>
        <p:spPr>
          <a:xfrm>
            <a:off x="10617200" y="6232525"/>
            <a:ext cx="318877" cy="31887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1">
            <a:extLst>
              <a:ext uri="{FF2B5EF4-FFF2-40B4-BE49-F238E27FC236}">
                <a16:creationId xmlns:a16="http://schemas.microsoft.com/office/drawing/2014/main" id="{D6082D51-6F01-4609-AE7E-047091FDF6BE}"/>
              </a:ext>
            </a:extLst>
          </p:cNvPr>
          <p:cNvSpPr/>
          <p:nvPr userDrawn="1"/>
        </p:nvSpPr>
        <p:spPr>
          <a:xfrm>
            <a:off x="11015238" y="6232525"/>
            <a:ext cx="318877" cy="31887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圆角矩形 14">
            <a:extLst>
              <a:ext uri="{FF2B5EF4-FFF2-40B4-BE49-F238E27FC236}">
                <a16:creationId xmlns:a16="http://schemas.microsoft.com/office/drawing/2014/main" id="{72620545-33C0-42AA-95BB-75ABBC2352D4}"/>
              </a:ext>
            </a:extLst>
          </p:cNvPr>
          <p:cNvSpPr/>
          <p:nvPr userDrawn="1"/>
        </p:nvSpPr>
        <p:spPr>
          <a:xfrm>
            <a:off x="11413276" y="6232525"/>
            <a:ext cx="318877" cy="31887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2644C6B-39D6-4410-AF9B-9B1660E20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1" y="1459036"/>
            <a:ext cx="4321603" cy="512027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6">
            <a:extLst>
              <a:ext uri="{FF2B5EF4-FFF2-40B4-BE49-F238E27FC236}">
                <a16:creationId xmlns:a16="http://schemas.microsoft.com/office/drawing/2014/main" id="{5691EB79-E058-4B0A-9527-DDE8CE057708}"/>
              </a:ext>
            </a:extLst>
          </p:cNvPr>
          <p:cNvSpPr txBox="1"/>
          <p:nvPr userDrawn="1"/>
        </p:nvSpPr>
        <p:spPr>
          <a:xfrm>
            <a:off x="37175" y="228430"/>
            <a:ext cx="42844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400" b="1" spc="400" dirty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b="1" spc="400" dirty="0">
                <a:solidFill>
                  <a:schemeClr val="bg1">
                    <a:lumMod val="7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en-US" altLang="zh-CN" b="1" spc="400" dirty="0">
                <a:solidFill>
                  <a:schemeClr val="bg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CONTENTS</a:t>
            </a:r>
            <a:endParaRPr lang="zh-CN" altLang="en-US" b="1" spc="400" dirty="0">
              <a:solidFill>
                <a:schemeClr val="bg1">
                  <a:lumMod val="75000"/>
                </a:scheme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259">
            <a:extLst>
              <a:ext uri="{FF2B5EF4-FFF2-40B4-BE49-F238E27FC236}">
                <a16:creationId xmlns:a16="http://schemas.microsoft.com/office/drawing/2014/main" id="{6612196B-8516-4CBA-8B2C-1B3E7FD393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350465" y="6034956"/>
            <a:ext cx="640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江苏泰治科技股份有限公司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039BD3-32B4-42D5-973D-6D4AFF682B93}"/>
              </a:ext>
            </a:extLst>
          </p:cNvPr>
          <p:cNvSpPr txBox="1"/>
          <p:nvPr userDrawn="1"/>
        </p:nvSpPr>
        <p:spPr>
          <a:xfrm>
            <a:off x="949166" y="6404288"/>
            <a:ext cx="1801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www.taizhitech.com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" name="圆角矩形 2">
            <a:extLst>
              <a:ext uri="{FF2B5EF4-FFF2-40B4-BE49-F238E27FC236}">
                <a16:creationId xmlns:a16="http://schemas.microsoft.com/office/drawing/2014/main" id="{704C8B33-97D9-4034-B1F5-1E47559BAF24}"/>
              </a:ext>
            </a:extLst>
          </p:cNvPr>
          <p:cNvSpPr/>
          <p:nvPr userDrawn="1"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12">
            <a:extLst>
              <a:ext uri="{FF2B5EF4-FFF2-40B4-BE49-F238E27FC236}">
                <a16:creationId xmlns:a16="http://schemas.microsoft.com/office/drawing/2014/main" id="{B11BEF46-14D0-4160-9E9C-D7E4FB2F247F}"/>
              </a:ext>
            </a:extLst>
          </p:cNvPr>
          <p:cNvSpPr/>
          <p:nvPr userDrawn="1"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15">
            <a:extLst>
              <a:ext uri="{FF2B5EF4-FFF2-40B4-BE49-F238E27FC236}">
                <a16:creationId xmlns:a16="http://schemas.microsoft.com/office/drawing/2014/main" id="{48994820-D225-4E1F-BA28-BB0A8B71CC5B}"/>
              </a:ext>
            </a:extLst>
          </p:cNvPr>
          <p:cNvSpPr/>
          <p:nvPr userDrawn="1"/>
        </p:nvSpPr>
        <p:spPr>
          <a:xfrm>
            <a:off x="11515986" y="6323807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CFD51C-0C88-4757-84C6-C9CDA7D774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85" y="59404"/>
            <a:ext cx="1796463" cy="7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8E45C01-204A-46C2-80DA-EE0970E6A2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54" r="31913" b="62380"/>
          <a:stretch/>
        </p:blipFill>
        <p:spPr>
          <a:xfrm rot="10800000">
            <a:off x="9324516" y="4636288"/>
            <a:ext cx="2867483" cy="224987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A65091E-41B4-4187-B287-F069C7A84A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85" y="59404"/>
            <a:ext cx="1796463" cy="7699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2DDCA6-5D37-4F7F-988F-DBFED6C90C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155"/>
            <a:ext cx="5691499" cy="6743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10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3394600-67DC-4F05-B435-1371E7A7224C}"/>
              </a:ext>
            </a:extLst>
          </p:cNvPr>
          <p:cNvCxnSpPr>
            <a:cxnSpLocks/>
          </p:cNvCxnSpPr>
          <p:nvPr userDrawn="1"/>
        </p:nvCxnSpPr>
        <p:spPr>
          <a:xfrm flipH="1">
            <a:off x="1354775" y="797121"/>
            <a:ext cx="98479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5937AD67-DDCF-4032-A728-0486473686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BDFE1EE5-78FA-440C-A019-C218242F7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占位符 1">
            <a:extLst>
              <a:ext uri="{FF2B5EF4-FFF2-40B4-BE49-F238E27FC236}">
                <a16:creationId xmlns:a16="http://schemas.microsoft.com/office/drawing/2014/main" id="{401D8C4B-2888-40CD-84DB-E27CB739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536" y="87103"/>
            <a:ext cx="9142061" cy="60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A32875-351E-4C5B-A97A-9DA3108655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85" y="59404"/>
            <a:ext cx="1796463" cy="7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7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AAB90CE-AF02-4250-A321-5F33C6782AB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54775" y="797121"/>
            <a:ext cx="98479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D3DF9740-B14F-4295-B0D8-BDD0875B18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516E79C5-DFA1-4224-9A03-A7677A6F5C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19A41E-6B07-4DA9-AED2-43860F4875D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85" y="59404"/>
            <a:ext cx="1796463" cy="7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C43D282-6022-43F4-A963-8D921B43E5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354775" y="797121"/>
            <a:ext cx="98479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微立体创业计划\005.png">
            <a:extLst>
              <a:ext uri="{FF2B5EF4-FFF2-40B4-BE49-F238E27FC236}">
                <a16:creationId xmlns:a16="http://schemas.microsoft.com/office/drawing/2014/main" id="{C0EE984A-A44A-4E06-98C6-41D2B7A7F2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微立体创业计划\004.png">
            <a:extLst>
              <a:ext uri="{FF2B5EF4-FFF2-40B4-BE49-F238E27FC236}">
                <a16:creationId xmlns:a16="http://schemas.microsoft.com/office/drawing/2014/main" id="{059D4D68-5344-4EA1-94D5-9DFE6A7BA7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B7EC386-5D34-4B54-8D14-FE69D1BDCA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85" y="59404"/>
            <a:ext cx="1796463" cy="7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68AA-9677-4748-9F52-41489EF0AF29}" type="datetime1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BF4E-20CB-45D4-B39F-7BB2C083D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2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55" r:id="rId3"/>
    <p:sldLayoutId id="2147483664" r:id="rId4"/>
    <p:sldLayoutId id="2147483657" r:id="rId5"/>
    <p:sldLayoutId id="214748366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43A2E4C-869F-4BD9-A3A4-D1F570882817}"/>
              </a:ext>
            </a:extLst>
          </p:cNvPr>
          <p:cNvSpPr txBox="1"/>
          <p:nvPr/>
        </p:nvSpPr>
        <p:spPr>
          <a:xfrm>
            <a:off x="9042726" y="5706198"/>
            <a:ext cx="279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0094D5"/>
                </a:solidFill>
                <a:latin typeface="Microsoft YaHei"/>
                <a:ea typeface="Microsoft YaHei"/>
                <a:cs typeface="Microsoft YaHei"/>
              </a:rPr>
              <a:t>智慧工厂解决方案领导者</a:t>
            </a:r>
            <a:endParaRPr kumimoji="1" lang="zh-CN" altLang="en-US" sz="1400" b="1" dirty="0">
              <a:solidFill>
                <a:srgbClr val="0094D5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D5D954-A06A-41DC-A1C5-EC3337830042}"/>
              </a:ext>
            </a:extLst>
          </p:cNvPr>
          <p:cNvSpPr txBox="1"/>
          <p:nvPr/>
        </p:nvSpPr>
        <p:spPr>
          <a:xfrm>
            <a:off x="6206367" y="4838733"/>
            <a:ext cx="579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>
                    <a:lumMod val="65000"/>
                  </a:schemeClr>
                </a:solidFill>
                <a:latin typeface="Microsoft YaHei"/>
                <a:ea typeface="Microsoft YaHei"/>
                <a:cs typeface="Microsoft YaHei"/>
              </a:rPr>
              <a:t>江苏泰治科技股份有限公司</a:t>
            </a:r>
            <a:endParaRPr kumimoji="1" lang="zh-CN" altLang="en-US" sz="2800" b="1" dirty="0">
              <a:solidFill>
                <a:schemeClr val="bg1">
                  <a:lumMod val="6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998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C3EA84-312B-4445-A645-0296D9C55B03}"/>
              </a:ext>
            </a:extLst>
          </p:cNvPr>
          <p:cNvSpPr txBox="1"/>
          <p:nvPr/>
        </p:nvSpPr>
        <p:spPr>
          <a:xfrm>
            <a:off x="5004342" y="2665169"/>
            <a:ext cx="660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ECD96-253C-4836-B5ED-9C79B4348E89}"/>
              </a:ext>
            </a:extLst>
          </p:cNvPr>
          <p:cNvSpPr txBox="1"/>
          <p:nvPr/>
        </p:nvSpPr>
        <p:spPr>
          <a:xfrm>
            <a:off x="4970786" y="3311012"/>
            <a:ext cx="726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7A6057-527E-4CCE-94F2-B267D565C34C}"/>
              </a:ext>
            </a:extLst>
          </p:cNvPr>
          <p:cNvSpPr txBox="1"/>
          <p:nvPr/>
        </p:nvSpPr>
        <p:spPr>
          <a:xfrm>
            <a:off x="4971309" y="4071979"/>
            <a:ext cx="726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9" name="组合 14">
            <a:extLst>
              <a:ext uri="{FF2B5EF4-FFF2-40B4-BE49-F238E27FC236}">
                <a16:creationId xmlns:a16="http://schemas.microsoft.com/office/drawing/2014/main" id="{EBBF2FA5-1DE0-44C1-B585-0A3421E00405}"/>
              </a:ext>
            </a:extLst>
          </p:cNvPr>
          <p:cNvGrpSpPr>
            <a:grpSpLocks/>
          </p:cNvGrpSpPr>
          <p:nvPr/>
        </p:nvGrpSpPr>
        <p:grpSpPr bwMode="auto">
          <a:xfrm>
            <a:off x="5899891" y="3429000"/>
            <a:ext cx="5549592" cy="400110"/>
            <a:chOff x="-773840" y="-4888"/>
            <a:chExt cx="4369939" cy="400642"/>
          </a:xfrm>
        </p:grpSpPr>
        <p:sp>
          <p:nvSpPr>
            <p:cNvPr id="10" name="矩形 18">
              <a:extLst>
                <a:ext uri="{FF2B5EF4-FFF2-40B4-BE49-F238E27FC236}">
                  <a16:creationId xmlns:a16="http://schemas.microsoft.com/office/drawing/2014/main" id="{FF05F525-9F2A-462F-A1E7-63AAB8FCD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0"/>
              <a:ext cx="3594969" cy="339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42F8DA5-FA77-44F0-8E58-B21D0A14B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3840" y="-4888"/>
              <a:ext cx="4010027" cy="400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 二    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en-US" altLang="zh-CN" sz="800" b="1" spc="4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APPLICATION OF ACHIEVEMENTS </a:t>
              </a:r>
              <a:endParaRPr lang="zh-CN" altLang="zh-CN" sz="800" b="1" spc="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Rectangle 6">
            <a:extLst>
              <a:ext uri="{FF2B5EF4-FFF2-40B4-BE49-F238E27FC236}">
                <a16:creationId xmlns:a16="http://schemas.microsoft.com/office/drawing/2014/main" id="{28227F47-A9F6-43B6-A805-97C4CAA1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890" y="4148509"/>
            <a:ext cx="6311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 三  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2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b="1" spc="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DEVELOPMENT STRATEGY </a:t>
            </a:r>
            <a:endParaRPr lang="zh-CN" altLang="zh-CN" sz="800" b="1" spc="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6134F8F-7606-4BFD-BE81-A851B550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412" y="2730474"/>
            <a:ext cx="402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 一  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b="1" spc="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</a:t>
            </a:r>
            <a:r>
              <a:rPr lang="en-US" altLang="zh-CN" sz="800" b="1" spc="4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OMPANY PROFILE 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54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5224872" y="2561928"/>
            <a:ext cx="1711265" cy="16453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>
                <a:solidFill>
                  <a:srgbClr val="3975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01</a:t>
            </a:r>
            <a:endParaRPr lang="zh-CN" altLang="en-US" sz="8800" dirty="0">
              <a:solidFill>
                <a:srgbClr val="3975B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1295" y="2899071"/>
            <a:ext cx="2864001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3200" b="1" spc="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 司 简 介</a:t>
            </a:r>
            <a:endParaRPr lang="zh-CN" altLang="en-US" sz="3200" b="1" spc="400" dirty="0">
              <a:solidFill>
                <a:schemeClr val="bg1">
                  <a:lumMod val="75000"/>
                </a:scheme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9B12F8-31A4-4CB4-9E29-E8D5A185A6A9}"/>
              </a:ext>
            </a:extLst>
          </p:cNvPr>
          <p:cNvCxnSpPr/>
          <p:nvPr/>
        </p:nvCxnSpPr>
        <p:spPr>
          <a:xfrm>
            <a:off x="7248088" y="3808602"/>
            <a:ext cx="39931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F641DBB0-A85F-4C6F-A40E-6C0E2D4CD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785" y="222100"/>
            <a:ext cx="5010129" cy="4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800" dirty="0">
                <a:solidFill>
                  <a:srgbClr val="6195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r>
              <a:rPr lang="en-US" altLang="zh-CN" sz="2800" dirty="0">
                <a:solidFill>
                  <a:srgbClr val="6195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6195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子标题</a:t>
            </a:r>
          </a:p>
        </p:txBody>
      </p:sp>
    </p:spTree>
    <p:extLst>
      <p:ext uri="{BB962C8B-B14F-4D97-AF65-F5344CB8AC3E}">
        <p14:creationId xmlns:p14="http://schemas.microsoft.com/office/powerpoint/2010/main" val="27511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5224872" y="2561928"/>
            <a:ext cx="1711265" cy="16453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>
                <a:solidFill>
                  <a:srgbClr val="3975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02</a:t>
            </a:r>
            <a:endParaRPr lang="zh-CN" altLang="en-US" sz="8800" dirty="0">
              <a:solidFill>
                <a:srgbClr val="3975B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1295" y="2899071"/>
            <a:ext cx="2864001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3200" b="1" spc="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 果 应 用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5ED9B2-0F11-492C-AA35-F8521EDC34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155"/>
            <a:ext cx="5691499" cy="67433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9B12F8-31A4-4CB4-9E29-E8D5A185A6A9}"/>
              </a:ext>
            </a:extLst>
          </p:cNvPr>
          <p:cNvCxnSpPr/>
          <p:nvPr/>
        </p:nvCxnSpPr>
        <p:spPr>
          <a:xfrm>
            <a:off x="7248088" y="3808602"/>
            <a:ext cx="39931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6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223">
            <a:extLst>
              <a:ext uri="{FF2B5EF4-FFF2-40B4-BE49-F238E27FC236}">
                <a16:creationId xmlns:a16="http://schemas.microsoft.com/office/drawing/2014/main" id="{6F6A7F03-C30D-4421-8B98-DB2929CA1566}"/>
              </a:ext>
            </a:extLst>
          </p:cNvPr>
          <p:cNvSpPr/>
          <p:nvPr/>
        </p:nvSpPr>
        <p:spPr>
          <a:xfrm>
            <a:off x="604665" y="1102288"/>
            <a:ext cx="10982670" cy="5476240"/>
          </a:xfrm>
          <a:prstGeom prst="roundRect">
            <a:avLst>
              <a:gd name="adj" fmla="val 7143"/>
            </a:avLst>
          </a:prstGeom>
          <a:gradFill flip="none" rotWithShape="1">
            <a:gsLst>
              <a:gs pos="100000">
                <a:schemeClr val="bg1"/>
              </a:gs>
              <a:gs pos="0">
                <a:srgbClr val="E4E4E4"/>
              </a:gs>
            </a:gsLst>
            <a:lin ang="2700000" scaled="1"/>
            <a:tileRect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15900" dist="88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F3880C-3202-4878-B279-72792260A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785" y="222100"/>
            <a:ext cx="5010129" cy="4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800" dirty="0">
                <a:solidFill>
                  <a:srgbClr val="6195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r>
              <a:rPr lang="en-US" altLang="zh-CN" sz="2800" dirty="0">
                <a:solidFill>
                  <a:srgbClr val="6195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6195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38CE8C-D26E-4BC3-A479-56C6F40C9374}"/>
              </a:ext>
            </a:extLst>
          </p:cNvPr>
          <p:cNvGrpSpPr/>
          <p:nvPr/>
        </p:nvGrpSpPr>
        <p:grpSpPr>
          <a:xfrm>
            <a:off x="1041475" y="1300577"/>
            <a:ext cx="10000336" cy="3274978"/>
            <a:chOff x="8024988" y="1471258"/>
            <a:chExt cx="2966665" cy="3274978"/>
          </a:xfrm>
        </p:grpSpPr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1377D00C-D585-4B03-8DDF-E1E304D79A54}"/>
                </a:ext>
              </a:extLst>
            </p:cNvPr>
            <p:cNvSpPr txBox="1"/>
            <p:nvPr/>
          </p:nvSpPr>
          <p:spPr bwMode="auto">
            <a:xfrm>
              <a:off x="8024988" y="1916551"/>
              <a:ext cx="2966665" cy="2829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正文 微软雅黑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正文 微软雅黑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正文 微软雅黑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正文 微软雅黑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正文 微软雅黑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正文 微软雅黑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正文 微软雅黑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正文 微软雅黑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</a:t>
              </a:r>
            </a:p>
            <a:p>
              <a:pPr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F0C2932-9B43-4F80-896C-3FD6CD46C71B}"/>
                </a:ext>
              </a:extLst>
            </p:cNvPr>
            <p:cNvGrpSpPr/>
            <p:nvPr/>
          </p:nvGrpSpPr>
          <p:grpSpPr>
            <a:xfrm>
              <a:off x="8024988" y="1471258"/>
              <a:ext cx="2966665" cy="418075"/>
              <a:chOff x="8531059" y="2182592"/>
              <a:chExt cx="1783249" cy="557433"/>
            </a:xfrm>
            <a:solidFill>
              <a:srgbClr val="0070C0"/>
            </a:solidFill>
          </p:grpSpPr>
          <p:sp>
            <p:nvSpPr>
              <p:cNvPr id="34" name="圆角矩形 27">
                <a:extLst>
                  <a:ext uri="{FF2B5EF4-FFF2-40B4-BE49-F238E27FC236}">
                    <a16:creationId xmlns:a16="http://schemas.microsoft.com/office/drawing/2014/main" id="{F54D7B7C-EE71-44CF-9B5B-FEE3E10EAD9C}"/>
                  </a:ext>
                </a:extLst>
              </p:cNvPr>
              <p:cNvSpPr/>
              <p:nvPr/>
            </p:nvSpPr>
            <p:spPr>
              <a:xfrm>
                <a:off x="8531059" y="2182592"/>
                <a:ext cx="1783249" cy="557433"/>
              </a:xfrm>
              <a:prstGeom prst="roundRect">
                <a:avLst/>
              </a:prstGeom>
              <a:grpFill/>
              <a:ln w="25400">
                <a:noFill/>
              </a:ln>
              <a:effectLst>
                <a:outerShdw blurRad="254000" dist="114300" dir="2700000" algn="ctr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2472EE9-4B0F-41B5-BE65-AF6CBC644399}"/>
                  </a:ext>
                </a:extLst>
              </p:cNvPr>
              <p:cNvSpPr/>
              <p:nvPr/>
            </p:nvSpPr>
            <p:spPr bwMode="auto">
              <a:xfrm>
                <a:off x="9124132" y="2295620"/>
                <a:ext cx="477965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45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F3273B-0BE3-4C98-AE6E-E8BBCD55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785" y="222100"/>
            <a:ext cx="5010129" cy="4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800" dirty="0">
                <a:solidFill>
                  <a:srgbClr val="6195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</a:t>
            </a:r>
            <a:r>
              <a:rPr lang="en-US" altLang="zh-CN" sz="2800" dirty="0">
                <a:solidFill>
                  <a:srgbClr val="6195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6195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子标题</a:t>
            </a:r>
          </a:p>
        </p:txBody>
      </p:sp>
    </p:spTree>
    <p:extLst>
      <p:ext uri="{BB962C8B-B14F-4D97-AF65-F5344CB8AC3E}">
        <p14:creationId xmlns:p14="http://schemas.microsoft.com/office/powerpoint/2010/main" val="205900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5224872" y="2561928"/>
            <a:ext cx="1711265" cy="16453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>
                <a:solidFill>
                  <a:srgbClr val="3975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03</a:t>
            </a:r>
            <a:endParaRPr lang="zh-CN" altLang="en-US" sz="8800" dirty="0">
              <a:solidFill>
                <a:srgbClr val="3975B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1295" y="2899071"/>
            <a:ext cx="2864001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3200" b="1" spc="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 展 战 略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5ED9B2-0F11-492C-AA35-F8521EDC34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155"/>
            <a:ext cx="5691499" cy="67433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9B12F8-31A4-4CB4-9E29-E8D5A185A6A9}"/>
              </a:ext>
            </a:extLst>
          </p:cNvPr>
          <p:cNvCxnSpPr/>
          <p:nvPr/>
        </p:nvCxnSpPr>
        <p:spPr>
          <a:xfrm>
            <a:off x="7248088" y="3808602"/>
            <a:ext cx="399316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>
            <a:extLst>
              <a:ext uri="{FF2B5EF4-FFF2-40B4-BE49-F238E27FC236}">
                <a16:creationId xmlns:a16="http://schemas.microsoft.com/office/drawing/2014/main" id="{2BF7DFF8-F1DD-4E52-BCB2-8755194FF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004" y="4035410"/>
            <a:ext cx="640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cs typeface="+mn-ea"/>
              </a:rPr>
              <a:t>江苏泰治科技股份有限公司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7C6174-E559-46D5-9D96-A42548756E60}"/>
              </a:ext>
            </a:extLst>
          </p:cNvPr>
          <p:cNvSpPr txBox="1"/>
          <p:nvPr/>
        </p:nvSpPr>
        <p:spPr>
          <a:xfrm>
            <a:off x="5127635" y="4404742"/>
            <a:ext cx="1801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www.taizhitech.com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00FE7547-7482-491C-9C59-FF92FBC87394}"/>
              </a:ext>
            </a:extLst>
          </p:cNvPr>
          <p:cNvSpPr/>
          <p:nvPr/>
        </p:nvSpPr>
        <p:spPr>
          <a:xfrm rot="2700000"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375465-96C1-4079-B3A5-FBAFFDB3EBC4}"/>
              </a:ext>
            </a:extLst>
          </p:cNvPr>
          <p:cNvSpPr txBox="1"/>
          <p:nvPr/>
        </p:nvSpPr>
        <p:spPr>
          <a:xfrm>
            <a:off x="2617591" y="2465750"/>
            <a:ext cx="6821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spc="600" dirty="0">
                <a:gradFill flip="none" rotWithShape="1">
                  <a:gsLst>
                    <a:gs pos="0">
                      <a:srgbClr val="3A7ABD"/>
                    </a:gs>
                    <a:gs pos="91623">
                      <a:srgbClr val="3876BB"/>
                    </a:gs>
                    <a:gs pos="51000">
                      <a:srgbClr val="56BDE1"/>
                    </a:gs>
                  </a:gsLst>
                  <a:lin ang="0" scaled="1"/>
                  <a:tileRect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9600" spc="600" dirty="0">
              <a:gradFill flip="none" rotWithShape="1">
                <a:gsLst>
                  <a:gs pos="0">
                    <a:srgbClr val="3A7ABD"/>
                  </a:gs>
                  <a:gs pos="91623">
                    <a:srgbClr val="3876BB"/>
                  </a:gs>
                  <a:gs pos="51000">
                    <a:srgbClr val="56BDE1"/>
                  </a:gs>
                </a:gsLst>
                <a:lin ang="0" scaled="1"/>
                <a:tileRect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E2F3BB-17DC-48D2-802B-38ECF6013B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155"/>
            <a:ext cx="5691499" cy="6743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3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通用模板"/>
</p:tagLst>
</file>

<file path=ppt/theme/theme1.xml><?xml version="1.0" encoding="utf-8"?>
<a:theme xmlns:a="http://schemas.openxmlformats.org/drawingml/2006/main" name="www.33ppt.com​​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002060"/>
      </a:accent1>
      <a:accent2>
        <a:srgbClr val="D4EAF9"/>
      </a:accent2>
      <a:accent3>
        <a:srgbClr val="A9D5F3"/>
      </a:accent3>
      <a:accent4>
        <a:srgbClr val="7EC1EE"/>
      </a:accent4>
      <a:accent5>
        <a:srgbClr val="1773B1"/>
      </a:accent5>
      <a:accent6>
        <a:srgbClr val="0F4C76"/>
      </a:accent6>
      <a:hlink>
        <a:srgbClr val="2998E3"/>
      </a:hlink>
      <a:folHlink>
        <a:srgbClr val="7F723D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19398</TotalTime>
  <Words>114</Words>
  <Application>Microsoft Office PowerPoint</Application>
  <PresentationFormat>宽屏</PresentationFormat>
  <Paragraphs>36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思源黑体 CN Bold</vt:lpstr>
      <vt:lpstr>思源黑体 CN Light</vt:lpstr>
      <vt:lpstr>Microsoft YaHei</vt:lpstr>
      <vt:lpstr>Microsoft YaHei</vt:lpstr>
      <vt:lpstr>微软雅黑 Light</vt:lpstr>
      <vt:lpstr>Arial</vt:lpstr>
      <vt:lpstr>Arial Black</vt:lpstr>
      <vt:lpstr>Impact</vt:lpstr>
      <vt:lpstr>www.33ppt.com​​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简约商务通用模板</dc:title>
  <dc:subject>www.33ppt.com</dc:subject>
  <dc:creator>Regina x230i</dc:creator>
  <cp:lastModifiedBy>Vita</cp:lastModifiedBy>
  <cp:revision>745</cp:revision>
  <dcterms:created xsi:type="dcterms:W3CDTF">2016-11-26T04:20:39Z</dcterms:created>
  <dcterms:modified xsi:type="dcterms:W3CDTF">2021-02-05T09:17:54Z</dcterms:modified>
</cp:coreProperties>
</file>