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7423" r:id="rId2"/>
    <p:sldId id="14409" r:id="rId3"/>
    <p:sldId id="14436" r:id="rId4"/>
    <p:sldId id="14437" r:id="rId5"/>
    <p:sldId id="289" r:id="rId6"/>
    <p:sldId id="288" r:id="rId7"/>
    <p:sldId id="14435" r:id="rId8"/>
    <p:sldId id="14432" r:id="rId9"/>
    <p:sldId id="14408" r:id="rId10"/>
    <p:sldId id="7832" r:id="rId11"/>
    <p:sldId id="3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o Feily" initials="l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E90"/>
    <a:srgbClr val="00B0F0"/>
    <a:srgbClr val="1C1F88"/>
    <a:srgbClr val="00B050"/>
    <a:srgbClr val="E9EBF5"/>
    <a:srgbClr val="D0DCF0"/>
    <a:srgbClr val="0033CC"/>
    <a:srgbClr val="66C7E9"/>
    <a:srgbClr val="2E75B6"/>
    <a:srgbClr val="FDD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1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A52AD-408F-4C8E-893B-E77851B34CEE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3883ED-4AE1-4EB3-93CE-DA54B60119C0}">
      <dgm:prSet phldrT="[文本]" custT="1"/>
      <dgm:spPr/>
      <dgm:t>
        <a:bodyPr/>
        <a:lstStyle/>
        <a:p>
          <a:pPr algn="ctr"/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唐垚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764EB6-4C5F-498B-AF7F-0FEC2C6D9A18}" type="parTrans" cxnId="{ECD276F1-2006-4279-834E-06584ACB3DF8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905623-E665-442E-92F8-D3E9EE69A559}" type="sibTrans" cxnId="{ECD276F1-2006-4279-834E-06584ACB3DF8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9FC417-E4D1-4635-A393-2FBE7B9825C4}">
      <dgm:prSet phldrT="[文本]" custT="1"/>
      <dgm:spPr/>
      <dgm:t>
        <a:bodyPr/>
        <a:lstStyle/>
        <a:p>
          <a:pPr algn="ctr"/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系统设计组</a:t>
          </a:r>
        </a:p>
      </dgm:t>
    </dgm:pt>
    <dgm:pt modelId="{6DF44278-D51E-4B6C-8B60-55EA1633F909}" type="parTrans" cxnId="{61AA1E33-E742-4C80-85F6-8AFCC168F799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527646-7B4B-4528-9784-ACB2E8BC90EB}" type="sibTrans" cxnId="{61AA1E33-E742-4C80-85F6-8AFCC168F799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0B4E99-1033-4E91-AE0F-09DEBC768A6F}">
      <dgm:prSet phldrT="[文本]" custT="1"/>
      <dgm:spPr/>
      <dgm:t>
        <a:bodyPr/>
        <a:lstStyle/>
        <a:p>
          <a:pPr algn="ctr"/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后台管理系统开发组</a:t>
          </a:r>
        </a:p>
      </dgm:t>
    </dgm:pt>
    <dgm:pt modelId="{76721013-F368-4512-B2E2-B8BB9CC179AA}" type="parTrans" cxnId="{64642307-2DE1-422C-97A4-2D3CC2FD34D6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1C5860-5EB2-4C6D-9B04-14888C6C7620}" type="sibTrans" cxnId="{64642307-2DE1-422C-97A4-2D3CC2FD34D6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01C75E-7AC5-49CC-BE1F-3AEE372E4649}">
      <dgm:prSet phldrT="[文本]" custT="1"/>
      <dgm:spPr/>
      <dgm:t>
        <a:bodyPr/>
        <a:lstStyle/>
        <a:p>
          <a:pPr algn="ctr"/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移动</a:t>
          </a:r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APP</a:t>
          </a: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开发组</a:t>
          </a:r>
        </a:p>
      </dgm:t>
    </dgm:pt>
    <dgm:pt modelId="{F0851EBB-4667-4DCF-A08E-2DB635F10BA2}" type="parTrans" cxnId="{2AF48FE8-FD46-464F-AA8E-A7B0E2B9A36A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94FB0-5C7D-4B42-A9FE-4631E17D53BB}" type="sibTrans" cxnId="{2AF48FE8-FD46-464F-AA8E-A7B0E2B9A36A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44AB67-C7AA-4A20-91E2-76F889F166FE}">
      <dgm:prSet custT="1"/>
      <dgm:spPr/>
      <dgm:t>
        <a:bodyPr/>
        <a:lstStyle/>
        <a:p>
          <a:pPr algn="ctr"/>
          <a:r>
            <a: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测试组</a:t>
          </a:r>
          <a:endParaRPr lang="zh-CN" altLang="en-US" sz="11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4782F8-5DA7-401C-8CC3-4668C0979E37}" type="parTrans" cxnId="{CF28A069-CE3F-4FF8-8FDC-D6C22AC096BD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2AD5FC-2333-4D2C-8727-60283C16E617}" type="sibTrans" cxnId="{CF28A069-CE3F-4FF8-8FDC-D6C22AC096BD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8FC20-FBE9-4B15-AA02-45CAC2DEC5A5}">
      <dgm:prSet custT="1"/>
      <dgm:spPr/>
      <dgm:t>
        <a:bodyPr/>
        <a:lstStyle/>
        <a:p>
          <a:pPr algn="ctr"/>
          <a:r>
            <a: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实施组</a:t>
          </a:r>
          <a:endParaRPr lang="zh-CN" altLang="en-US" sz="11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9583C9-DF22-47AB-87A6-341D07AF5FF0}" type="parTrans" cxnId="{E43830CA-9261-4BF7-B776-B8ADEC94F45E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B0EDB-01F8-408A-A06F-3074ED38A073}" type="sibTrans" cxnId="{E43830CA-9261-4BF7-B776-B8ADEC94F45E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770006-3503-4539-A31F-56FA94DFBC4D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丁小果</a:t>
          </a:r>
        </a:p>
      </dgm:t>
    </dgm:pt>
    <dgm:pt modelId="{169ABCF3-0F82-44CA-84DC-4E295B1A03AC}" type="parTrans" cxnId="{F9BF70CC-977E-4086-9F03-4B719D869932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D23D6-48E7-4BE5-A74D-6E5312AE37DF}" type="sibTrans" cxnId="{F9BF70CC-977E-4086-9F03-4B719D869932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194156-7CA2-4FFB-A3F3-8630A6C9DCE9}">
      <dgm:prSet custT="1"/>
      <dgm:spPr/>
      <dgm:t>
        <a:bodyPr/>
        <a:lstStyle/>
        <a:p>
          <a:pPr algn="ctr"/>
          <a:r>
            <a:rPr lang="zh-CN" altLang="en-US" sz="900" smtClean="0">
              <a:latin typeface="微软雅黑" panose="020B0503020204020204" pitchFamily="34" charset="-122"/>
              <a:ea typeface="微软雅黑" panose="020B0503020204020204" pitchFamily="34" charset="-122"/>
            </a:rPr>
            <a:t>李春雷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FEC69-409C-482B-B2C4-AF35A896F8B6}" type="parTrans" cxnId="{90C938DD-E064-4305-8C53-E5D0AD1405E8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FF91D3-B16F-4138-985C-5E945D0DB67D}" type="sibTrans" cxnId="{90C938DD-E064-4305-8C53-E5D0AD1405E8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453031-CA6A-4579-874E-767CC8AB9C99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郑青浩</a:t>
          </a:r>
        </a:p>
      </dgm:t>
    </dgm:pt>
    <dgm:pt modelId="{4D60E627-3BBA-4D21-90CD-A31B802FDA5E}" type="parTrans" cxnId="{DFEA2B99-1E15-4D20-8AB0-B034172059F0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3DE671-8A24-4A94-8426-4BCCF9432F05}" type="sibTrans" cxnId="{DFEA2B99-1E15-4D20-8AB0-B034172059F0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7BF88-C619-426A-B677-D9F56E83B2FF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郑青浩</a:t>
          </a:r>
        </a:p>
      </dgm:t>
    </dgm:pt>
    <dgm:pt modelId="{05E1A0DF-8FBF-45BE-8F06-54649AEE9F03}" type="parTrans" cxnId="{FB159FDE-E282-4A50-A811-873EC60D8E2D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81E159-E69E-4E38-9490-AB088222E667}" type="sibTrans" cxnId="{FB159FDE-E282-4A50-A811-873EC60D8E2D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66B447-01CF-4F00-8932-7D360224F7A6}">
      <dgm:prSet custT="1"/>
      <dgm:spPr/>
      <dgm:t>
        <a:bodyPr/>
        <a:lstStyle/>
        <a:p>
          <a:pPr algn="ctr"/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孙荣通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06FE90-C954-478D-882C-42BC7400D785}" type="parTrans" cxnId="{DE178416-EABF-4C89-BA42-F01C14C0D8EA}">
      <dgm:prSet/>
      <dgm:spPr/>
      <dgm:t>
        <a:bodyPr/>
        <a:lstStyle/>
        <a:p>
          <a:endParaRPr lang="zh-CN" altLang="en-US"/>
        </a:p>
      </dgm:t>
    </dgm:pt>
    <dgm:pt modelId="{529C0061-D096-47D0-9B27-6D5BC5AA9D44}" type="sibTrans" cxnId="{DE178416-EABF-4C89-BA42-F01C14C0D8EA}">
      <dgm:prSet/>
      <dgm:spPr/>
      <dgm:t>
        <a:bodyPr/>
        <a:lstStyle/>
        <a:p>
          <a:endParaRPr lang="zh-CN" altLang="en-US"/>
        </a:p>
      </dgm:t>
    </dgm:pt>
    <dgm:pt modelId="{784A3F6B-1333-47F8-BF33-5FE2BF1D201F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王飞</a:t>
          </a:r>
        </a:p>
      </dgm:t>
    </dgm:pt>
    <dgm:pt modelId="{EA709EAB-9395-40C7-AFB3-048DBA798B9C}" type="parTrans" cxnId="{1DE7F004-644A-4A31-AB70-468ABCB5A431}">
      <dgm:prSet/>
      <dgm:spPr/>
      <dgm:t>
        <a:bodyPr/>
        <a:lstStyle/>
        <a:p>
          <a:endParaRPr lang="zh-CN" altLang="en-US"/>
        </a:p>
      </dgm:t>
    </dgm:pt>
    <dgm:pt modelId="{529D2718-5ADA-4408-8C1F-CCFA1D670C5C}" type="sibTrans" cxnId="{1DE7F004-644A-4A31-AB70-468ABCB5A431}">
      <dgm:prSet/>
      <dgm:spPr/>
      <dgm:t>
        <a:bodyPr/>
        <a:lstStyle/>
        <a:p>
          <a:endParaRPr lang="zh-CN" altLang="en-US"/>
        </a:p>
      </dgm:t>
    </dgm:pt>
    <dgm:pt modelId="{3E7AC827-E326-48B3-88EA-4419B9659B53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管康</a:t>
          </a:r>
        </a:p>
      </dgm:t>
    </dgm:pt>
    <dgm:pt modelId="{45CD5038-B04D-4D79-84F4-BFB61C11404E}" type="parTrans" cxnId="{87ED4C7E-56EE-40EA-837E-4C7EA70C5B75}">
      <dgm:prSet/>
      <dgm:spPr/>
      <dgm:t>
        <a:bodyPr/>
        <a:lstStyle/>
        <a:p>
          <a:endParaRPr lang="zh-CN" altLang="en-US"/>
        </a:p>
      </dgm:t>
    </dgm:pt>
    <dgm:pt modelId="{5074E143-2EC8-483D-BFDB-A14DACFAC2D1}" type="sibTrans" cxnId="{87ED4C7E-56EE-40EA-837E-4C7EA70C5B75}">
      <dgm:prSet/>
      <dgm:spPr/>
      <dgm:t>
        <a:bodyPr/>
        <a:lstStyle/>
        <a:p>
          <a:endParaRPr lang="zh-CN" altLang="en-US"/>
        </a:p>
      </dgm:t>
    </dgm:pt>
    <dgm:pt modelId="{0437ED9F-7189-4CBA-913C-E780EC5ECDDF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刘良亮</a:t>
          </a:r>
        </a:p>
      </dgm:t>
    </dgm:pt>
    <dgm:pt modelId="{857B4BEB-F469-4864-BDC9-8A5D7D7E139B}" type="parTrans" cxnId="{BA1EB792-D48C-4D72-AC2C-17720ADE313C}">
      <dgm:prSet/>
      <dgm:spPr/>
      <dgm:t>
        <a:bodyPr/>
        <a:lstStyle/>
        <a:p>
          <a:endParaRPr lang="zh-CN" altLang="en-US"/>
        </a:p>
      </dgm:t>
    </dgm:pt>
    <dgm:pt modelId="{407ABD74-B219-4FF7-89DB-0E424E1FCD82}" type="sibTrans" cxnId="{BA1EB792-D48C-4D72-AC2C-17720ADE313C}">
      <dgm:prSet/>
      <dgm:spPr/>
      <dgm:t>
        <a:bodyPr/>
        <a:lstStyle/>
        <a:p>
          <a:endParaRPr lang="zh-CN" altLang="en-US"/>
        </a:p>
      </dgm:t>
    </dgm:pt>
    <dgm:pt modelId="{231CA9F9-455F-4D63-96EA-A54F9F1D6582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华新林</a:t>
          </a:r>
        </a:p>
      </dgm:t>
    </dgm:pt>
    <dgm:pt modelId="{4A5D13BE-3705-43B3-8FB5-9ADDE6D01C7F}" type="parTrans" cxnId="{A5C91B33-2B0F-4402-95FC-F96B956BCC2A}">
      <dgm:prSet/>
      <dgm:spPr/>
      <dgm:t>
        <a:bodyPr/>
        <a:lstStyle/>
        <a:p>
          <a:endParaRPr lang="zh-CN" altLang="en-US"/>
        </a:p>
      </dgm:t>
    </dgm:pt>
    <dgm:pt modelId="{258DEEAA-6B50-45F2-8D54-FF68E4DADC4B}" type="sibTrans" cxnId="{A5C91B33-2B0F-4402-95FC-F96B956BCC2A}">
      <dgm:prSet/>
      <dgm:spPr/>
      <dgm:t>
        <a:bodyPr/>
        <a:lstStyle/>
        <a:p>
          <a:endParaRPr lang="zh-CN" altLang="en-US"/>
        </a:p>
      </dgm:t>
    </dgm:pt>
    <dgm:pt modelId="{0A5F668D-0B7F-4F85-8840-3CE906870967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杜康平</a:t>
          </a:r>
        </a:p>
      </dgm:t>
    </dgm:pt>
    <dgm:pt modelId="{05E1822F-63F4-41B4-B8D9-CE646F0E8C09}" type="parTrans" cxnId="{89EF16ED-0996-44EB-8E9E-BBC747EA5698}">
      <dgm:prSet/>
      <dgm:spPr/>
      <dgm:t>
        <a:bodyPr/>
        <a:lstStyle/>
        <a:p>
          <a:endParaRPr lang="zh-CN" altLang="en-US"/>
        </a:p>
      </dgm:t>
    </dgm:pt>
    <dgm:pt modelId="{174BE707-8160-4793-8621-856E77D0889E}" type="sibTrans" cxnId="{89EF16ED-0996-44EB-8E9E-BBC747EA5698}">
      <dgm:prSet/>
      <dgm:spPr/>
      <dgm:t>
        <a:bodyPr/>
        <a:lstStyle/>
        <a:p>
          <a:endParaRPr lang="zh-CN" altLang="en-US"/>
        </a:p>
      </dgm:t>
    </dgm:pt>
    <dgm:pt modelId="{C6C17ACB-DBDD-4686-8E16-066A9BFD3F71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王飞</a:t>
          </a:r>
        </a:p>
      </dgm:t>
    </dgm:pt>
    <dgm:pt modelId="{D0282913-84A6-4F3E-8824-6E49E4AA646B}" type="parTrans" cxnId="{5AD71E34-4D1B-473F-8188-25C5FBEE8881}">
      <dgm:prSet/>
      <dgm:spPr/>
      <dgm:t>
        <a:bodyPr/>
        <a:lstStyle/>
        <a:p>
          <a:endParaRPr lang="zh-CN" altLang="en-US"/>
        </a:p>
      </dgm:t>
    </dgm:pt>
    <dgm:pt modelId="{DA0CA55E-4B08-442F-B777-090F70DFB70E}" type="sibTrans" cxnId="{5AD71E34-4D1B-473F-8188-25C5FBEE8881}">
      <dgm:prSet/>
      <dgm:spPr/>
      <dgm:t>
        <a:bodyPr/>
        <a:lstStyle/>
        <a:p>
          <a:endParaRPr lang="zh-CN" altLang="en-US"/>
        </a:p>
      </dgm:t>
    </dgm:pt>
    <dgm:pt modelId="{C021BD77-9D05-48FD-A594-103FAD8D12BF}">
      <dgm:prSet custT="1"/>
      <dgm:spPr/>
      <dgm:t>
        <a:bodyPr/>
        <a:lstStyle/>
        <a:p>
          <a:pPr algn="ctr"/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杜康平</a:t>
          </a:r>
        </a:p>
      </dgm:t>
    </dgm:pt>
    <dgm:pt modelId="{66A94F2B-D37D-4E54-B6FE-2D5C46EDBFE0}" type="parTrans" cxnId="{2F5ED168-A1D7-4D8C-99D5-D5F8E4002B00}">
      <dgm:prSet/>
      <dgm:spPr/>
      <dgm:t>
        <a:bodyPr/>
        <a:lstStyle/>
        <a:p>
          <a:endParaRPr lang="zh-CN" altLang="en-US"/>
        </a:p>
      </dgm:t>
    </dgm:pt>
    <dgm:pt modelId="{3EF97395-4E55-486E-9F5B-A699465C9A28}" type="sibTrans" cxnId="{2F5ED168-A1D7-4D8C-99D5-D5F8E4002B00}">
      <dgm:prSet/>
      <dgm:spPr/>
      <dgm:t>
        <a:bodyPr/>
        <a:lstStyle/>
        <a:p>
          <a:endParaRPr lang="zh-CN" altLang="en-US"/>
        </a:p>
      </dgm:t>
    </dgm:pt>
    <dgm:pt modelId="{000AA92B-E7C3-4247-AF98-5DC6F4880EC9}">
      <dgm:prSet custT="1"/>
      <dgm:spPr/>
      <dgm:t>
        <a:bodyPr/>
        <a:lstStyle/>
        <a:p>
          <a:pPr algn="ctr"/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卫义东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DB9DE2-3AE4-4ECD-8052-58BA47F79095}" type="sibTrans" cxnId="{4C25942B-D17E-4F96-B69D-C2B05CE93A82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FE04E-6C3F-4EB3-9FF2-8669F194D9ED}" type="parTrans" cxnId="{4C25942B-D17E-4F96-B69D-C2B05CE93A82}">
      <dgm:prSet/>
      <dgm:spPr/>
      <dgm:t>
        <a:bodyPr/>
        <a:lstStyle/>
        <a:p>
          <a:pPr algn="ctr"/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2161DC-EDC9-4856-A154-9541C4E38473}">
      <dgm:prSet custT="1"/>
      <dgm:spPr/>
      <dgm:t>
        <a:bodyPr/>
        <a:lstStyle/>
        <a:p>
          <a:pPr algn="ctr"/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刘芳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455D0-9F03-4361-8C6C-8CB3776E147D}" type="parTrans" cxnId="{5DD8D2F2-CBCE-4550-88B0-11C5C9CBBA65}">
      <dgm:prSet/>
      <dgm:spPr/>
      <dgm:t>
        <a:bodyPr/>
        <a:lstStyle/>
        <a:p>
          <a:endParaRPr lang="zh-CN" altLang="en-US"/>
        </a:p>
      </dgm:t>
    </dgm:pt>
    <dgm:pt modelId="{33843EF5-5BB7-446B-A6E4-F9E3AB903EF4}" type="sibTrans" cxnId="{5DD8D2F2-CBCE-4550-88B0-11C5C9CBBA65}">
      <dgm:prSet/>
      <dgm:spPr/>
      <dgm:t>
        <a:bodyPr/>
        <a:lstStyle/>
        <a:p>
          <a:endParaRPr lang="zh-CN" altLang="en-US"/>
        </a:p>
      </dgm:t>
    </dgm:pt>
    <dgm:pt modelId="{6260DC1A-BF08-44E3-B34A-B582C885C95A}">
      <dgm:prSet custT="1"/>
      <dgm:spPr/>
      <dgm:t>
        <a:bodyPr/>
        <a:lstStyle/>
        <a:p>
          <a:pPr algn="ctr"/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程燃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D9C7E-8261-438B-8A1F-C5CD70C999C5}" type="parTrans" cxnId="{E0AD4651-7591-4CC8-B836-8D6AB838DA7B}">
      <dgm:prSet/>
      <dgm:spPr/>
      <dgm:t>
        <a:bodyPr/>
        <a:lstStyle/>
        <a:p>
          <a:endParaRPr lang="zh-CN" altLang="en-US"/>
        </a:p>
      </dgm:t>
    </dgm:pt>
    <dgm:pt modelId="{E5E44AE5-3D58-4DDC-A70E-38B120AC44B3}" type="sibTrans" cxnId="{E0AD4651-7591-4CC8-B836-8D6AB838DA7B}">
      <dgm:prSet/>
      <dgm:spPr/>
      <dgm:t>
        <a:bodyPr/>
        <a:lstStyle/>
        <a:p>
          <a:endParaRPr lang="zh-CN" altLang="en-US"/>
        </a:p>
      </dgm:t>
    </dgm:pt>
    <dgm:pt modelId="{5988139C-DFD6-46EF-95F2-D8E060126639}">
      <dgm:prSet custT="1"/>
      <dgm:spPr/>
      <dgm:t>
        <a:bodyPr/>
        <a:lstStyle/>
        <a:p>
          <a:pPr algn="ctr"/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陈双喜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416AFC-F3F9-4ECF-8A7D-9D16B58DDD94}" type="sibTrans" cxnId="{7D8355FE-CE5E-4FCB-B80E-077B4D9E3B16}">
      <dgm:prSet/>
      <dgm:spPr/>
      <dgm:t>
        <a:bodyPr/>
        <a:lstStyle/>
        <a:p>
          <a:endParaRPr lang="zh-CN" altLang="en-US"/>
        </a:p>
      </dgm:t>
    </dgm:pt>
    <dgm:pt modelId="{78E8E05D-F1A1-432D-A175-776997311145}" type="parTrans" cxnId="{7D8355FE-CE5E-4FCB-B80E-077B4D9E3B16}">
      <dgm:prSet/>
      <dgm:spPr/>
      <dgm:t>
        <a:bodyPr/>
        <a:lstStyle/>
        <a:p>
          <a:endParaRPr lang="zh-CN" altLang="en-US"/>
        </a:p>
      </dgm:t>
    </dgm:pt>
    <dgm:pt modelId="{D994AC08-901C-4F6A-B835-2FAC4E68943C}" type="pres">
      <dgm:prSet presAssocID="{8A6A52AD-408F-4C8E-893B-E77851B34C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AC2AAF-1FBE-4681-A626-546E605EB8FB}" type="pres">
      <dgm:prSet presAssocID="{2C3883ED-4AE1-4EB3-93CE-DA54B60119C0}" presName="hierRoot1" presStyleCnt="0">
        <dgm:presLayoutVars>
          <dgm:hierBranch val="init"/>
        </dgm:presLayoutVars>
      </dgm:prSet>
      <dgm:spPr/>
    </dgm:pt>
    <dgm:pt modelId="{68E0D676-DB39-4E16-9529-2C4B522FE7DD}" type="pres">
      <dgm:prSet presAssocID="{2C3883ED-4AE1-4EB3-93CE-DA54B60119C0}" presName="rootComposite1" presStyleCnt="0"/>
      <dgm:spPr/>
    </dgm:pt>
    <dgm:pt modelId="{648FA34C-595F-46E7-8518-46F79BC4E33C}" type="pres">
      <dgm:prSet presAssocID="{2C3883ED-4AE1-4EB3-93CE-DA54B60119C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3E264-C12E-4626-8B02-5C08D7E0A8F6}" type="pres">
      <dgm:prSet presAssocID="{2C3883ED-4AE1-4EB3-93CE-DA54B60119C0}" presName="topArc1" presStyleLbl="parChTrans1D1" presStyleIdx="0" presStyleCnt="44"/>
      <dgm:spPr/>
    </dgm:pt>
    <dgm:pt modelId="{67F9AE47-160B-4B40-ABEE-B515FE2C1BAE}" type="pres">
      <dgm:prSet presAssocID="{2C3883ED-4AE1-4EB3-93CE-DA54B60119C0}" presName="bottomArc1" presStyleLbl="parChTrans1D1" presStyleIdx="1" presStyleCnt="44"/>
      <dgm:spPr/>
    </dgm:pt>
    <dgm:pt modelId="{4669CFD4-D7AA-4F2D-942E-569BCEAC527A}" type="pres">
      <dgm:prSet presAssocID="{2C3883ED-4AE1-4EB3-93CE-DA54B60119C0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8D48535E-6AB5-4EF2-9B4A-324F20A779D0}" type="pres">
      <dgm:prSet presAssocID="{2C3883ED-4AE1-4EB3-93CE-DA54B60119C0}" presName="hierChild2" presStyleCnt="0"/>
      <dgm:spPr/>
    </dgm:pt>
    <dgm:pt modelId="{0BCD0A30-DF5D-494F-8A07-1C337644B7D5}" type="pres">
      <dgm:prSet presAssocID="{6DF44278-D51E-4B6C-8B60-55EA1633F909}" presName="Name28" presStyleLbl="parChTrans1D2" presStyleIdx="0" presStyleCnt="5"/>
      <dgm:spPr/>
      <dgm:t>
        <a:bodyPr/>
        <a:lstStyle/>
        <a:p>
          <a:endParaRPr lang="zh-CN" altLang="en-US"/>
        </a:p>
      </dgm:t>
    </dgm:pt>
    <dgm:pt modelId="{9B59AF14-1EB5-4DCC-9F7F-767E78816CC4}" type="pres">
      <dgm:prSet presAssocID="{199FC417-E4D1-4635-A393-2FBE7B9825C4}" presName="hierRoot2" presStyleCnt="0">
        <dgm:presLayoutVars>
          <dgm:hierBranch val="init"/>
        </dgm:presLayoutVars>
      </dgm:prSet>
      <dgm:spPr/>
    </dgm:pt>
    <dgm:pt modelId="{B6675364-299A-487A-9B6D-670701B186A3}" type="pres">
      <dgm:prSet presAssocID="{199FC417-E4D1-4635-A393-2FBE7B9825C4}" presName="rootComposite2" presStyleCnt="0"/>
      <dgm:spPr/>
    </dgm:pt>
    <dgm:pt modelId="{81FE80A9-3264-4746-85D1-E04787BBDE96}" type="pres">
      <dgm:prSet presAssocID="{199FC417-E4D1-4635-A393-2FBE7B9825C4}" presName="rootText2" presStyleLbl="alignAcc1" presStyleIdx="0" presStyleCnt="0" custLinFactNeighborX="-814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EF4390-CB53-4DC5-8F51-889C86EDE311}" type="pres">
      <dgm:prSet presAssocID="{199FC417-E4D1-4635-A393-2FBE7B9825C4}" presName="topArc2" presStyleLbl="parChTrans1D1" presStyleIdx="2" presStyleCnt="44"/>
      <dgm:spPr/>
    </dgm:pt>
    <dgm:pt modelId="{EC617B97-4D84-4CC3-AD40-DA4842465237}" type="pres">
      <dgm:prSet presAssocID="{199FC417-E4D1-4635-A393-2FBE7B9825C4}" presName="bottomArc2" presStyleLbl="parChTrans1D1" presStyleIdx="3" presStyleCnt="44"/>
      <dgm:spPr/>
    </dgm:pt>
    <dgm:pt modelId="{6A607AC4-2C04-43F2-951C-A895E33C0B10}" type="pres">
      <dgm:prSet presAssocID="{199FC417-E4D1-4635-A393-2FBE7B9825C4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BD527FF3-66E1-45D7-9B19-6F4C0239D2FA}" type="pres">
      <dgm:prSet presAssocID="{199FC417-E4D1-4635-A393-2FBE7B9825C4}" presName="hierChild4" presStyleCnt="0"/>
      <dgm:spPr/>
    </dgm:pt>
    <dgm:pt modelId="{66AD25CF-4F8D-4142-B342-648D2DD89661}" type="pres">
      <dgm:prSet presAssocID="{169ABCF3-0F82-44CA-84DC-4E295B1A03AC}" presName="Name28" presStyleLbl="parChTrans1D3" presStyleIdx="0" presStyleCnt="16"/>
      <dgm:spPr/>
      <dgm:t>
        <a:bodyPr/>
        <a:lstStyle/>
        <a:p>
          <a:endParaRPr lang="zh-CN" altLang="en-US"/>
        </a:p>
      </dgm:t>
    </dgm:pt>
    <dgm:pt modelId="{25499BD9-2BB0-4188-AC4A-ACB068BF6F83}" type="pres">
      <dgm:prSet presAssocID="{5D770006-3503-4539-A31F-56FA94DFBC4D}" presName="hierRoot2" presStyleCnt="0">
        <dgm:presLayoutVars>
          <dgm:hierBranch val="init"/>
        </dgm:presLayoutVars>
      </dgm:prSet>
      <dgm:spPr/>
    </dgm:pt>
    <dgm:pt modelId="{CF143F21-E0FC-4FD9-9630-1F7212D04737}" type="pres">
      <dgm:prSet presAssocID="{5D770006-3503-4539-A31F-56FA94DFBC4D}" presName="rootComposite2" presStyleCnt="0"/>
      <dgm:spPr/>
    </dgm:pt>
    <dgm:pt modelId="{2EA32640-172A-4E9A-8669-89949D2E1CBC}" type="pres">
      <dgm:prSet presAssocID="{5D770006-3503-4539-A31F-56FA94DFBC4D}" presName="rootText2" presStyleLbl="alignAcc1" presStyleIdx="0" presStyleCnt="0" custLinFactNeighborX="-8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69FD9C-2D20-41D2-9A23-989574485A2A}" type="pres">
      <dgm:prSet presAssocID="{5D770006-3503-4539-A31F-56FA94DFBC4D}" presName="topArc2" presStyleLbl="parChTrans1D1" presStyleIdx="4" presStyleCnt="44"/>
      <dgm:spPr/>
    </dgm:pt>
    <dgm:pt modelId="{65809656-E663-472C-9A0D-30E858637B68}" type="pres">
      <dgm:prSet presAssocID="{5D770006-3503-4539-A31F-56FA94DFBC4D}" presName="bottomArc2" presStyleLbl="parChTrans1D1" presStyleIdx="5" presStyleCnt="44"/>
      <dgm:spPr/>
    </dgm:pt>
    <dgm:pt modelId="{95A9669A-BC1A-40BF-87E7-489DC0D98B7B}" type="pres">
      <dgm:prSet presAssocID="{5D770006-3503-4539-A31F-56FA94DFBC4D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814BDA9E-50A5-45E4-9C44-3A5039C2F284}" type="pres">
      <dgm:prSet presAssocID="{5D770006-3503-4539-A31F-56FA94DFBC4D}" presName="hierChild4" presStyleCnt="0"/>
      <dgm:spPr/>
    </dgm:pt>
    <dgm:pt modelId="{7B9C9443-82A1-4F8F-8C04-1B38917B07B8}" type="pres">
      <dgm:prSet presAssocID="{5D770006-3503-4539-A31F-56FA94DFBC4D}" presName="hierChild5" presStyleCnt="0"/>
      <dgm:spPr/>
    </dgm:pt>
    <dgm:pt modelId="{220B59B3-8088-4723-8440-EE9E6986B7AA}" type="pres">
      <dgm:prSet presAssocID="{25FFEC69-409C-482B-B2C4-AF35A896F8B6}" presName="Name28" presStyleLbl="parChTrans1D3" presStyleIdx="1" presStyleCnt="16"/>
      <dgm:spPr/>
      <dgm:t>
        <a:bodyPr/>
        <a:lstStyle/>
        <a:p>
          <a:endParaRPr lang="zh-CN" altLang="en-US"/>
        </a:p>
      </dgm:t>
    </dgm:pt>
    <dgm:pt modelId="{51C8A119-84B3-418E-9DF5-B275347DA2C7}" type="pres">
      <dgm:prSet presAssocID="{4C194156-7CA2-4FFB-A3F3-8630A6C9DCE9}" presName="hierRoot2" presStyleCnt="0">
        <dgm:presLayoutVars>
          <dgm:hierBranch val="init"/>
        </dgm:presLayoutVars>
      </dgm:prSet>
      <dgm:spPr/>
    </dgm:pt>
    <dgm:pt modelId="{40BA955C-53AB-42ED-BADE-C6B6EB856ABC}" type="pres">
      <dgm:prSet presAssocID="{4C194156-7CA2-4FFB-A3F3-8630A6C9DCE9}" presName="rootComposite2" presStyleCnt="0"/>
      <dgm:spPr/>
    </dgm:pt>
    <dgm:pt modelId="{1BA2FF08-06A5-4C5E-8131-593D34E7BB26}" type="pres">
      <dgm:prSet presAssocID="{4C194156-7CA2-4FFB-A3F3-8630A6C9DCE9}" presName="rootText2" presStyleLbl="alignAcc1" presStyleIdx="0" presStyleCnt="0" custLinFactNeighborX="-8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92AE54-077B-4F5C-99D2-9358AF5A2810}" type="pres">
      <dgm:prSet presAssocID="{4C194156-7CA2-4FFB-A3F3-8630A6C9DCE9}" presName="topArc2" presStyleLbl="parChTrans1D1" presStyleIdx="6" presStyleCnt="44"/>
      <dgm:spPr/>
    </dgm:pt>
    <dgm:pt modelId="{10240D68-DE9B-4167-BCDA-344C17879E80}" type="pres">
      <dgm:prSet presAssocID="{4C194156-7CA2-4FFB-A3F3-8630A6C9DCE9}" presName="bottomArc2" presStyleLbl="parChTrans1D1" presStyleIdx="7" presStyleCnt="44"/>
      <dgm:spPr/>
    </dgm:pt>
    <dgm:pt modelId="{C2EDDD39-962F-4634-AD4C-28953FBE2CDA}" type="pres">
      <dgm:prSet presAssocID="{4C194156-7CA2-4FFB-A3F3-8630A6C9DCE9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5104EF05-B8E0-4BC7-9F5F-7FD60B671073}" type="pres">
      <dgm:prSet presAssocID="{4C194156-7CA2-4FFB-A3F3-8630A6C9DCE9}" presName="hierChild4" presStyleCnt="0"/>
      <dgm:spPr/>
    </dgm:pt>
    <dgm:pt modelId="{496B3F9B-AFBF-45F1-ADFE-10839232E588}" type="pres">
      <dgm:prSet presAssocID="{4C194156-7CA2-4FFB-A3F3-8630A6C9DCE9}" presName="hierChild5" presStyleCnt="0"/>
      <dgm:spPr/>
    </dgm:pt>
    <dgm:pt modelId="{F7413D79-A1E2-43CA-AB11-9152AEC57F53}" type="pres">
      <dgm:prSet presAssocID="{0706FE90-C954-478D-882C-42BC7400D785}" presName="Name28" presStyleLbl="parChTrans1D3" presStyleIdx="2" presStyleCnt="16"/>
      <dgm:spPr/>
      <dgm:t>
        <a:bodyPr/>
        <a:lstStyle/>
        <a:p>
          <a:endParaRPr lang="zh-CN" altLang="en-US"/>
        </a:p>
      </dgm:t>
    </dgm:pt>
    <dgm:pt modelId="{19FE2FA3-AE88-4D89-BD8D-F950432C3C48}" type="pres">
      <dgm:prSet presAssocID="{9E66B447-01CF-4F00-8932-7D360224F7A6}" presName="hierRoot2" presStyleCnt="0">
        <dgm:presLayoutVars>
          <dgm:hierBranch val="init"/>
        </dgm:presLayoutVars>
      </dgm:prSet>
      <dgm:spPr/>
    </dgm:pt>
    <dgm:pt modelId="{14BF5D05-132D-4662-ADDD-367871B2A2FF}" type="pres">
      <dgm:prSet presAssocID="{9E66B447-01CF-4F00-8932-7D360224F7A6}" presName="rootComposite2" presStyleCnt="0"/>
      <dgm:spPr/>
    </dgm:pt>
    <dgm:pt modelId="{89CF304A-1012-407C-A5D7-7BA0774FD2B4}" type="pres">
      <dgm:prSet presAssocID="{9E66B447-01CF-4F00-8932-7D360224F7A6}" presName="rootText2" presStyleLbl="alignAcc1" presStyleIdx="0" presStyleCnt="0" custLinFactNeighborX="-8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3CAEAD-6227-4100-818C-1E40071CD4CA}" type="pres">
      <dgm:prSet presAssocID="{9E66B447-01CF-4F00-8932-7D360224F7A6}" presName="topArc2" presStyleLbl="parChTrans1D1" presStyleIdx="8" presStyleCnt="44"/>
      <dgm:spPr/>
    </dgm:pt>
    <dgm:pt modelId="{C1A4E198-4CC9-438D-9F71-3709800545DD}" type="pres">
      <dgm:prSet presAssocID="{9E66B447-01CF-4F00-8932-7D360224F7A6}" presName="bottomArc2" presStyleLbl="parChTrans1D1" presStyleIdx="9" presStyleCnt="44"/>
      <dgm:spPr/>
    </dgm:pt>
    <dgm:pt modelId="{BB59976E-535F-4E2E-B0B4-CE0B8C22698C}" type="pres">
      <dgm:prSet presAssocID="{9E66B447-01CF-4F00-8932-7D360224F7A6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7612A220-8C25-49C4-8975-FC554F769B05}" type="pres">
      <dgm:prSet presAssocID="{9E66B447-01CF-4F00-8932-7D360224F7A6}" presName="hierChild4" presStyleCnt="0"/>
      <dgm:spPr/>
    </dgm:pt>
    <dgm:pt modelId="{44954063-0D78-49BC-B952-1E79F296223D}" type="pres">
      <dgm:prSet presAssocID="{9E66B447-01CF-4F00-8932-7D360224F7A6}" presName="hierChild5" presStyleCnt="0"/>
      <dgm:spPr/>
    </dgm:pt>
    <dgm:pt modelId="{39130451-A0A0-4945-9B60-D2AFD0EFB2A1}" type="pres">
      <dgm:prSet presAssocID="{199FC417-E4D1-4635-A393-2FBE7B9825C4}" presName="hierChild5" presStyleCnt="0"/>
      <dgm:spPr/>
    </dgm:pt>
    <dgm:pt modelId="{A312073F-BA73-4F67-A8F4-96705A5B027A}" type="pres">
      <dgm:prSet presAssocID="{76721013-F368-4512-B2E2-B8BB9CC179AA}" presName="Name28" presStyleLbl="parChTrans1D2" presStyleIdx="1" presStyleCnt="5"/>
      <dgm:spPr/>
      <dgm:t>
        <a:bodyPr/>
        <a:lstStyle/>
        <a:p>
          <a:endParaRPr lang="zh-CN" altLang="en-US"/>
        </a:p>
      </dgm:t>
    </dgm:pt>
    <dgm:pt modelId="{97E36FB4-8C81-4C93-B7E9-F69C449DF092}" type="pres">
      <dgm:prSet presAssocID="{0D0B4E99-1033-4E91-AE0F-09DEBC768A6F}" presName="hierRoot2" presStyleCnt="0">
        <dgm:presLayoutVars>
          <dgm:hierBranch val="init"/>
        </dgm:presLayoutVars>
      </dgm:prSet>
      <dgm:spPr/>
    </dgm:pt>
    <dgm:pt modelId="{C1C33923-ADDE-432B-B7DC-27861CFD840A}" type="pres">
      <dgm:prSet presAssocID="{0D0B4E99-1033-4E91-AE0F-09DEBC768A6F}" presName="rootComposite2" presStyleCnt="0"/>
      <dgm:spPr/>
    </dgm:pt>
    <dgm:pt modelId="{A6073597-8CE2-47A5-BB56-11AF4081BD9C}" type="pres">
      <dgm:prSet presAssocID="{0D0B4E99-1033-4E91-AE0F-09DEBC768A6F}" presName="rootText2" presStyleLbl="alignAcc1" presStyleIdx="0" presStyleCnt="0" custScaleX="146287" custLinFactNeighborX="-26512" custLinFactNeighborY="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1C1547-5094-4EFD-9793-207E8435BE53}" type="pres">
      <dgm:prSet presAssocID="{0D0B4E99-1033-4E91-AE0F-09DEBC768A6F}" presName="topArc2" presStyleLbl="parChTrans1D1" presStyleIdx="10" presStyleCnt="44"/>
      <dgm:spPr/>
    </dgm:pt>
    <dgm:pt modelId="{6AE1DB90-E722-40C2-AED6-8199C8B82663}" type="pres">
      <dgm:prSet presAssocID="{0D0B4E99-1033-4E91-AE0F-09DEBC768A6F}" presName="bottomArc2" presStyleLbl="parChTrans1D1" presStyleIdx="11" presStyleCnt="44"/>
      <dgm:spPr/>
    </dgm:pt>
    <dgm:pt modelId="{5DA7FC24-5614-4390-833C-EC726F989741}" type="pres">
      <dgm:prSet presAssocID="{0D0B4E99-1033-4E91-AE0F-09DEBC768A6F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9E0201D3-A928-45F0-AE6E-BE8A8B7A6D12}" type="pres">
      <dgm:prSet presAssocID="{0D0B4E99-1033-4E91-AE0F-09DEBC768A6F}" presName="hierChild4" presStyleCnt="0"/>
      <dgm:spPr/>
    </dgm:pt>
    <dgm:pt modelId="{01605151-1869-4970-B4AF-13D9AD843424}" type="pres">
      <dgm:prSet presAssocID="{4D60E627-3BBA-4D21-90CD-A31B802FDA5E}" presName="Name28" presStyleLbl="parChTrans1D3" presStyleIdx="3" presStyleCnt="16"/>
      <dgm:spPr/>
      <dgm:t>
        <a:bodyPr/>
        <a:lstStyle/>
        <a:p>
          <a:endParaRPr lang="zh-CN" altLang="en-US"/>
        </a:p>
      </dgm:t>
    </dgm:pt>
    <dgm:pt modelId="{B4DB404A-B7BC-411A-9965-1B421261459F}" type="pres">
      <dgm:prSet presAssocID="{95453031-CA6A-4579-874E-767CC8AB9C99}" presName="hierRoot2" presStyleCnt="0">
        <dgm:presLayoutVars>
          <dgm:hierBranch val="init"/>
        </dgm:presLayoutVars>
      </dgm:prSet>
      <dgm:spPr/>
    </dgm:pt>
    <dgm:pt modelId="{4C64829D-EFE3-4DE5-96F0-C1EDC6501705}" type="pres">
      <dgm:prSet presAssocID="{95453031-CA6A-4579-874E-767CC8AB9C99}" presName="rootComposite2" presStyleCnt="0"/>
      <dgm:spPr/>
    </dgm:pt>
    <dgm:pt modelId="{49FB3495-46A1-4E52-ACA7-EC4568254997}" type="pres">
      <dgm:prSet presAssocID="{95453031-CA6A-4579-874E-767CC8AB9C99}" presName="rootText2" presStyleLbl="alignAcc1" presStyleIdx="0" presStyleCnt="0" custLinFactNeighborX="-26512" custLinFactNeighborY="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F0FF11-022D-4BE1-A210-B929051990BF}" type="pres">
      <dgm:prSet presAssocID="{95453031-CA6A-4579-874E-767CC8AB9C99}" presName="topArc2" presStyleLbl="parChTrans1D1" presStyleIdx="12" presStyleCnt="44"/>
      <dgm:spPr/>
    </dgm:pt>
    <dgm:pt modelId="{A113377A-78EF-405B-8EA1-D954B4E90F95}" type="pres">
      <dgm:prSet presAssocID="{95453031-CA6A-4579-874E-767CC8AB9C99}" presName="bottomArc2" presStyleLbl="parChTrans1D1" presStyleIdx="13" presStyleCnt="44"/>
      <dgm:spPr/>
    </dgm:pt>
    <dgm:pt modelId="{B11AEB09-9D05-442F-97FD-1E70B42F0179}" type="pres">
      <dgm:prSet presAssocID="{95453031-CA6A-4579-874E-767CC8AB9C99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F414CF41-5130-4C86-A112-8E8D94455971}" type="pres">
      <dgm:prSet presAssocID="{95453031-CA6A-4579-874E-767CC8AB9C99}" presName="hierChild4" presStyleCnt="0"/>
      <dgm:spPr/>
    </dgm:pt>
    <dgm:pt modelId="{3AF87C56-DD32-41AF-A567-1C0177424025}" type="pres">
      <dgm:prSet presAssocID="{95453031-CA6A-4579-874E-767CC8AB9C99}" presName="hierChild5" presStyleCnt="0"/>
      <dgm:spPr/>
    </dgm:pt>
    <dgm:pt modelId="{D14C3973-D14F-4790-8696-42DCFE5884C7}" type="pres">
      <dgm:prSet presAssocID="{05E1822F-63F4-41B4-B8D9-CE646F0E8C09}" presName="Name28" presStyleLbl="parChTrans1D3" presStyleIdx="4" presStyleCnt="16"/>
      <dgm:spPr/>
      <dgm:t>
        <a:bodyPr/>
        <a:lstStyle/>
        <a:p>
          <a:endParaRPr lang="zh-CN" altLang="en-US"/>
        </a:p>
      </dgm:t>
    </dgm:pt>
    <dgm:pt modelId="{8857F6BB-D543-43F5-908B-01BF6AABD25C}" type="pres">
      <dgm:prSet presAssocID="{0A5F668D-0B7F-4F85-8840-3CE906870967}" presName="hierRoot2" presStyleCnt="0">
        <dgm:presLayoutVars>
          <dgm:hierBranch val="init"/>
        </dgm:presLayoutVars>
      </dgm:prSet>
      <dgm:spPr/>
    </dgm:pt>
    <dgm:pt modelId="{601290A2-3A56-4A82-A158-483DD3C1C2C8}" type="pres">
      <dgm:prSet presAssocID="{0A5F668D-0B7F-4F85-8840-3CE906870967}" presName="rootComposite2" presStyleCnt="0"/>
      <dgm:spPr/>
    </dgm:pt>
    <dgm:pt modelId="{50FA20AF-456C-42AA-9AC4-FFA66FC9E3CC}" type="pres">
      <dgm:prSet presAssocID="{0A5F668D-0B7F-4F85-8840-3CE906870967}" presName="rootText2" presStyleLbl="alignAcc1" presStyleIdx="0" presStyleCnt="0" custLinFactNeighborX="-26512" custLinFactNeighborY="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38636B-14F2-4560-BF62-C45F0A2C8B96}" type="pres">
      <dgm:prSet presAssocID="{0A5F668D-0B7F-4F85-8840-3CE906870967}" presName="topArc2" presStyleLbl="parChTrans1D1" presStyleIdx="14" presStyleCnt="44"/>
      <dgm:spPr/>
    </dgm:pt>
    <dgm:pt modelId="{946C444D-E307-4BB5-9AE1-4B4F38C26459}" type="pres">
      <dgm:prSet presAssocID="{0A5F668D-0B7F-4F85-8840-3CE906870967}" presName="bottomArc2" presStyleLbl="parChTrans1D1" presStyleIdx="15" presStyleCnt="44"/>
      <dgm:spPr/>
    </dgm:pt>
    <dgm:pt modelId="{C09B2B45-5FCE-4C20-8140-856A51A9DDE4}" type="pres">
      <dgm:prSet presAssocID="{0A5F668D-0B7F-4F85-8840-3CE906870967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82D3E495-31FF-4BD2-944B-49CF8211A201}" type="pres">
      <dgm:prSet presAssocID="{0A5F668D-0B7F-4F85-8840-3CE906870967}" presName="hierChild4" presStyleCnt="0"/>
      <dgm:spPr/>
    </dgm:pt>
    <dgm:pt modelId="{B2C7AB79-C34A-4F12-A86F-014BA6772A3F}" type="pres">
      <dgm:prSet presAssocID="{0A5F668D-0B7F-4F85-8840-3CE906870967}" presName="hierChild5" presStyleCnt="0"/>
      <dgm:spPr/>
    </dgm:pt>
    <dgm:pt modelId="{60751E23-C41D-44F9-AB4B-FDD7F535E7FD}" type="pres">
      <dgm:prSet presAssocID="{EA709EAB-9395-40C7-AFB3-048DBA798B9C}" presName="Name28" presStyleLbl="parChTrans1D3" presStyleIdx="5" presStyleCnt="16"/>
      <dgm:spPr/>
      <dgm:t>
        <a:bodyPr/>
        <a:lstStyle/>
        <a:p>
          <a:endParaRPr lang="zh-CN" altLang="en-US"/>
        </a:p>
      </dgm:t>
    </dgm:pt>
    <dgm:pt modelId="{88C70E2F-982B-46CC-BE18-3BF5DC68C4B0}" type="pres">
      <dgm:prSet presAssocID="{784A3F6B-1333-47F8-BF33-5FE2BF1D201F}" presName="hierRoot2" presStyleCnt="0">
        <dgm:presLayoutVars>
          <dgm:hierBranch val="init"/>
        </dgm:presLayoutVars>
      </dgm:prSet>
      <dgm:spPr/>
    </dgm:pt>
    <dgm:pt modelId="{4968E593-B1CC-4178-9652-C63D68225C46}" type="pres">
      <dgm:prSet presAssocID="{784A3F6B-1333-47F8-BF33-5FE2BF1D201F}" presName="rootComposite2" presStyleCnt="0"/>
      <dgm:spPr/>
    </dgm:pt>
    <dgm:pt modelId="{D77737E4-86C7-491A-898A-2EDF8BE670CD}" type="pres">
      <dgm:prSet presAssocID="{784A3F6B-1333-47F8-BF33-5FE2BF1D201F}" presName="rootText2" presStyleLbl="alignAcc1" presStyleIdx="0" presStyleCnt="0" custLinFactNeighborX="-26512" custLinFactNeighborY="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594E53-7B97-4057-960D-92498024E756}" type="pres">
      <dgm:prSet presAssocID="{784A3F6B-1333-47F8-BF33-5FE2BF1D201F}" presName="topArc2" presStyleLbl="parChTrans1D1" presStyleIdx="16" presStyleCnt="44"/>
      <dgm:spPr/>
    </dgm:pt>
    <dgm:pt modelId="{FF376802-8C44-4243-A484-1662D5F6BDA9}" type="pres">
      <dgm:prSet presAssocID="{784A3F6B-1333-47F8-BF33-5FE2BF1D201F}" presName="bottomArc2" presStyleLbl="parChTrans1D1" presStyleIdx="17" presStyleCnt="44"/>
      <dgm:spPr/>
    </dgm:pt>
    <dgm:pt modelId="{2CE6D8D2-DAFD-4617-AA13-F00042932466}" type="pres">
      <dgm:prSet presAssocID="{784A3F6B-1333-47F8-BF33-5FE2BF1D201F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FF61ABA4-205E-4DB0-9B15-5E8B84ABBBE0}" type="pres">
      <dgm:prSet presAssocID="{784A3F6B-1333-47F8-BF33-5FE2BF1D201F}" presName="hierChild4" presStyleCnt="0"/>
      <dgm:spPr/>
    </dgm:pt>
    <dgm:pt modelId="{7840F896-DE8F-464A-BB12-E57FC1E72942}" type="pres">
      <dgm:prSet presAssocID="{784A3F6B-1333-47F8-BF33-5FE2BF1D201F}" presName="hierChild5" presStyleCnt="0"/>
      <dgm:spPr/>
    </dgm:pt>
    <dgm:pt modelId="{B4BB56DA-95CB-4EB8-910A-20F6DD4ED6A3}" type="pres">
      <dgm:prSet presAssocID="{45CD5038-B04D-4D79-84F4-BFB61C11404E}" presName="Name28" presStyleLbl="parChTrans1D3" presStyleIdx="6" presStyleCnt="16"/>
      <dgm:spPr/>
      <dgm:t>
        <a:bodyPr/>
        <a:lstStyle/>
        <a:p>
          <a:endParaRPr lang="zh-CN" altLang="en-US"/>
        </a:p>
      </dgm:t>
    </dgm:pt>
    <dgm:pt modelId="{49426270-B2A6-4686-9A2D-CF474449ADCE}" type="pres">
      <dgm:prSet presAssocID="{3E7AC827-E326-48B3-88EA-4419B9659B53}" presName="hierRoot2" presStyleCnt="0">
        <dgm:presLayoutVars>
          <dgm:hierBranch val="init"/>
        </dgm:presLayoutVars>
      </dgm:prSet>
      <dgm:spPr/>
    </dgm:pt>
    <dgm:pt modelId="{AACAC47D-1686-44AD-80BF-C952987B275A}" type="pres">
      <dgm:prSet presAssocID="{3E7AC827-E326-48B3-88EA-4419B9659B53}" presName="rootComposite2" presStyleCnt="0"/>
      <dgm:spPr/>
    </dgm:pt>
    <dgm:pt modelId="{7D866B38-E948-4DD5-A61E-082DC6090EB8}" type="pres">
      <dgm:prSet presAssocID="{3E7AC827-E326-48B3-88EA-4419B9659B53}" presName="rootText2" presStyleLbl="alignAcc1" presStyleIdx="0" presStyleCnt="0" custLinFactNeighborX="-26512" custLinFactNeighborY="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B171A8-D494-4F18-B1D9-EBA9A8E07AA5}" type="pres">
      <dgm:prSet presAssocID="{3E7AC827-E326-48B3-88EA-4419B9659B53}" presName="topArc2" presStyleLbl="parChTrans1D1" presStyleIdx="18" presStyleCnt="44"/>
      <dgm:spPr/>
    </dgm:pt>
    <dgm:pt modelId="{39E19726-AC1C-439A-979C-42FEF64B0A72}" type="pres">
      <dgm:prSet presAssocID="{3E7AC827-E326-48B3-88EA-4419B9659B53}" presName="bottomArc2" presStyleLbl="parChTrans1D1" presStyleIdx="19" presStyleCnt="44"/>
      <dgm:spPr/>
    </dgm:pt>
    <dgm:pt modelId="{4E2EC662-2715-42B2-99EA-DC8DDD0572FB}" type="pres">
      <dgm:prSet presAssocID="{3E7AC827-E326-48B3-88EA-4419B9659B53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08E59DDD-2C55-453E-B449-A388BC19125B}" type="pres">
      <dgm:prSet presAssocID="{3E7AC827-E326-48B3-88EA-4419B9659B53}" presName="hierChild4" presStyleCnt="0"/>
      <dgm:spPr/>
    </dgm:pt>
    <dgm:pt modelId="{EB15DBBB-0EEE-4E19-8A89-DBA96ECFDA66}" type="pres">
      <dgm:prSet presAssocID="{3E7AC827-E326-48B3-88EA-4419B9659B53}" presName="hierChild5" presStyleCnt="0"/>
      <dgm:spPr/>
    </dgm:pt>
    <dgm:pt modelId="{E9B2BB8F-8034-44A0-9FC6-5F98062E74F4}" type="pres">
      <dgm:prSet presAssocID="{857B4BEB-F469-4864-BDC9-8A5D7D7E139B}" presName="Name28" presStyleLbl="parChTrans1D3" presStyleIdx="7" presStyleCnt="16"/>
      <dgm:spPr/>
      <dgm:t>
        <a:bodyPr/>
        <a:lstStyle/>
        <a:p>
          <a:endParaRPr lang="zh-CN" altLang="en-US"/>
        </a:p>
      </dgm:t>
    </dgm:pt>
    <dgm:pt modelId="{A7882A53-BD55-4280-A6A9-A2E413694242}" type="pres">
      <dgm:prSet presAssocID="{0437ED9F-7189-4CBA-913C-E780EC5ECDDF}" presName="hierRoot2" presStyleCnt="0">
        <dgm:presLayoutVars>
          <dgm:hierBranch val="init"/>
        </dgm:presLayoutVars>
      </dgm:prSet>
      <dgm:spPr/>
    </dgm:pt>
    <dgm:pt modelId="{8C4E068F-9E0C-4EC1-AABF-78C65D3D0AE9}" type="pres">
      <dgm:prSet presAssocID="{0437ED9F-7189-4CBA-913C-E780EC5ECDDF}" presName="rootComposite2" presStyleCnt="0"/>
      <dgm:spPr/>
    </dgm:pt>
    <dgm:pt modelId="{16E34362-4C60-480D-9FD3-70E8D64D5F36}" type="pres">
      <dgm:prSet presAssocID="{0437ED9F-7189-4CBA-913C-E780EC5ECDDF}" presName="rootText2" presStyleLbl="alignAcc1" presStyleIdx="0" presStyleCnt="0" custLinFactNeighborX="-26512" custLinFactNeighborY="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3B05CF-CDBE-456D-8591-AA2BC85E7765}" type="pres">
      <dgm:prSet presAssocID="{0437ED9F-7189-4CBA-913C-E780EC5ECDDF}" presName="topArc2" presStyleLbl="parChTrans1D1" presStyleIdx="20" presStyleCnt="44"/>
      <dgm:spPr/>
    </dgm:pt>
    <dgm:pt modelId="{93C09E2F-3830-4D48-9619-8D4E218DAF69}" type="pres">
      <dgm:prSet presAssocID="{0437ED9F-7189-4CBA-913C-E780EC5ECDDF}" presName="bottomArc2" presStyleLbl="parChTrans1D1" presStyleIdx="21" presStyleCnt="44"/>
      <dgm:spPr/>
    </dgm:pt>
    <dgm:pt modelId="{6DF9AC77-85DF-42F4-BEEC-39D46DDD69A4}" type="pres">
      <dgm:prSet presAssocID="{0437ED9F-7189-4CBA-913C-E780EC5ECDDF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A8EC886-71BB-47B9-8B94-1F809FF4FCF9}" type="pres">
      <dgm:prSet presAssocID="{0437ED9F-7189-4CBA-913C-E780EC5ECDDF}" presName="hierChild4" presStyleCnt="0"/>
      <dgm:spPr/>
    </dgm:pt>
    <dgm:pt modelId="{4F7BF532-42BD-464A-9CEE-C27817DD26C0}" type="pres">
      <dgm:prSet presAssocID="{0437ED9F-7189-4CBA-913C-E780EC5ECDDF}" presName="hierChild5" presStyleCnt="0"/>
      <dgm:spPr/>
    </dgm:pt>
    <dgm:pt modelId="{6F0C7204-E28D-4B2D-80B1-8191442EBA51}" type="pres">
      <dgm:prSet presAssocID="{4A5D13BE-3705-43B3-8FB5-9ADDE6D01C7F}" presName="Name28" presStyleLbl="parChTrans1D3" presStyleIdx="8" presStyleCnt="16"/>
      <dgm:spPr/>
      <dgm:t>
        <a:bodyPr/>
        <a:lstStyle/>
        <a:p>
          <a:endParaRPr lang="zh-CN" altLang="en-US"/>
        </a:p>
      </dgm:t>
    </dgm:pt>
    <dgm:pt modelId="{3C527280-EF18-46FD-92F9-581BE634412D}" type="pres">
      <dgm:prSet presAssocID="{231CA9F9-455F-4D63-96EA-A54F9F1D6582}" presName="hierRoot2" presStyleCnt="0">
        <dgm:presLayoutVars>
          <dgm:hierBranch val="init"/>
        </dgm:presLayoutVars>
      </dgm:prSet>
      <dgm:spPr/>
    </dgm:pt>
    <dgm:pt modelId="{4E1A0B38-72F4-4FB5-BA66-3A7952495A38}" type="pres">
      <dgm:prSet presAssocID="{231CA9F9-455F-4D63-96EA-A54F9F1D6582}" presName="rootComposite2" presStyleCnt="0"/>
      <dgm:spPr/>
    </dgm:pt>
    <dgm:pt modelId="{76B8F4A9-41AD-4C07-8C4B-DCC49DDB88F9}" type="pres">
      <dgm:prSet presAssocID="{231CA9F9-455F-4D63-96EA-A54F9F1D6582}" presName="rootText2" presStyleLbl="alignAcc1" presStyleIdx="0" presStyleCnt="0" custLinFactNeighborX="-26512" custLinFactNeighborY="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CFE45E-B529-4F5E-BE98-2C11EDA21A45}" type="pres">
      <dgm:prSet presAssocID="{231CA9F9-455F-4D63-96EA-A54F9F1D6582}" presName="topArc2" presStyleLbl="parChTrans1D1" presStyleIdx="22" presStyleCnt="44"/>
      <dgm:spPr/>
    </dgm:pt>
    <dgm:pt modelId="{92A77954-692F-4DFE-8CEF-E58618279D18}" type="pres">
      <dgm:prSet presAssocID="{231CA9F9-455F-4D63-96EA-A54F9F1D6582}" presName="bottomArc2" presStyleLbl="parChTrans1D1" presStyleIdx="23" presStyleCnt="44"/>
      <dgm:spPr/>
    </dgm:pt>
    <dgm:pt modelId="{716AF50E-832E-4010-8D04-E61054298CB2}" type="pres">
      <dgm:prSet presAssocID="{231CA9F9-455F-4D63-96EA-A54F9F1D6582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90FBDEC-B90F-4361-B2AF-60393A18F95A}" type="pres">
      <dgm:prSet presAssocID="{231CA9F9-455F-4D63-96EA-A54F9F1D6582}" presName="hierChild4" presStyleCnt="0"/>
      <dgm:spPr/>
    </dgm:pt>
    <dgm:pt modelId="{7E1649C2-4A84-4C9C-A9BC-69ACF8E7B9B3}" type="pres">
      <dgm:prSet presAssocID="{231CA9F9-455F-4D63-96EA-A54F9F1D6582}" presName="hierChild5" presStyleCnt="0"/>
      <dgm:spPr/>
    </dgm:pt>
    <dgm:pt modelId="{2A1857B1-5261-44AF-8595-9D444E83C93B}" type="pres">
      <dgm:prSet presAssocID="{0D0B4E99-1033-4E91-AE0F-09DEBC768A6F}" presName="hierChild5" presStyleCnt="0"/>
      <dgm:spPr/>
    </dgm:pt>
    <dgm:pt modelId="{53B9BCEB-1598-45D4-B62A-1B66A3EB8AEF}" type="pres">
      <dgm:prSet presAssocID="{F0851EBB-4667-4DCF-A08E-2DB635F10BA2}" presName="Name28" presStyleLbl="parChTrans1D2" presStyleIdx="2" presStyleCnt="5"/>
      <dgm:spPr/>
      <dgm:t>
        <a:bodyPr/>
        <a:lstStyle/>
        <a:p>
          <a:endParaRPr lang="zh-CN" altLang="en-US"/>
        </a:p>
      </dgm:t>
    </dgm:pt>
    <dgm:pt modelId="{8958F483-BCE9-4AF8-93A5-56F8F12F9672}" type="pres">
      <dgm:prSet presAssocID="{7401C75E-7AC5-49CC-BE1F-3AEE372E4649}" presName="hierRoot2" presStyleCnt="0">
        <dgm:presLayoutVars>
          <dgm:hierBranch val="init"/>
        </dgm:presLayoutVars>
      </dgm:prSet>
      <dgm:spPr/>
    </dgm:pt>
    <dgm:pt modelId="{E55A5FD0-3A3A-4366-A5E7-397E17FF8FB3}" type="pres">
      <dgm:prSet presAssocID="{7401C75E-7AC5-49CC-BE1F-3AEE372E4649}" presName="rootComposite2" presStyleCnt="0"/>
      <dgm:spPr/>
    </dgm:pt>
    <dgm:pt modelId="{1201802C-D513-4A18-98EE-A971135F7CE0}" type="pres">
      <dgm:prSet presAssocID="{7401C75E-7AC5-49CC-BE1F-3AEE372E4649}" presName="rootText2" presStyleLbl="alignAcc1" presStyleIdx="0" presStyleCnt="0" custScaleX="1524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DE8DDA-F5B3-430A-86E8-81614EC8263C}" type="pres">
      <dgm:prSet presAssocID="{7401C75E-7AC5-49CC-BE1F-3AEE372E4649}" presName="topArc2" presStyleLbl="parChTrans1D1" presStyleIdx="24" presStyleCnt="44"/>
      <dgm:spPr/>
    </dgm:pt>
    <dgm:pt modelId="{68489E1A-C919-4AC6-8631-6C3A6DA23378}" type="pres">
      <dgm:prSet presAssocID="{7401C75E-7AC5-49CC-BE1F-3AEE372E4649}" presName="bottomArc2" presStyleLbl="parChTrans1D1" presStyleIdx="25" presStyleCnt="44"/>
      <dgm:spPr/>
    </dgm:pt>
    <dgm:pt modelId="{E22AD0E6-FCDE-4E93-A33A-6EB473FD142E}" type="pres">
      <dgm:prSet presAssocID="{7401C75E-7AC5-49CC-BE1F-3AEE372E4649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9BEC3C50-75C1-4E7C-89C2-FE164347A990}" type="pres">
      <dgm:prSet presAssocID="{7401C75E-7AC5-49CC-BE1F-3AEE372E4649}" presName="hierChild4" presStyleCnt="0"/>
      <dgm:spPr/>
    </dgm:pt>
    <dgm:pt modelId="{4371DD30-046D-4620-B306-D8D9071FDBC9}" type="pres">
      <dgm:prSet presAssocID="{05E1A0DF-8FBF-45BE-8F06-54649AEE9F03}" presName="Name28" presStyleLbl="parChTrans1D3" presStyleIdx="9" presStyleCnt="16"/>
      <dgm:spPr/>
      <dgm:t>
        <a:bodyPr/>
        <a:lstStyle/>
        <a:p>
          <a:endParaRPr lang="zh-CN" altLang="en-US"/>
        </a:p>
      </dgm:t>
    </dgm:pt>
    <dgm:pt modelId="{B67FDD3F-FEC8-49F2-BF71-F4462B1BD8D3}" type="pres">
      <dgm:prSet presAssocID="{5357BF88-C619-426A-B677-D9F56E83B2FF}" presName="hierRoot2" presStyleCnt="0">
        <dgm:presLayoutVars>
          <dgm:hierBranch val="init"/>
        </dgm:presLayoutVars>
      </dgm:prSet>
      <dgm:spPr/>
    </dgm:pt>
    <dgm:pt modelId="{E78BBB25-153D-49A6-8760-F49AE5E25E0B}" type="pres">
      <dgm:prSet presAssocID="{5357BF88-C619-426A-B677-D9F56E83B2FF}" presName="rootComposite2" presStyleCnt="0"/>
      <dgm:spPr/>
    </dgm:pt>
    <dgm:pt modelId="{6B856401-6D07-45DA-BDA2-D254CA7CBCA4}" type="pres">
      <dgm:prSet presAssocID="{5357BF88-C619-426A-B677-D9F56E83B2F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006CA8-87BE-40B6-A776-D1DB81B64A31}" type="pres">
      <dgm:prSet presAssocID="{5357BF88-C619-426A-B677-D9F56E83B2FF}" presName="topArc2" presStyleLbl="parChTrans1D1" presStyleIdx="26" presStyleCnt="44"/>
      <dgm:spPr/>
    </dgm:pt>
    <dgm:pt modelId="{2B438F37-1C07-485B-AC2A-AFF945922A5C}" type="pres">
      <dgm:prSet presAssocID="{5357BF88-C619-426A-B677-D9F56E83B2FF}" presName="bottomArc2" presStyleLbl="parChTrans1D1" presStyleIdx="27" presStyleCnt="44"/>
      <dgm:spPr/>
    </dgm:pt>
    <dgm:pt modelId="{EE362FDD-5B9B-48E1-B8C7-D51FFCFDA687}" type="pres">
      <dgm:prSet presAssocID="{5357BF88-C619-426A-B677-D9F56E83B2FF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7F23655A-A83E-471F-8216-85F302150A59}" type="pres">
      <dgm:prSet presAssocID="{5357BF88-C619-426A-B677-D9F56E83B2FF}" presName="hierChild4" presStyleCnt="0"/>
      <dgm:spPr/>
    </dgm:pt>
    <dgm:pt modelId="{8B2DCC7F-51F8-4F7A-A3FD-AF058618FB34}" type="pres">
      <dgm:prSet presAssocID="{5357BF88-C619-426A-B677-D9F56E83B2FF}" presName="hierChild5" presStyleCnt="0"/>
      <dgm:spPr/>
    </dgm:pt>
    <dgm:pt modelId="{D1D741BD-0013-415E-8465-3F11D43036C3}" type="pres">
      <dgm:prSet presAssocID="{D0282913-84A6-4F3E-8824-6E49E4AA646B}" presName="Name28" presStyleLbl="parChTrans1D3" presStyleIdx="10" presStyleCnt="16"/>
      <dgm:spPr/>
      <dgm:t>
        <a:bodyPr/>
        <a:lstStyle/>
        <a:p>
          <a:endParaRPr lang="zh-CN" altLang="en-US"/>
        </a:p>
      </dgm:t>
    </dgm:pt>
    <dgm:pt modelId="{09CE7BC5-BE80-42B1-A7F1-8D771447B7A4}" type="pres">
      <dgm:prSet presAssocID="{C6C17ACB-DBDD-4686-8E16-066A9BFD3F71}" presName="hierRoot2" presStyleCnt="0">
        <dgm:presLayoutVars>
          <dgm:hierBranch val="init"/>
        </dgm:presLayoutVars>
      </dgm:prSet>
      <dgm:spPr/>
    </dgm:pt>
    <dgm:pt modelId="{9C40C991-B4A2-4933-9511-1571B5B1BC3B}" type="pres">
      <dgm:prSet presAssocID="{C6C17ACB-DBDD-4686-8E16-066A9BFD3F71}" presName="rootComposite2" presStyleCnt="0"/>
      <dgm:spPr/>
    </dgm:pt>
    <dgm:pt modelId="{BDEE1D70-65A9-41F8-9E00-E38F7EC33336}" type="pres">
      <dgm:prSet presAssocID="{C6C17ACB-DBDD-4686-8E16-066A9BFD3F7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0E79C7-3B08-4F57-B7AD-90ADB17BF889}" type="pres">
      <dgm:prSet presAssocID="{C6C17ACB-DBDD-4686-8E16-066A9BFD3F71}" presName="topArc2" presStyleLbl="parChTrans1D1" presStyleIdx="28" presStyleCnt="44"/>
      <dgm:spPr/>
    </dgm:pt>
    <dgm:pt modelId="{09F3E86D-7C73-4CBA-9C79-BDED69670AA4}" type="pres">
      <dgm:prSet presAssocID="{C6C17ACB-DBDD-4686-8E16-066A9BFD3F71}" presName="bottomArc2" presStyleLbl="parChTrans1D1" presStyleIdx="29" presStyleCnt="44"/>
      <dgm:spPr/>
    </dgm:pt>
    <dgm:pt modelId="{6B8BF639-54F8-441E-8645-B6275D87F446}" type="pres">
      <dgm:prSet presAssocID="{C6C17ACB-DBDD-4686-8E16-066A9BFD3F71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FC3C4D9E-4378-4272-A2BF-DB3FEE401D2C}" type="pres">
      <dgm:prSet presAssocID="{C6C17ACB-DBDD-4686-8E16-066A9BFD3F71}" presName="hierChild4" presStyleCnt="0"/>
      <dgm:spPr/>
    </dgm:pt>
    <dgm:pt modelId="{4293D59D-A6B1-46B3-B77E-3A8BEFE017FE}" type="pres">
      <dgm:prSet presAssocID="{C6C17ACB-DBDD-4686-8E16-066A9BFD3F71}" presName="hierChild5" presStyleCnt="0"/>
      <dgm:spPr/>
    </dgm:pt>
    <dgm:pt modelId="{45E5C0A5-C21D-40F6-8833-818D5F2EBCD7}" type="pres">
      <dgm:prSet presAssocID="{66A94F2B-D37D-4E54-B6FE-2D5C46EDBFE0}" presName="Name28" presStyleLbl="parChTrans1D3" presStyleIdx="11" presStyleCnt="16"/>
      <dgm:spPr/>
      <dgm:t>
        <a:bodyPr/>
        <a:lstStyle/>
        <a:p>
          <a:endParaRPr lang="zh-CN" altLang="en-US"/>
        </a:p>
      </dgm:t>
    </dgm:pt>
    <dgm:pt modelId="{31D6951A-A041-4A30-AF22-6C94989B3066}" type="pres">
      <dgm:prSet presAssocID="{C021BD77-9D05-48FD-A594-103FAD8D12BF}" presName="hierRoot2" presStyleCnt="0">
        <dgm:presLayoutVars>
          <dgm:hierBranch val="init"/>
        </dgm:presLayoutVars>
      </dgm:prSet>
      <dgm:spPr/>
    </dgm:pt>
    <dgm:pt modelId="{512BD8BD-0C38-4353-9FEA-0A81FADA4BCB}" type="pres">
      <dgm:prSet presAssocID="{C021BD77-9D05-48FD-A594-103FAD8D12BF}" presName="rootComposite2" presStyleCnt="0"/>
      <dgm:spPr/>
    </dgm:pt>
    <dgm:pt modelId="{495F8A7E-10EB-48C8-B0DF-B1CD7F863084}" type="pres">
      <dgm:prSet presAssocID="{C021BD77-9D05-48FD-A594-103FAD8D12B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51DBD-11D9-49AB-B28A-02FD98BA2FFC}" type="pres">
      <dgm:prSet presAssocID="{C021BD77-9D05-48FD-A594-103FAD8D12BF}" presName="topArc2" presStyleLbl="parChTrans1D1" presStyleIdx="30" presStyleCnt="44"/>
      <dgm:spPr/>
    </dgm:pt>
    <dgm:pt modelId="{32FB3879-8303-46CD-A2F9-F73007D19423}" type="pres">
      <dgm:prSet presAssocID="{C021BD77-9D05-48FD-A594-103FAD8D12BF}" presName="bottomArc2" presStyleLbl="parChTrans1D1" presStyleIdx="31" presStyleCnt="44"/>
      <dgm:spPr/>
    </dgm:pt>
    <dgm:pt modelId="{FE4F52A4-D6C4-4C68-823E-43E810FEC721}" type="pres">
      <dgm:prSet presAssocID="{C021BD77-9D05-48FD-A594-103FAD8D12BF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963DB4D-25D1-4CEB-8618-3FF13D6AEE83}" type="pres">
      <dgm:prSet presAssocID="{C021BD77-9D05-48FD-A594-103FAD8D12BF}" presName="hierChild4" presStyleCnt="0"/>
      <dgm:spPr/>
    </dgm:pt>
    <dgm:pt modelId="{826AD857-D4CC-4E03-AB38-F74B34972704}" type="pres">
      <dgm:prSet presAssocID="{C021BD77-9D05-48FD-A594-103FAD8D12BF}" presName="hierChild5" presStyleCnt="0"/>
      <dgm:spPr/>
    </dgm:pt>
    <dgm:pt modelId="{C705D8B1-1008-444B-8E67-736F81BBED43}" type="pres">
      <dgm:prSet presAssocID="{7401C75E-7AC5-49CC-BE1F-3AEE372E4649}" presName="hierChild5" presStyleCnt="0"/>
      <dgm:spPr/>
    </dgm:pt>
    <dgm:pt modelId="{82DA4B84-BA9A-4451-A6B3-8BAB1678540B}" type="pres">
      <dgm:prSet presAssocID="{704782F8-5DA7-401C-8CC3-4668C0979E37}" presName="Name28" presStyleLbl="parChTrans1D2" presStyleIdx="3" presStyleCnt="5"/>
      <dgm:spPr/>
      <dgm:t>
        <a:bodyPr/>
        <a:lstStyle/>
        <a:p>
          <a:endParaRPr lang="zh-CN" altLang="en-US"/>
        </a:p>
      </dgm:t>
    </dgm:pt>
    <dgm:pt modelId="{4C902C1B-CF7E-4563-AAA8-A4F83416DEFB}" type="pres">
      <dgm:prSet presAssocID="{7D44AB67-C7AA-4A20-91E2-76F889F166FE}" presName="hierRoot2" presStyleCnt="0">
        <dgm:presLayoutVars>
          <dgm:hierBranch val="init"/>
        </dgm:presLayoutVars>
      </dgm:prSet>
      <dgm:spPr/>
    </dgm:pt>
    <dgm:pt modelId="{536E8D1D-281A-45E1-8FB1-B3A0A3642982}" type="pres">
      <dgm:prSet presAssocID="{7D44AB67-C7AA-4A20-91E2-76F889F166FE}" presName="rootComposite2" presStyleCnt="0"/>
      <dgm:spPr/>
    </dgm:pt>
    <dgm:pt modelId="{D398497A-3C1A-454C-94FF-86D23585815C}" type="pres">
      <dgm:prSet presAssocID="{7D44AB67-C7AA-4A20-91E2-76F889F166FE}" presName="rootText2" presStyleLbl="alignAcc1" presStyleIdx="0" presStyleCnt="0" custScaleX="121864" custLinFactNeighborX="25881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DA2BF1-4E71-4963-A295-58310393EA3D}" type="pres">
      <dgm:prSet presAssocID="{7D44AB67-C7AA-4A20-91E2-76F889F166FE}" presName="topArc2" presStyleLbl="parChTrans1D1" presStyleIdx="32" presStyleCnt="44"/>
      <dgm:spPr/>
    </dgm:pt>
    <dgm:pt modelId="{0F0B39E9-6EC6-4554-992C-B506466EE320}" type="pres">
      <dgm:prSet presAssocID="{7D44AB67-C7AA-4A20-91E2-76F889F166FE}" presName="bottomArc2" presStyleLbl="parChTrans1D1" presStyleIdx="33" presStyleCnt="44"/>
      <dgm:spPr/>
    </dgm:pt>
    <dgm:pt modelId="{56B8F3C8-9819-4F8D-9C9E-B71A747EFAF1}" type="pres">
      <dgm:prSet presAssocID="{7D44AB67-C7AA-4A20-91E2-76F889F166FE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358E11BF-9DB3-48E6-9DE2-0A1BD85653C8}" type="pres">
      <dgm:prSet presAssocID="{7D44AB67-C7AA-4A20-91E2-76F889F166FE}" presName="hierChild4" presStyleCnt="0"/>
      <dgm:spPr/>
    </dgm:pt>
    <dgm:pt modelId="{02585CD0-B7F8-4425-B616-A1B85EF5C652}" type="pres">
      <dgm:prSet presAssocID="{583455D0-9F03-4361-8C6C-8CB3776E147D}" presName="Name28" presStyleLbl="parChTrans1D3" presStyleIdx="12" presStyleCnt="16"/>
      <dgm:spPr/>
      <dgm:t>
        <a:bodyPr/>
        <a:lstStyle/>
        <a:p>
          <a:endParaRPr lang="zh-CN" altLang="en-US"/>
        </a:p>
      </dgm:t>
    </dgm:pt>
    <dgm:pt modelId="{C2DD6E44-162E-4491-9940-EDC6FF6EF718}" type="pres">
      <dgm:prSet presAssocID="{142161DC-EDC9-4856-A154-9541C4E38473}" presName="hierRoot2" presStyleCnt="0">
        <dgm:presLayoutVars>
          <dgm:hierBranch val="init"/>
        </dgm:presLayoutVars>
      </dgm:prSet>
      <dgm:spPr/>
    </dgm:pt>
    <dgm:pt modelId="{EB3D72BA-2F38-4458-B3CF-15E9107ADB08}" type="pres">
      <dgm:prSet presAssocID="{142161DC-EDC9-4856-A154-9541C4E38473}" presName="rootComposite2" presStyleCnt="0"/>
      <dgm:spPr/>
    </dgm:pt>
    <dgm:pt modelId="{0562FFFC-F049-454F-9AA9-4732D167938B}" type="pres">
      <dgm:prSet presAssocID="{142161DC-EDC9-4856-A154-9541C4E38473}" presName="rootText2" presStyleLbl="alignAcc1" presStyleIdx="0" presStyleCnt="0" custLinFactNeighborX="25881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E8724-B39C-4D3E-B6E6-17DCF0C0F1BD}" type="pres">
      <dgm:prSet presAssocID="{142161DC-EDC9-4856-A154-9541C4E38473}" presName="topArc2" presStyleLbl="parChTrans1D1" presStyleIdx="34" presStyleCnt="44"/>
      <dgm:spPr/>
    </dgm:pt>
    <dgm:pt modelId="{A6C3DFC7-AE32-46C4-9ADD-A2BE9CB1D030}" type="pres">
      <dgm:prSet presAssocID="{142161DC-EDC9-4856-A154-9541C4E38473}" presName="bottomArc2" presStyleLbl="parChTrans1D1" presStyleIdx="35" presStyleCnt="44"/>
      <dgm:spPr/>
    </dgm:pt>
    <dgm:pt modelId="{F0ECEA67-0883-472B-BA0D-3E54F58994B2}" type="pres">
      <dgm:prSet presAssocID="{142161DC-EDC9-4856-A154-9541C4E38473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7852B50C-D38D-4483-AAAF-93FF4AE164C6}" type="pres">
      <dgm:prSet presAssocID="{142161DC-EDC9-4856-A154-9541C4E38473}" presName="hierChild4" presStyleCnt="0"/>
      <dgm:spPr/>
    </dgm:pt>
    <dgm:pt modelId="{E2122BB7-7C59-42E1-A567-9C52FD0B3E4F}" type="pres">
      <dgm:prSet presAssocID="{142161DC-EDC9-4856-A154-9541C4E38473}" presName="hierChild5" presStyleCnt="0"/>
      <dgm:spPr/>
    </dgm:pt>
    <dgm:pt modelId="{E43FE383-7D55-4C45-813F-AB320291A880}" type="pres">
      <dgm:prSet presAssocID="{167FE04E-6C3F-4EB3-9FF2-8669F194D9ED}" presName="Name28" presStyleLbl="parChTrans1D3" presStyleIdx="13" presStyleCnt="16"/>
      <dgm:spPr/>
      <dgm:t>
        <a:bodyPr/>
        <a:lstStyle/>
        <a:p>
          <a:endParaRPr lang="zh-CN" altLang="en-US"/>
        </a:p>
      </dgm:t>
    </dgm:pt>
    <dgm:pt modelId="{01848861-6004-4F42-BBAE-67820BE24472}" type="pres">
      <dgm:prSet presAssocID="{000AA92B-E7C3-4247-AF98-5DC6F4880EC9}" presName="hierRoot2" presStyleCnt="0">
        <dgm:presLayoutVars>
          <dgm:hierBranch val="init"/>
        </dgm:presLayoutVars>
      </dgm:prSet>
      <dgm:spPr/>
    </dgm:pt>
    <dgm:pt modelId="{A7699FDF-210A-45F8-A3C7-E72387AABF06}" type="pres">
      <dgm:prSet presAssocID="{000AA92B-E7C3-4247-AF98-5DC6F4880EC9}" presName="rootComposite2" presStyleCnt="0"/>
      <dgm:spPr/>
    </dgm:pt>
    <dgm:pt modelId="{09390E1D-938B-4A5E-AB6E-50FF3C456422}" type="pres">
      <dgm:prSet presAssocID="{000AA92B-E7C3-4247-AF98-5DC6F4880EC9}" presName="rootText2" presStyleLbl="alignAcc1" presStyleIdx="0" presStyleCnt="0" custLinFactNeighborX="25881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94067C-1099-42AD-B1E2-C248AA0813D1}" type="pres">
      <dgm:prSet presAssocID="{000AA92B-E7C3-4247-AF98-5DC6F4880EC9}" presName="topArc2" presStyleLbl="parChTrans1D1" presStyleIdx="36" presStyleCnt="44"/>
      <dgm:spPr/>
    </dgm:pt>
    <dgm:pt modelId="{97655E51-EBD7-45E5-8C96-45290894F953}" type="pres">
      <dgm:prSet presAssocID="{000AA92B-E7C3-4247-AF98-5DC6F4880EC9}" presName="bottomArc2" presStyleLbl="parChTrans1D1" presStyleIdx="37" presStyleCnt="44"/>
      <dgm:spPr/>
    </dgm:pt>
    <dgm:pt modelId="{DBC0D362-09EB-49BB-8A70-BC3586EEA8BA}" type="pres">
      <dgm:prSet presAssocID="{000AA92B-E7C3-4247-AF98-5DC6F4880EC9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1DDB9D81-DE09-470B-9DCC-C9AE6756C080}" type="pres">
      <dgm:prSet presAssocID="{000AA92B-E7C3-4247-AF98-5DC6F4880EC9}" presName="hierChild4" presStyleCnt="0"/>
      <dgm:spPr/>
    </dgm:pt>
    <dgm:pt modelId="{8383C2F6-115A-4844-8F3F-E8FCFD2AA535}" type="pres">
      <dgm:prSet presAssocID="{000AA92B-E7C3-4247-AF98-5DC6F4880EC9}" presName="hierChild5" presStyleCnt="0"/>
      <dgm:spPr/>
    </dgm:pt>
    <dgm:pt modelId="{7B726CC5-1C0F-41AA-B7E4-BFCBEC129894}" type="pres">
      <dgm:prSet presAssocID="{78E8E05D-F1A1-432D-A175-776997311145}" presName="Name28" presStyleLbl="parChTrans1D3" presStyleIdx="14" presStyleCnt="16"/>
      <dgm:spPr/>
      <dgm:t>
        <a:bodyPr/>
        <a:lstStyle/>
        <a:p>
          <a:endParaRPr lang="zh-CN" altLang="en-US"/>
        </a:p>
      </dgm:t>
    </dgm:pt>
    <dgm:pt modelId="{5C2A8E6A-1DA3-453E-AF25-18D2981AEB9B}" type="pres">
      <dgm:prSet presAssocID="{5988139C-DFD6-46EF-95F2-D8E060126639}" presName="hierRoot2" presStyleCnt="0">
        <dgm:presLayoutVars>
          <dgm:hierBranch val="init"/>
        </dgm:presLayoutVars>
      </dgm:prSet>
      <dgm:spPr/>
    </dgm:pt>
    <dgm:pt modelId="{6AAA0DBF-48FD-4411-8031-D74ABA96A865}" type="pres">
      <dgm:prSet presAssocID="{5988139C-DFD6-46EF-95F2-D8E060126639}" presName="rootComposite2" presStyleCnt="0"/>
      <dgm:spPr/>
    </dgm:pt>
    <dgm:pt modelId="{89D9BBEE-F330-4614-8A72-2680068765A7}" type="pres">
      <dgm:prSet presAssocID="{5988139C-DFD6-46EF-95F2-D8E060126639}" presName="rootText2" presStyleLbl="alignAcc1" presStyleIdx="0" presStyleCnt="0" custLinFactNeighborX="25881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E73A80-E289-4794-92A6-FCE88AD8362A}" type="pres">
      <dgm:prSet presAssocID="{5988139C-DFD6-46EF-95F2-D8E060126639}" presName="topArc2" presStyleLbl="parChTrans1D1" presStyleIdx="38" presStyleCnt="44"/>
      <dgm:spPr/>
    </dgm:pt>
    <dgm:pt modelId="{6E55A33B-AC25-41F9-A7C0-89102AE23CBA}" type="pres">
      <dgm:prSet presAssocID="{5988139C-DFD6-46EF-95F2-D8E060126639}" presName="bottomArc2" presStyleLbl="parChTrans1D1" presStyleIdx="39" presStyleCnt="44"/>
      <dgm:spPr/>
    </dgm:pt>
    <dgm:pt modelId="{8F350726-F09B-4794-907D-17D6F68A054F}" type="pres">
      <dgm:prSet presAssocID="{5988139C-DFD6-46EF-95F2-D8E060126639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6A5BC4CB-3175-4680-92D6-06E621A378E5}" type="pres">
      <dgm:prSet presAssocID="{5988139C-DFD6-46EF-95F2-D8E060126639}" presName="hierChild4" presStyleCnt="0"/>
      <dgm:spPr/>
    </dgm:pt>
    <dgm:pt modelId="{757D5E6B-B1E5-4391-812B-16C7F5460CC7}" type="pres">
      <dgm:prSet presAssocID="{5988139C-DFD6-46EF-95F2-D8E060126639}" presName="hierChild5" presStyleCnt="0"/>
      <dgm:spPr/>
    </dgm:pt>
    <dgm:pt modelId="{E91BD8B2-754F-457F-A984-B138F8EB0780}" type="pres">
      <dgm:prSet presAssocID="{7D44AB67-C7AA-4A20-91E2-76F889F166FE}" presName="hierChild5" presStyleCnt="0"/>
      <dgm:spPr/>
    </dgm:pt>
    <dgm:pt modelId="{88F9ECB5-BB52-4C70-9888-00A84076E554}" type="pres">
      <dgm:prSet presAssocID="{C79583C9-DF22-47AB-87A6-341D07AF5FF0}" presName="Name28" presStyleLbl="parChTrans1D2" presStyleIdx="4" presStyleCnt="5"/>
      <dgm:spPr/>
      <dgm:t>
        <a:bodyPr/>
        <a:lstStyle/>
        <a:p>
          <a:endParaRPr lang="zh-CN" altLang="en-US"/>
        </a:p>
      </dgm:t>
    </dgm:pt>
    <dgm:pt modelId="{7F0C97A4-F7FA-4982-8509-502ACD38A53F}" type="pres">
      <dgm:prSet presAssocID="{4878FC20-FBE9-4B15-AA02-45CAC2DEC5A5}" presName="hierRoot2" presStyleCnt="0">
        <dgm:presLayoutVars>
          <dgm:hierBranch val="init"/>
        </dgm:presLayoutVars>
      </dgm:prSet>
      <dgm:spPr/>
    </dgm:pt>
    <dgm:pt modelId="{4E60B52F-5167-4ACD-ACF1-B6439623FDD8}" type="pres">
      <dgm:prSet presAssocID="{4878FC20-FBE9-4B15-AA02-45CAC2DEC5A5}" presName="rootComposite2" presStyleCnt="0"/>
      <dgm:spPr/>
    </dgm:pt>
    <dgm:pt modelId="{542764BD-7564-4750-AF96-B9B9AA43FFF9}" type="pres">
      <dgm:prSet presAssocID="{4878FC20-FBE9-4B15-AA02-45CAC2DEC5A5}" presName="rootText2" presStyleLbl="alignAcc1" presStyleIdx="0" presStyleCnt="0" custLinFactNeighborX="53657" custLinFactNeighborY="8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4849B2-C1BF-4142-AAEB-BDCC240662E2}" type="pres">
      <dgm:prSet presAssocID="{4878FC20-FBE9-4B15-AA02-45CAC2DEC5A5}" presName="topArc2" presStyleLbl="parChTrans1D1" presStyleIdx="40" presStyleCnt="44"/>
      <dgm:spPr/>
    </dgm:pt>
    <dgm:pt modelId="{A0A006F6-6419-4A41-B95C-2D317D273E8C}" type="pres">
      <dgm:prSet presAssocID="{4878FC20-FBE9-4B15-AA02-45CAC2DEC5A5}" presName="bottomArc2" presStyleLbl="parChTrans1D1" presStyleIdx="41" presStyleCnt="44"/>
      <dgm:spPr/>
    </dgm:pt>
    <dgm:pt modelId="{8D7E66EC-F6BB-486A-98EB-4C94B9C9959C}" type="pres">
      <dgm:prSet presAssocID="{4878FC20-FBE9-4B15-AA02-45CAC2DEC5A5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60B840D-CB3D-44DF-B1BE-F4C1CCCAA511}" type="pres">
      <dgm:prSet presAssocID="{4878FC20-FBE9-4B15-AA02-45CAC2DEC5A5}" presName="hierChild4" presStyleCnt="0"/>
      <dgm:spPr/>
    </dgm:pt>
    <dgm:pt modelId="{3536481E-243A-4175-825F-80C3C03CCBB4}" type="pres">
      <dgm:prSet presAssocID="{A20D9C7E-8261-438B-8A1F-C5CD70C999C5}" presName="Name28" presStyleLbl="parChTrans1D3" presStyleIdx="15" presStyleCnt="16"/>
      <dgm:spPr/>
      <dgm:t>
        <a:bodyPr/>
        <a:lstStyle/>
        <a:p>
          <a:endParaRPr lang="zh-CN" altLang="en-US"/>
        </a:p>
      </dgm:t>
    </dgm:pt>
    <dgm:pt modelId="{7184141E-B01C-4C78-ACA7-6C308BBDFAD1}" type="pres">
      <dgm:prSet presAssocID="{6260DC1A-BF08-44E3-B34A-B582C885C95A}" presName="hierRoot2" presStyleCnt="0">
        <dgm:presLayoutVars>
          <dgm:hierBranch val="init"/>
        </dgm:presLayoutVars>
      </dgm:prSet>
      <dgm:spPr/>
    </dgm:pt>
    <dgm:pt modelId="{36036C9F-8801-4DC4-9EDC-EF097AC30950}" type="pres">
      <dgm:prSet presAssocID="{6260DC1A-BF08-44E3-B34A-B582C885C95A}" presName="rootComposite2" presStyleCnt="0"/>
      <dgm:spPr/>
    </dgm:pt>
    <dgm:pt modelId="{5E7F8C84-8617-4F92-B0E1-80E1141FC2B3}" type="pres">
      <dgm:prSet presAssocID="{6260DC1A-BF08-44E3-B34A-B582C885C95A}" presName="rootText2" presStyleLbl="alignAcc1" presStyleIdx="0" presStyleCnt="0" custLinFactNeighborX="53657" custLinFactNeighborY="8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A3C748-EC1B-420E-AC1C-D5F4253A5CBC}" type="pres">
      <dgm:prSet presAssocID="{6260DC1A-BF08-44E3-B34A-B582C885C95A}" presName="topArc2" presStyleLbl="parChTrans1D1" presStyleIdx="42" presStyleCnt="44"/>
      <dgm:spPr/>
    </dgm:pt>
    <dgm:pt modelId="{4D7015B4-78E8-4E3B-ADFC-8A7BE53A6A89}" type="pres">
      <dgm:prSet presAssocID="{6260DC1A-BF08-44E3-B34A-B582C885C95A}" presName="bottomArc2" presStyleLbl="parChTrans1D1" presStyleIdx="43" presStyleCnt="44"/>
      <dgm:spPr/>
    </dgm:pt>
    <dgm:pt modelId="{24EF3D2E-BE46-4115-AD0C-C2F989ABB7B6}" type="pres">
      <dgm:prSet presAssocID="{6260DC1A-BF08-44E3-B34A-B582C885C95A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C472B113-EAC5-4CB8-9AF6-462560C477FE}" type="pres">
      <dgm:prSet presAssocID="{6260DC1A-BF08-44E3-B34A-B582C885C95A}" presName="hierChild4" presStyleCnt="0"/>
      <dgm:spPr/>
    </dgm:pt>
    <dgm:pt modelId="{BCFFB59F-8BF4-4305-8229-ABF8B7ECCB04}" type="pres">
      <dgm:prSet presAssocID="{6260DC1A-BF08-44E3-B34A-B582C885C95A}" presName="hierChild5" presStyleCnt="0"/>
      <dgm:spPr/>
    </dgm:pt>
    <dgm:pt modelId="{13B01B54-9D3C-4D04-ABCE-5B9AB8ED2E4D}" type="pres">
      <dgm:prSet presAssocID="{4878FC20-FBE9-4B15-AA02-45CAC2DEC5A5}" presName="hierChild5" presStyleCnt="0"/>
      <dgm:spPr/>
    </dgm:pt>
    <dgm:pt modelId="{D314647D-C25B-44F6-9DF1-FA12C507F982}" type="pres">
      <dgm:prSet presAssocID="{2C3883ED-4AE1-4EB3-93CE-DA54B60119C0}" presName="hierChild3" presStyleCnt="0"/>
      <dgm:spPr/>
    </dgm:pt>
  </dgm:ptLst>
  <dgm:cxnLst>
    <dgm:cxn modelId="{F9BF70CC-977E-4086-9F03-4B719D869932}" srcId="{199FC417-E4D1-4635-A393-2FBE7B9825C4}" destId="{5D770006-3503-4539-A31F-56FA94DFBC4D}" srcOrd="0" destOrd="0" parTransId="{169ABCF3-0F82-44CA-84DC-4E295B1A03AC}" sibTransId="{D33D23D6-48E7-4BE5-A74D-6E5312AE37DF}"/>
    <dgm:cxn modelId="{40CBC61A-87C7-4C4C-B42A-D0586B6DB62F}" type="presOf" srcId="{D0282913-84A6-4F3E-8824-6E49E4AA646B}" destId="{D1D741BD-0013-415E-8465-3F11D43036C3}" srcOrd="0" destOrd="0" presId="urn:microsoft.com/office/officeart/2008/layout/HalfCircleOrganizationChart"/>
    <dgm:cxn modelId="{9B440DE8-ADFF-418D-94C4-07B6CB13A5FF}" type="presOf" srcId="{EA709EAB-9395-40C7-AFB3-048DBA798B9C}" destId="{60751E23-C41D-44F9-AB4B-FDD7F535E7FD}" srcOrd="0" destOrd="0" presId="urn:microsoft.com/office/officeart/2008/layout/HalfCircleOrganizationChart"/>
    <dgm:cxn modelId="{C9AB44C2-EFD6-46DF-9EBE-195319805FB6}" type="presOf" srcId="{199FC417-E4D1-4635-A393-2FBE7B9825C4}" destId="{6A607AC4-2C04-43F2-951C-A895E33C0B10}" srcOrd="1" destOrd="0" presId="urn:microsoft.com/office/officeart/2008/layout/HalfCircleOrganizationChart"/>
    <dgm:cxn modelId="{89EF16ED-0996-44EB-8E9E-BBC747EA5698}" srcId="{0D0B4E99-1033-4E91-AE0F-09DEBC768A6F}" destId="{0A5F668D-0B7F-4F85-8840-3CE906870967}" srcOrd="1" destOrd="0" parTransId="{05E1822F-63F4-41B4-B8D9-CE646F0E8C09}" sibTransId="{174BE707-8160-4793-8621-856E77D0889E}"/>
    <dgm:cxn modelId="{3D859F41-5760-461D-8098-B27DC1EEDC55}" type="presOf" srcId="{0706FE90-C954-478D-882C-42BC7400D785}" destId="{F7413D79-A1E2-43CA-AB11-9152AEC57F53}" srcOrd="0" destOrd="0" presId="urn:microsoft.com/office/officeart/2008/layout/HalfCircleOrganizationChart"/>
    <dgm:cxn modelId="{895A7DB3-0F92-4B87-A78D-C3ABDC5F5B29}" type="presOf" srcId="{A20D9C7E-8261-438B-8A1F-C5CD70C999C5}" destId="{3536481E-243A-4175-825F-80C3C03CCBB4}" srcOrd="0" destOrd="0" presId="urn:microsoft.com/office/officeart/2008/layout/HalfCircleOrganizationChart"/>
    <dgm:cxn modelId="{9DCBF741-E6AE-442A-BBD3-3BFC28D949BF}" type="presOf" srcId="{0437ED9F-7189-4CBA-913C-E780EC5ECDDF}" destId="{6DF9AC77-85DF-42F4-BEEC-39D46DDD69A4}" srcOrd="1" destOrd="0" presId="urn:microsoft.com/office/officeart/2008/layout/HalfCircleOrganizationChart"/>
    <dgm:cxn modelId="{4770B689-5B5D-4B46-B7F1-DE61A67FCB7F}" type="presOf" srcId="{5988139C-DFD6-46EF-95F2-D8E060126639}" destId="{89D9BBEE-F330-4614-8A72-2680068765A7}" srcOrd="0" destOrd="0" presId="urn:microsoft.com/office/officeart/2008/layout/HalfCircleOrganizationChart"/>
    <dgm:cxn modelId="{A297B017-A9DB-4853-B440-667F5A719724}" type="presOf" srcId="{6260DC1A-BF08-44E3-B34A-B582C885C95A}" destId="{24EF3D2E-BE46-4115-AD0C-C2F989ABB7B6}" srcOrd="1" destOrd="0" presId="urn:microsoft.com/office/officeart/2008/layout/HalfCircleOrganizationChart"/>
    <dgm:cxn modelId="{7D754BDB-261A-44E9-9805-787650291FD8}" type="presOf" srcId="{0A5F668D-0B7F-4F85-8840-3CE906870967}" destId="{C09B2B45-5FCE-4C20-8140-856A51A9DDE4}" srcOrd="1" destOrd="0" presId="urn:microsoft.com/office/officeart/2008/layout/HalfCircleOrganizationChart"/>
    <dgm:cxn modelId="{F5A50F2F-8280-47E9-8BEA-1F9E0AF8C181}" type="presOf" srcId="{76721013-F368-4512-B2E2-B8BB9CC179AA}" destId="{A312073F-BA73-4F67-A8F4-96705A5B027A}" srcOrd="0" destOrd="0" presId="urn:microsoft.com/office/officeart/2008/layout/HalfCircleOrganizationChart"/>
    <dgm:cxn modelId="{9F67DBE8-B027-464C-B874-11E827539597}" type="presOf" srcId="{7D44AB67-C7AA-4A20-91E2-76F889F166FE}" destId="{56B8F3C8-9819-4F8D-9C9E-B71A747EFAF1}" srcOrd="1" destOrd="0" presId="urn:microsoft.com/office/officeart/2008/layout/HalfCircleOrganizationChart"/>
    <dgm:cxn modelId="{DF2D9127-AF10-4E2A-BE26-70FE9A56DDCE}" type="presOf" srcId="{4878FC20-FBE9-4B15-AA02-45CAC2DEC5A5}" destId="{8D7E66EC-F6BB-486A-98EB-4C94B9C9959C}" srcOrd="1" destOrd="0" presId="urn:microsoft.com/office/officeart/2008/layout/HalfCircleOrganizationChart"/>
    <dgm:cxn modelId="{675983AD-5B81-4AA0-A636-0761FCA5FCEB}" type="presOf" srcId="{000AA92B-E7C3-4247-AF98-5DC6F4880EC9}" destId="{09390E1D-938B-4A5E-AB6E-50FF3C456422}" srcOrd="0" destOrd="0" presId="urn:microsoft.com/office/officeart/2008/layout/HalfCircleOrganizationChart"/>
    <dgm:cxn modelId="{BA1EB792-D48C-4D72-AC2C-17720ADE313C}" srcId="{0D0B4E99-1033-4E91-AE0F-09DEBC768A6F}" destId="{0437ED9F-7189-4CBA-913C-E780EC5ECDDF}" srcOrd="4" destOrd="0" parTransId="{857B4BEB-F469-4864-BDC9-8A5D7D7E139B}" sibTransId="{407ABD74-B219-4FF7-89DB-0E424E1FCD82}"/>
    <dgm:cxn modelId="{61AA1E33-E742-4C80-85F6-8AFCC168F799}" srcId="{2C3883ED-4AE1-4EB3-93CE-DA54B60119C0}" destId="{199FC417-E4D1-4635-A393-2FBE7B9825C4}" srcOrd="0" destOrd="0" parTransId="{6DF44278-D51E-4B6C-8B60-55EA1633F909}" sibTransId="{15527646-7B4B-4528-9784-ACB2E8BC90EB}"/>
    <dgm:cxn modelId="{E3AD9F93-0CC7-45E3-9FE4-F3E4A844F6B7}" type="presOf" srcId="{05E1822F-63F4-41B4-B8D9-CE646F0E8C09}" destId="{D14C3973-D14F-4790-8696-42DCFE5884C7}" srcOrd="0" destOrd="0" presId="urn:microsoft.com/office/officeart/2008/layout/HalfCircleOrganizationChart"/>
    <dgm:cxn modelId="{E0AD4651-7591-4CC8-B836-8D6AB838DA7B}" srcId="{4878FC20-FBE9-4B15-AA02-45CAC2DEC5A5}" destId="{6260DC1A-BF08-44E3-B34A-B582C885C95A}" srcOrd="0" destOrd="0" parTransId="{A20D9C7E-8261-438B-8A1F-C5CD70C999C5}" sibTransId="{E5E44AE5-3D58-4DDC-A70E-38B120AC44B3}"/>
    <dgm:cxn modelId="{2AF48FE8-FD46-464F-AA8E-A7B0E2B9A36A}" srcId="{2C3883ED-4AE1-4EB3-93CE-DA54B60119C0}" destId="{7401C75E-7AC5-49CC-BE1F-3AEE372E4649}" srcOrd="2" destOrd="0" parTransId="{F0851EBB-4667-4DCF-A08E-2DB635F10BA2}" sibTransId="{1D194FB0-5C7D-4B42-A9FE-4631E17D53BB}"/>
    <dgm:cxn modelId="{3A4A4451-590D-4FC5-B416-FC703546EF79}" type="presOf" srcId="{4C194156-7CA2-4FFB-A3F3-8630A6C9DCE9}" destId="{C2EDDD39-962F-4634-AD4C-28953FBE2CDA}" srcOrd="1" destOrd="0" presId="urn:microsoft.com/office/officeart/2008/layout/HalfCircleOrganizationChart"/>
    <dgm:cxn modelId="{D22F3D32-AFDB-445E-8D32-B72EC737F404}" type="presOf" srcId="{8A6A52AD-408F-4C8E-893B-E77851B34CEE}" destId="{D994AC08-901C-4F6A-B835-2FAC4E68943C}" srcOrd="0" destOrd="0" presId="urn:microsoft.com/office/officeart/2008/layout/HalfCircleOrganizationChart"/>
    <dgm:cxn modelId="{5DD8D2F2-CBCE-4550-88B0-11C5C9CBBA65}" srcId="{7D44AB67-C7AA-4A20-91E2-76F889F166FE}" destId="{142161DC-EDC9-4856-A154-9541C4E38473}" srcOrd="0" destOrd="0" parTransId="{583455D0-9F03-4361-8C6C-8CB3776E147D}" sibTransId="{33843EF5-5BB7-446B-A6E4-F9E3AB903EF4}"/>
    <dgm:cxn modelId="{2F5ED168-A1D7-4D8C-99D5-D5F8E4002B00}" srcId="{7401C75E-7AC5-49CC-BE1F-3AEE372E4649}" destId="{C021BD77-9D05-48FD-A594-103FAD8D12BF}" srcOrd="2" destOrd="0" parTransId="{66A94F2B-D37D-4E54-B6FE-2D5C46EDBFE0}" sibTransId="{3EF97395-4E55-486E-9F5B-A699465C9A28}"/>
    <dgm:cxn modelId="{EB3D0732-AD0D-4C0A-BEA7-480A706F721D}" type="presOf" srcId="{95453031-CA6A-4579-874E-767CC8AB9C99}" destId="{B11AEB09-9D05-442F-97FD-1E70B42F0179}" srcOrd="1" destOrd="0" presId="urn:microsoft.com/office/officeart/2008/layout/HalfCircleOrganizationChart"/>
    <dgm:cxn modelId="{7EF16067-3005-4DA1-91C2-4513E3FFA481}" type="presOf" srcId="{5357BF88-C619-426A-B677-D9F56E83B2FF}" destId="{EE362FDD-5B9B-48E1-B8C7-D51FFCFDA687}" srcOrd="1" destOrd="0" presId="urn:microsoft.com/office/officeart/2008/layout/HalfCircleOrganizationChart"/>
    <dgm:cxn modelId="{CF28A069-CE3F-4FF8-8FDC-D6C22AC096BD}" srcId="{2C3883ED-4AE1-4EB3-93CE-DA54B60119C0}" destId="{7D44AB67-C7AA-4A20-91E2-76F889F166FE}" srcOrd="3" destOrd="0" parTransId="{704782F8-5DA7-401C-8CC3-4668C0979E37}" sibTransId="{6A2AD5FC-2333-4D2C-8727-60283C16E617}"/>
    <dgm:cxn modelId="{90C938DD-E064-4305-8C53-E5D0AD1405E8}" srcId="{199FC417-E4D1-4635-A393-2FBE7B9825C4}" destId="{4C194156-7CA2-4FFB-A3F3-8630A6C9DCE9}" srcOrd="1" destOrd="0" parTransId="{25FFEC69-409C-482B-B2C4-AF35A896F8B6}" sibTransId="{C6FF91D3-B16F-4138-985C-5E945D0DB67D}"/>
    <dgm:cxn modelId="{64642307-2DE1-422C-97A4-2D3CC2FD34D6}" srcId="{2C3883ED-4AE1-4EB3-93CE-DA54B60119C0}" destId="{0D0B4E99-1033-4E91-AE0F-09DEBC768A6F}" srcOrd="1" destOrd="0" parTransId="{76721013-F368-4512-B2E2-B8BB9CC179AA}" sibTransId="{F71C5860-5EB2-4C6D-9B04-14888C6C7620}"/>
    <dgm:cxn modelId="{E43830CA-9261-4BF7-B776-B8ADEC94F45E}" srcId="{2C3883ED-4AE1-4EB3-93CE-DA54B60119C0}" destId="{4878FC20-FBE9-4B15-AA02-45CAC2DEC5A5}" srcOrd="4" destOrd="0" parTransId="{C79583C9-DF22-47AB-87A6-341D07AF5FF0}" sibTransId="{3CCB0EDB-01F8-408A-A06F-3074ED38A073}"/>
    <dgm:cxn modelId="{E3DC4BED-A89C-4893-9FE7-26AF7EEDD4D2}" type="presOf" srcId="{78E8E05D-F1A1-432D-A175-776997311145}" destId="{7B726CC5-1C0F-41AA-B7E4-BFCBEC129894}" srcOrd="0" destOrd="0" presId="urn:microsoft.com/office/officeart/2008/layout/HalfCircleOrganizationChart"/>
    <dgm:cxn modelId="{5E71778A-D418-4BD2-AB36-CFDD062FB431}" type="presOf" srcId="{784A3F6B-1333-47F8-BF33-5FE2BF1D201F}" destId="{2CE6D8D2-DAFD-4617-AA13-F00042932466}" srcOrd="1" destOrd="0" presId="urn:microsoft.com/office/officeart/2008/layout/HalfCircleOrganizationChart"/>
    <dgm:cxn modelId="{029D8B47-EA2C-4BFD-AB06-2B33841E2222}" type="presOf" srcId="{231CA9F9-455F-4D63-96EA-A54F9F1D6582}" destId="{716AF50E-832E-4010-8D04-E61054298CB2}" srcOrd="1" destOrd="0" presId="urn:microsoft.com/office/officeart/2008/layout/HalfCircleOrganizationChart"/>
    <dgm:cxn modelId="{A8B27542-ED08-4228-95A2-8270DCC07060}" type="presOf" srcId="{583455D0-9F03-4361-8C6C-8CB3776E147D}" destId="{02585CD0-B7F8-4425-B616-A1B85EF5C652}" srcOrd="0" destOrd="0" presId="urn:microsoft.com/office/officeart/2008/layout/HalfCircleOrganizationChart"/>
    <dgm:cxn modelId="{0752B38B-648B-4923-828E-65FFE1A99174}" type="presOf" srcId="{2C3883ED-4AE1-4EB3-93CE-DA54B60119C0}" destId="{4669CFD4-D7AA-4F2D-942E-569BCEAC527A}" srcOrd="1" destOrd="0" presId="urn:microsoft.com/office/officeart/2008/layout/HalfCircleOrganizationChart"/>
    <dgm:cxn modelId="{81139FB3-B158-4A08-AEB4-D88FFB3621A8}" type="presOf" srcId="{142161DC-EDC9-4856-A154-9541C4E38473}" destId="{F0ECEA67-0883-472B-BA0D-3E54F58994B2}" srcOrd="1" destOrd="0" presId="urn:microsoft.com/office/officeart/2008/layout/HalfCircleOrganizationChart"/>
    <dgm:cxn modelId="{8B04A164-60EF-41AE-8EB5-0E2CD79A7FD9}" type="presOf" srcId="{45CD5038-B04D-4D79-84F4-BFB61C11404E}" destId="{B4BB56DA-95CB-4EB8-910A-20F6DD4ED6A3}" srcOrd="0" destOrd="0" presId="urn:microsoft.com/office/officeart/2008/layout/HalfCircleOrganizationChart"/>
    <dgm:cxn modelId="{DE178416-EABF-4C89-BA42-F01C14C0D8EA}" srcId="{199FC417-E4D1-4635-A393-2FBE7B9825C4}" destId="{9E66B447-01CF-4F00-8932-7D360224F7A6}" srcOrd="2" destOrd="0" parTransId="{0706FE90-C954-478D-882C-42BC7400D785}" sibTransId="{529C0061-D096-47D0-9B27-6D5BC5AA9D44}"/>
    <dgm:cxn modelId="{ECD276F1-2006-4279-834E-06584ACB3DF8}" srcId="{8A6A52AD-408F-4C8E-893B-E77851B34CEE}" destId="{2C3883ED-4AE1-4EB3-93CE-DA54B60119C0}" srcOrd="0" destOrd="0" parTransId="{14764EB6-4C5F-498B-AF7F-0FEC2C6D9A18}" sibTransId="{AC905623-E665-442E-92F8-D3E9EE69A559}"/>
    <dgm:cxn modelId="{CE6C8F05-69D0-448A-B555-39D5F3EEF487}" type="presOf" srcId="{5D770006-3503-4539-A31F-56FA94DFBC4D}" destId="{95A9669A-BC1A-40BF-87E7-489DC0D98B7B}" srcOrd="1" destOrd="0" presId="urn:microsoft.com/office/officeart/2008/layout/HalfCircleOrganizationChart"/>
    <dgm:cxn modelId="{CB0B9AD4-CEE0-4B00-B64B-3BBA2763C9CA}" type="presOf" srcId="{C6C17ACB-DBDD-4686-8E16-066A9BFD3F71}" destId="{6B8BF639-54F8-441E-8645-B6275D87F446}" srcOrd="1" destOrd="0" presId="urn:microsoft.com/office/officeart/2008/layout/HalfCircleOrganizationChart"/>
    <dgm:cxn modelId="{62579709-C197-475F-A695-396438AB40CF}" type="presOf" srcId="{5357BF88-C619-426A-B677-D9F56E83B2FF}" destId="{6B856401-6D07-45DA-BDA2-D254CA7CBCA4}" srcOrd="0" destOrd="0" presId="urn:microsoft.com/office/officeart/2008/layout/HalfCircleOrganizationChart"/>
    <dgm:cxn modelId="{8DC75753-CBA9-4856-AE29-BB734D5AD66A}" type="presOf" srcId="{9E66B447-01CF-4F00-8932-7D360224F7A6}" destId="{89CF304A-1012-407C-A5D7-7BA0774FD2B4}" srcOrd="0" destOrd="0" presId="urn:microsoft.com/office/officeart/2008/layout/HalfCircleOrganizationChart"/>
    <dgm:cxn modelId="{98955B59-7747-4A11-8D6A-692020991E84}" type="presOf" srcId="{6DF44278-D51E-4B6C-8B60-55EA1633F909}" destId="{0BCD0A30-DF5D-494F-8A07-1C337644B7D5}" srcOrd="0" destOrd="0" presId="urn:microsoft.com/office/officeart/2008/layout/HalfCircleOrganizationChart"/>
    <dgm:cxn modelId="{5D18D7EA-A0CE-4EC9-BCB6-1443AAAADEEE}" type="presOf" srcId="{7D44AB67-C7AA-4A20-91E2-76F889F166FE}" destId="{D398497A-3C1A-454C-94FF-86D23585815C}" srcOrd="0" destOrd="0" presId="urn:microsoft.com/office/officeart/2008/layout/HalfCircleOrganizationChart"/>
    <dgm:cxn modelId="{588D6423-3465-4BC8-A4C2-4AC7DB567F89}" type="presOf" srcId="{F0851EBB-4667-4DCF-A08E-2DB635F10BA2}" destId="{53B9BCEB-1598-45D4-B62A-1B66A3EB8AEF}" srcOrd="0" destOrd="0" presId="urn:microsoft.com/office/officeart/2008/layout/HalfCircleOrganizationChart"/>
    <dgm:cxn modelId="{C6006E54-18ED-4093-9A52-B85B726E2B08}" type="presOf" srcId="{0D0B4E99-1033-4E91-AE0F-09DEBC768A6F}" destId="{5DA7FC24-5614-4390-833C-EC726F989741}" srcOrd="1" destOrd="0" presId="urn:microsoft.com/office/officeart/2008/layout/HalfCircleOrganizationChart"/>
    <dgm:cxn modelId="{FB159FDE-E282-4A50-A811-873EC60D8E2D}" srcId="{7401C75E-7AC5-49CC-BE1F-3AEE372E4649}" destId="{5357BF88-C619-426A-B677-D9F56E83B2FF}" srcOrd="0" destOrd="0" parTransId="{05E1A0DF-8FBF-45BE-8F06-54649AEE9F03}" sibTransId="{F481E159-E69E-4E38-9490-AB088222E667}"/>
    <dgm:cxn modelId="{685949FB-ACA6-4429-869F-16CB196631BE}" type="presOf" srcId="{167FE04E-6C3F-4EB3-9FF2-8669F194D9ED}" destId="{E43FE383-7D55-4C45-813F-AB320291A880}" srcOrd="0" destOrd="0" presId="urn:microsoft.com/office/officeart/2008/layout/HalfCircleOrganizationChart"/>
    <dgm:cxn modelId="{3AEC5B8C-2510-475F-A439-6A8DA75DA9B1}" type="presOf" srcId="{6260DC1A-BF08-44E3-B34A-B582C885C95A}" destId="{5E7F8C84-8617-4F92-B0E1-80E1141FC2B3}" srcOrd="0" destOrd="0" presId="urn:microsoft.com/office/officeart/2008/layout/HalfCircleOrganizationChart"/>
    <dgm:cxn modelId="{7CB998E0-65FC-491C-AE94-145B924ABE75}" type="presOf" srcId="{199FC417-E4D1-4635-A393-2FBE7B9825C4}" destId="{81FE80A9-3264-4746-85D1-E04787BBDE96}" srcOrd="0" destOrd="0" presId="urn:microsoft.com/office/officeart/2008/layout/HalfCircleOrganizationChart"/>
    <dgm:cxn modelId="{C60F22BF-C701-4A23-9545-AE983AFEF28A}" type="presOf" srcId="{2C3883ED-4AE1-4EB3-93CE-DA54B60119C0}" destId="{648FA34C-595F-46E7-8518-46F79BC4E33C}" srcOrd="0" destOrd="0" presId="urn:microsoft.com/office/officeart/2008/layout/HalfCircleOrganizationChart"/>
    <dgm:cxn modelId="{1DE7F004-644A-4A31-AB70-468ABCB5A431}" srcId="{0D0B4E99-1033-4E91-AE0F-09DEBC768A6F}" destId="{784A3F6B-1333-47F8-BF33-5FE2BF1D201F}" srcOrd="2" destOrd="0" parTransId="{EA709EAB-9395-40C7-AFB3-048DBA798B9C}" sibTransId="{529D2718-5ADA-4408-8C1F-CCFA1D670C5C}"/>
    <dgm:cxn modelId="{AAACCE0B-A331-4D93-B74D-ACA4A0DBFDC5}" type="presOf" srcId="{5D770006-3503-4539-A31F-56FA94DFBC4D}" destId="{2EA32640-172A-4E9A-8669-89949D2E1CBC}" srcOrd="0" destOrd="0" presId="urn:microsoft.com/office/officeart/2008/layout/HalfCircleOrganizationChart"/>
    <dgm:cxn modelId="{5AD71E34-4D1B-473F-8188-25C5FBEE8881}" srcId="{7401C75E-7AC5-49CC-BE1F-3AEE372E4649}" destId="{C6C17ACB-DBDD-4686-8E16-066A9BFD3F71}" srcOrd="1" destOrd="0" parTransId="{D0282913-84A6-4F3E-8824-6E49E4AA646B}" sibTransId="{DA0CA55E-4B08-442F-B777-090F70DFB70E}"/>
    <dgm:cxn modelId="{C50D7EFC-9304-4BA6-ADF6-A4E33430AEC6}" type="presOf" srcId="{0437ED9F-7189-4CBA-913C-E780EC5ECDDF}" destId="{16E34362-4C60-480D-9FD3-70E8D64D5F36}" srcOrd="0" destOrd="0" presId="urn:microsoft.com/office/officeart/2008/layout/HalfCircleOrganizationChart"/>
    <dgm:cxn modelId="{59E51798-ABD0-4B34-90D8-002F6D00E7EB}" type="presOf" srcId="{C79583C9-DF22-47AB-87A6-341D07AF5FF0}" destId="{88F9ECB5-BB52-4C70-9888-00A84076E554}" srcOrd="0" destOrd="0" presId="urn:microsoft.com/office/officeart/2008/layout/HalfCircleOrganizationChart"/>
    <dgm:cxn modelId="{7811762F-0956-4F07-99B2-4426EE809CA6}" type="presOf" srcId="{4D60E627-3BBA-4D21-90CD-A31B802FDA5E}" destId="{01605151-1869-4970-B4AF-13D9AD843424}" srcOrd="0" destOrd="0" presId="urn:microsoft.com/office/officeart/2008/layout/HalfCircleOrganizationChart"/>
    <dgm:cxn modelId="{7D8355FE-CE5E-4FCB-B80E-077B4D9E3B16}" srcId="{7D44AB67-C7AA-4A20-91E2-76F889F166FE}" destId="{5988139C-DFD6-46EF-95F2-D8E060126639}" srcOrd="2" destOrd="0" parTransId="{78E8E05D-F1A1-432D-A175-776997311145}" sibTransId="{B2416AFC-F3F9-4ECF-8A7D-9D16B58DDD94}"/>
    <dgm:cxn modelId="{6AAF5872-48B0-446E-8E8F-CDA09C26D53C}" type="presOf" srcId="{4C194156-7CA2-4FFB-A3F3-8630A6C9DCE9}" destId="{1BA2FF08-06A5-4C5E-8131-593D34E7BB26}" srcOrd="0" destOrd="0" presId="urn:microsoft.com/office/officeart/2008/layout/HalfCircleOrganizationChart"/>
    <dgm:cxn modelId="{54753AF9-B9E6-4337-ACAC-0E8FAD4973FA}" type="presOf" srcId="{0D0B4E99-1033-4E91-AE0F-09DEBC768A6F}" destId="{A6073597-8CE2-47A5-BB56-11AF4081BD9C}" srcOrd="0" destOrd="0" presId="urn:microsoft.com/office/officeart/2008/layout/HalfCircleOrganizationChart"/>
    <dgm:cxn modelId="{DFEA2B99-1E15-4D20-8AB0-B034172059F0}" srcId="{0D0B4E99-1033-4E91-AE0F-09DEBC768A6F}" destId="{95453031-CA6A-4579-874E-767CC8AB9C99}" srcOrd="0" destOrd="0" parTransId="{4D60E627-3BBA-4D21-90CD-A31B802FDA5E}" sibTransId="{1B3DE671-8A24-4A94-8426-4BCCF9432F05}"/>
    <dgm:cxn modelId="{B73FD1AD-F133-4D13-888F-0174619750D6}" type="presOf" srcId="{0A5F668D-0B7F-4F85-8840-3CE906870967}" destId="{50FA20AF-456C-42AA-9AC4-FFA66FC9E3CC}" srcOrd="0" destOrd="0" presId="urn:microsoft.com/office/officeart/2008/layout/HalfCircleOrganizationChart"/>
    <dgm:cxn modelId="{C0E9B3AC-387C-462E-BA06-B8C80B8F4CF3}" type="presOf" srcId="{704782F8-5DA7-401C-8CC3-4668C0979E37}" destId="{82DA4B84-BA9A-4451-A6B3-8BAB1678540B}" srcOrd="0" destOrd="0" presId="urn:microsoft.com/office/officeart/2008/layout/HalfCircleOrganizationChart"/>
    <dgm:cxn modelId="{E5A7A34B-7B4A-48F6-99B6-03BCEAA3FEAE}" type="presOf" srcId="{9E66B447-01CF-4F00-8932-7D360224F7A6}" destId="{BB59976E-535F-4E2E-B0B4-CE0B8C22698C}" srcOrd="1" destOrd="0" presId="urn:microsoft.com/office/officeart/2008/layout/HalfCircleOrganizationChart"/>
    <dgm:cxn modelId="{A5C91B33-2B0F-4402-95FC-F96B956BCC2A}" srcId="{0D0B4E99-1033-4E91-AE0F-09DEBC768A6F}" destId="{231CA9F9-455F-4D63-96EA-A54F9F1D6582}" srcOrd="5" destOrd="0" parTransId="{4A5D13BE-3705-43B3-8FB5-9ADDE6D01C7F}" sibTransId="{258DEEAA-6B50-45F2-8D54-FF68E4DADC4B}"/>
    <dgm:cxn modelId="{98239EAC-5D52-4B99-A50F-A6F8DCBA6BC0}" type="presOf" srcId="{05E1A0DF-8FBF-45BE-8F06-54649AEE9F03}" destId="{4371DD30-046D-4620-B306-D8D9071FDBC9}" srcOrd="0" destOrd="0" presId="urn:microsoft.com/office/officeart/2008/layout/HalfCircleOrganizationChart"/>
    <dgm:cxn modelId="{69209998-8E51-430F-AED3-26B60771729A}" type="presOf" srcId="{142161DC-EDC9-4856-A154-9541C4E38473}" destId="{0562FFFC-F049-454F-9AA9-4732D167938B}" srcOrd="0" destOrd="0" presId="urn:microsoft.com/office/officeart/2008/layout/HalfCircleOrganizationChart"/>
    <dgm:cxn modelId="{B1793205-89F2-4414-B33B-F79BE529C279}" type="presOf" srcId="{000AA92B-E7C3-4247-AF98-5DC6F4880EC9}" destId="{DBC0D362-09EB-49BB-8A70-BC3586EEA8BA}" srcOrd="1" destOrd="0" presId="urn:microsoft.com/office/officeart/2008/layout/HalfCircleOrganizationChart"/>
    <dgm:cxn modelId="{F3BA36D9-D132-4FCF-9F38-0A6CC1B956EE}" type="presOf" srcId="{169ABCF3-0F82-44CA-84DC-4E295B1A03AC}" destId="{66AD25CF-4F8D-4142-B342-648D2DD89661}" srcOrd="0" destOrd="0" presId="urn:microsoft.com/office/officeart/2008/layout/HalfCircleOrganizationChart"/>
    <dgm:cxn modelId="{92480ACA-ABC5-4B47-AC60-68E6D993C174}" type="presOf" srcId="{C6C17ACB-DBDD-4686-8E16-066A9BFD3F71}" destId="{BDEE1D70-65A9-41F8-9E00-E38F7EC33336}" srcOrd="0" destOrd="0" presId="urn:microsoft.com/office/officeart/2008/layout/HalfCircleOrganizationChart"/>
    <dgm:cxn modelId="{39A192BC-B858-43CD-BBF8-068F9A7E78AB}" type="presOf" srcId="{7401C75E-7AC5-49CC-BE1F-3AEE372E4649}" destId="{1201802C-D513-4A18-98EE-A971135F7CE0}" srcOrd="0" destOrd="0" presId="urn:microsoft.com/office/officeart/2008/layout/HalfCircleOrganizationChart"/>
    <dgm:cxn modelId="{0E93A1C1-6786-4812-8B1B-F3E02A56A4D5}" type="presOf" srcId="{7401C75E-7AC5-49CC-BE1F-3AEE372E4649}" destId="{E22AD0E6-FCDE-4E93-A33A-6EB473FD142E}" srcOrd="1" destOrd="0" presId="urn:microsoft.com/office/officeart/2008/layout/HalfCircleOrganizationChart"/>
    <dgm:cxn modelId="{67B44792-1FA2-49C0-89FA-0D9E155088D8}" type="presOf" srcId="{C021BD77-9D05-48FD-A594-103FAD8D12BF}" destId="{FE4F52A4-D6C4-4C68-823E-43E810FEC721}" srcOrd="1" destOrd="0" presId="urn:microsoft.com/office/officeart/2008/layout/HalfCircleOrganizationChart"/>
    <dgm:cxn modelId="{1944E1B1-979C-4632-A5B7-6C2162A555F9}" type="presOf" srcId="{66A94F2B-D37D-4E54-B6FE-2D5C46EDBFE0}" destId="{45E5C0A5-C21D-40F6-8833-818D5F2EBCD7}" srcOrd="0" destOrd="0" presId="urn:microsoft.com/office/officeart/2008/layout/HalfCircleOrganizationChart"/>
    <dgm:cxn modelId="{F6906FFD-9044-4DD2-A7D4-ED82B17F72F3}" type="presOf" srcId="{5988139C-DFD6-46EF-95F2-D8E060126639}" destId="{8F350726-F09B-4794-907D-17D6F68A054F}" srcOrd="1" destOrd="0" presId="urn:microsoft.com/office/officeart/2008/layout/HalfCircleOrganizationChart"/>
    <dgm:cxn modelId="{DA3E974D-0EE1-4391-B6D8-6A326DEEC6F4}" type="presOf" srcId="{25FFEC69-409C-482B-B2C4-AF35A896F8B6}" destId="{220B59B3-8088-4723-8440-EE9E6986B7AA}" srcOrd="0" destOrd="0" presId="urn:microsoft.com/office/officeart/2008/layout/HalfCircleOrganizationChart"/>
    <dgm:cxn modelId="{977622A2-5A6F-424B-98FE-1B967DBCF06B}" type="presOf" srcId="{3E7AC827-E326-48B3-88EA-4419B9659B53}" destId="{4E2EC662-2715-42B2-99EA-DC8DDD0572FB}" srcOrd="1" destOrd="0" presId="urn:microsoft.com/office/officeart/2008/layout/HalfCircleOrganizationChart"/>
    <dgm:cxn modelId="{352B614C-9667-4E69-8010-541CD9D4F24A}" type="presOf" srcId="{C021BD77-9D05-48FD-A594-103FAD8D12BF}" destId="{495F8A7E-10EB-48C8-B0DF-B1CD7F863084}" srcOrd="0" destOrd="0" presId="urn:microsoft.com/office/officeart/2008/layout/HalfCircleOrganizationChart"/>
    <dgm:cxn modelId="{4C25942B-D17E-4F96-B69D-C2B05CE93A82}" srcId="{7D44AB67-C7AA-4A20-91E2-76F889F166FE}" destId="{000AA92B-E7C3-4247-AF98-5DC6F4880EC9}" srcOrd="1" destOrd="0" parTransId="{167FE04E-6C3F-4EB3-9FF2-8669F194D9ED}" sibTransId="{F2DB9DE2-3AE4-4ECD-8052-58BA47F79095}"/>
    <dgm:cxn modelId="{EB8D0F65-8730-4540-99E9-CF9CDEA4800A}" type="presOf" srcId="{3E7AC827-E326-48B3-88EA-4419B9659B53}" destId="{7D866B38-E948-4DD5-A61E-082DC6090EB8}" srcOrd="0" destOrd="0" presId="urn:microsoft.com/office/officeart/2008/layout/HalfCircleOrganizationChart"/>
    <dgm:cxn modelId="{C5E5B692-03D9-4854-80B4-42898E0C9C49}" type="presOf" srcId="{95453031-CA6A-4579-874E-767CC8AB9C99}" destId="{49FB3495-46A1-4E52-ACA7-EC4568254997}" srcOrd="0" destOrd="0" presId="urn:microsoft.com/office/officeart/2008/layout/HalfCircleOrganizationChart"/>
    <dgm:cxn modelId="{87ED4C7E-56EE-40EA-837E-4C7EA70C5B75}" srcId="{0D0B4E99-1033-4E91-AE0F-09DEBC768A6F}" destId="{3E7AC827-E326-48B3-88EA-4419B9659B53}" srcOrd="3" destOrd="0" parTransId="{45CD5038-B04D-4D79-84F4-BFB61C11404E}" sibTransId="{5074E143-2EC8-483D-BFDB-A14DACFAC2D1}"/>
    <dgm:cxn modelId="{9BC89B9E-F18E-4A18-837B-CB0E02299151}" type="presOf" srcId="{4878FC20-FBE9-4B15-AA02-45CAC2DEC5A5}" destId="{542764BD-7564-4750-AF96-B9B9AA43FFF9}" srcOrd="0" destOrd="0" presId="urn:microsoft.com/office/officeart/2008/layout/HalfCircleOrganizationChart"/>
    <dgm:cxn modelId="{7732624E-98F7-419A-B03E-33F06C9AE624}" type="presOf" srcId="{231CA9F9-455F-4D63-96EA-A54F9F1D6582}" destId="{76B8F4A9-41AD-4C07-8C4B-DCC49DDB88F9}" srcOrd="0" destOrd="0" presId="urn:microsoft.com/office/officeart/2008/layout/HalfCircleOrganizationChart"/>
    <dgm:cxn modelId="{5AF3D524-1179-4003-AD63-6D70FC22BA17}" type="presOf" srcId="{857B4BEB-F469-4864-BDC9-8A5D7D7E139B}" destId="{E9B2BB8F-8034-44A0-9FC6-5F98062E74F4}" srcOrd="0" destOrd="0" presId="urn:microsoft.com/office/officeart/2008/layout/HalfCircleOrganizationChart"/>
    <dgm:cxn modelId="{1F00AFA5-1843-47A6-9351-3A7C183EE88D}" type="presOf" srcId="{4A5D13BE-3705-43B3-8FB5-9ADDE6D01C7F}" destId="{6F0C7204-E28D-4B2D-80B1-8191442EBA51}" srcOrd="0" destOrd="0" presId="urn:microsoft.com/office/officeart/2008/layout/HalfCircleOrganizationChart"/>
    <dgm:cxn modelId="{A03FC274-2037-40A0-8BE1-EDB7D1078CC6}" type="presOf" srcId="{784A3F6B-1333-47F8-BF33-5FE2BF1D201F}" destId="{D77737E4-86C7-491A-898A-2EDF8BE670CD}" srcOrd="0" destOrd="0" presId="urn:microsoft.com/office/officeart/2008/layout/HalfCircleOrganizationChart"/>
    <dgm:cxn modelId="{A4D61134-24A4-4849-989D-2DFD91BFF4C5}" type="presParOf" srcId="{D994AC08-901C-4F6A-B835-2FAC4E68943C}" destId="{A8AC2AAF-1FBE-4681-A626-546E605EB8FB}" srcOrd="0" destOrd="0" presId="urn:microsoft.com/office/officeart/2008/layout/HalfCircleOrganizationChart"/>
    <dgm:cxn modelId="{8C3719CF-9D92-40DA-9DD9-4B0D938506E0}" type="presParOf" srcId="{A8AC2AAF-1FBE-4681-A626-546E605EB8FB}" destId="{68E0D676-DB39-4E16-9529-2C4B522FE7DD}" srcOrd="0" destOrd="0" presId="urn:microsoft.com/office/officeart/2008/layout/HalfCircleOrganizationChart"/>
    <dgm:cxn modelId="{9A31DFF1-DCCF-4600-9B63-6B93A93568C9}" type="presParOf" srcId="{68E0D676-DB39-4E16-9529-2C4B522FE7DD}" destId="{648FA34C-595F-46E7-8518-46F79BC4E33C}" srcOrd="0" destOrd="0" presId="urn:microsoft.com/office/officeart/2008/layout/HalfCircleOrganizationChart"/>
    <dgm:cxn modelId="{AD0B94AF-E8EF-4ECA-A89A-843B5FB032B7}" type="presParOf" srcId="{68E0D676-DB39-4E16-9529-2C4B522FE7DD}" destId="{2543E264-C12E-4626-8B02-5C08D7E0A8F6}" srcOrd="1" destOrd="0" presId="urn:microsoft.com/office/officeart/2008/layout/HalfCircleOrganizationChart"/>
    <dgm:cxn modelId="{06DE5803-275B-40CC-A93A-51F81C650EBF}" type="presParOf" srcId="{68E0D676-DB39-4E16-9529-2C4B522FE7DD}" destId="{67F9AE47-160B-4B40-ABEE-B515FE2C1BAE}" srcOrd="2" destOrd="0" presId="urn:microsoft.com/office/officeart/2008/layout/HalfCircleOrganizationChart"/>
    <dgm:cxn modelId="{76BA8880-33E1-4E53-B16B-1AE0CBDE1197}" type="presParOf" srcId="{68E0D676-DB39-4E16-9529-2C4B522FE7DD}" destId="{4669CFD4-D7AA-4F2D-942E-569BCEAC527A}" srcOrd="3" destOrd="0" presId="urn:microsoft.com/office/officeart/2008/layout/HalfCircleOrganizationChart"/>
    <dgm:cxn modelId="{2F736EDF-1202-4DF3-AB39-05F65CD1A0B4}" type="presParOf" srcId="{A8AC2AAF-1FBE-4681-A626-546E605EB8FB}" destId="{8D48535E-6AB5-4EF2-9B4A-324F20A779D0}" srcOrd="1" destOrd="0" presId="urn:microsoft.com/office/officeart/2008/layout/HalfCircleOrganizationChart"/>
    <dgm:cxn modelId="{4EAA1A40-0B7E-4A67-8101-BE910E649B4E}" type="presParOf" srcId="{8D48535E-6AB5-4EF2-9B4A-324F20A779D0}" destId="{0BCD0A30-DF5D-494F-8A07-1C337644B7D5}" srcOrd="0" destOrd="0" presId="urn:microsoft.com/office/officeart/2008/layout/HalfCircleOrganizationChart"/>
    <dgm:cxn modelId="{ED016A4D-8EB2-4C37-A0A1-28A6D1745460}" type="presParOf" srcId="{8D48535E-6AB5-4EF2-9B4A-324F20A779D0}" destId="{9B59AF14-1EB5-4DCC-9F7F-767E78816CC4}" srcOrd="1" destOrd="0" presId="urn:microsoft.com/office/officeart/2008/layout/HalfCircleOrganizationChart"/>
    <dgm:cxn modelId="{E89CFBA8-1A98-4802-81EA-7EEB52284A23}" type="presParOf" srcId="{9B59AF14-1EB5-4DCC-9F7F-767E78816CC4}" destId="{B6675364-299A-487A-9B6D-670701B186A3}" srcOrd="0" destOrd="0" presId="urn:microsoft.com/office/officeart/2008/layout/HalfCircleOrganizationChart"/>
    <dgm:cxn modelId="{B18DD267-F6F8-48AE-9A7D-3753C5C17675}" type="presParOf" srcId="{B6675364-299A-487A-9B6D-670701B186A3}" destId="{81FE80A9-3264-4746-85D1-E04787BBDE96}" srcOrd="0" destOrd="0" presId="urn:microsoft.com/office/officeart/2008/layout/HalfCircleOrganizationChart"/>
    <dgm:cxn modelId="{A660C7A1-C002-45BD-82A8-1B173E0A90D5}" type="presParOf" srcId="{B6675364-299A-487A-9B6D-670701B186A3}" destId="{ECEF4390-CB53-4DC5-8F51-889C86EDE311}" srcOrd="1" destOrd="0" presId="urn:microsoft.com/office/officeart/2008/layout/HalfCircleOrganizationChart"/>
    <dgm:cxn modelId="{3D9406AD-6279-49D1-B782-F794A7F0A475}" type="presParOf" srcId="{B6675364-299A-487A-9B6D-670701B186A3}" destId="{EC617B97-4D84-4CC3-AD40-DA4842465237}" srcOrd="2" destOrd="0" presId="urn:microsoft.com/office/officeart/2008/layout/HalfCircleOrganizationChart"/>
    <dgm:cxn modelId="{3C846B5B-E522-4180-B7B8-4C5C3257CFE6}" type="presParOf" srcId="{B6675364-299A-487A-9B6D-670701B186A3}" destId="{6A607AC4-2C04-43F2-951C-A895E33C0B10}" srcOrd="3" destOrd="0" presId="urn:microsoft.com/office/officeart/2008/layout/HalfCircleOrganizationChart"/>
    <dgm:cxn modelId="{724387DE-39C9-4F30-9740-C7831F63DBF8}" type="presParOf" srcId="{9B59AF14-1EB5-4DCC-9F7F-767E78816CC4}" destId="{BD527FF3-66E1-45D7-9B19-6F4C0239D2FA}" srcOrd="1" destOrd="0" presId="urn:microsoft.com/office/officeart/2008/layout/HalfCircleOrganizationChart"/>
    <dgm:cxn modelId="{4CF95217-40CD-466C-A5F3-22BF3EFAB3B5}" type="presParOf" srcId="{BD527FF3-66E1-45D7-9B19-6F4C0239D2FA}" destId="{66AD25CF-4F8D-4142-B342-648D2DD89661}" srcOrd="0" destOrd="0" presId="urn:microsoft.com/office/officeart/2008/layout/HalfCircleOrganizationChart"/>
    <dgm:cxn modelId="{F0A0E792-7DD0-41F3-B54F-26B3169B6A0B}" type="presParOf" srcId="{BD527FF3-66E1-45D7-9B19-6F4C0239D2FA}" destId="{25499BD9-2BB0-4188-AC4A-ACB068BF6F83}" srcOrd="1" destOrd="0" presId="urn:microsoft.com/office/officeart/2008/layout/HalfCircleOrganizationChart"/>
    <dgm:cxn modelId="{BC0DF405-3CF7-4798-8E53-9F281AEE3B90}" type="presParOf" srcId="{25499BD9-2BB0-4188-AC4A-ACB068BF6F83}" destId="{CF143F21-E0FC-4FD9-9630-1F7212D04737}" srcOrd="0" destOrd="0" presId="urn:microsoft.com/office/officeart/2008/layout/HalfCircleOrganizationChart"/>
    <dgm:cxn modelId="{B64CF89D-9AB6-4A9B-8789-E4738A0507C4}" type="presParOf" srcId="{CF143F21-E0FC-4FD9-9630-1F7212D04737}" destId="{2EA32640-172A-4E9A-8669-89949D2E1CBC}" srcOrd="0" destOrd="0" presId="urn:microsoft.com/office/officeart/2008/layout/HalfCircleOrganizationChart"/>
    <dgm:cxn modelId="{E650E100-A63B-4542-8D88-EF13AD7554F2}" type="presParOf" srcId="{CF143F21-E0FC-4FD9-9630-1F7212D04737}" destId="{F669FD9C-2D20-41D2-9A23-989574485A2A}" srcOrd="1" destOrd="0" presId="urn:microsoft.com/office/officeart/2008/layout/HalfCircleOrganizationChart"/>
    <dgm:cxn modelId="{A5EF86E9-F668-49F5-879D-3F61840019F3}" type="presParOf" srcId="{CF143F21-E0FC-4FD9-9630-1F7212D04737}" destId="{65809656-E663-472C-9A0D-30E858637B68}" srcOrd="2" destOrd="0" presId="urn:microsoft.com/office/officeart/2008/layout/HalfCircleOrganizationChart"/>
    <dgm:cxn modelId="{50B68F29-D02D-427A-9C32-E4A75365FDCF}" type="presParOf" srcId="{CF143F21-E0FC-4FD9-9630-1F7212D04737}" destId="{95A9669A-BC1A-40BF-87E7-489DC0D98B7B}" srcOrd="3" destOrd="0" presId="urn:microsoft.com/office/officeart/2008/layout/HalfCircleOrganizationChart"/>
    <dgm:cxn modelId="{2C388C16-8E8A-4638-8470-0C239BDAFD80}" type="presParOf" srcId="{25499BD9-2BB0-4188-AC4A-ACB068BF6F83}" destId="{814BDA9E-50A5-45E4-9C44-3A5039C2F284}" srcOrd="1" destOrd="0" presId="urn:microsoft.com/office/officeart/2008/layout/HalfCircleOrganizationChart"/>
    <dgm:cxn modelId="{39424F1B-033B-4C5F-AB2C-2BE332C41F02}" type="presParOf" srcId="{25499BD9-2BB0-4188-AC4A-ACB068BF6F83}" destId="{7B9C9443-82A1-4F8F-8C04-1B38917B07B8}" srcOrd="2" destOrd="0" presId="urn:microsoft.com/office/officeart/2008/layout/HalfCircleOrganizationChart"/>
    <dgm:cxn modelId="{19C44B8E-8F83-4360-BB75-B2E52A7E269E}" type="presParOf" srcId="{BD527FF3-66E1-45D7-9B19-6F4C0239D2FA}" destId="{220B59B3-8088-4723-8440-EE9E6986B7AA}" srcOrd="2" destOrd="0" presId="urn:microsoft.com/office/officeart/2008/layout/HalfCircleOrganizationChart"/>
    <dgm:cxn modelId="{579F32C9-13C2-4DEC-9645-3E2C0A09B260}" type="presParOf" srcId="{BD527FF3-66E1-45D7-9B19-6F4C0239D2FA}" destId="{51C8A119-84B3-418E-9DF5-B275347DA2C7}" srcOrd="3" destOrd="0" presId="urn:microsoft.com/office/officeart/2008/layout/HalfCircleOrganizationChart"/>
    <dgm:cxn modelId="{5E114336-5086-4DC8-BA60-D111BB22CAF9}" type="presParOf" srcId="{51C8A119-84B3-418E-9DF5-B275347DA2C7}" destId="{40BA955C-53AB-42ED-BADE-C6B6EB856ABC}" srcOrd="0" destOrd="0" presId="urn:microsoft.com/office/officeart/2008/layout/HalfCircleOrganizationChart"/>
    <dgm:cxn modelId="{FACBAD8A-4698-4845-A88F-EA2424369AFF}" type="presParOf" srcId="{40BA955C-53AB-42ED-BADE-C6B6EB856ABC}" destId="{1BA2FF08-06A5-4C5E-8131-593D34E7BB26}" srcOrd="0" destOrd="0" presId="urn:microsoft.com/office/officeart/2008/layout/HalfCircleOrganizationChart"/>
    <dgm:cxn modelId="{D2223748-CF39-415D-9DE2-CD6BA9A4C884}" type="presParOf" srcId="{40BA955C-53AB-42ED-BADE-C6B6EB856ABC}" destId="{7E92AE54-077B-4F5C-99D2-9358AF5A2810}" srcOrd="1" destOrd="0" presId="urn:microsoft.com/office/officeart/2008/layout/HalfCircleOrganizationChart"/>
    <dgm:cxn modelId="{2A54C93D-6E05-4E71-B1C5-9A47ACAD4FFD}" type="presParOf" srcId="{40BA955C-53AB-42ED-BADE-C6B6EB856ABC}" destId="{10240D68-DE9B-4167-BCDA-344C17879E80}" srcOrd="2" destOrd="0" presId="urn:microsoft.com/office/officeart/2008/layout/HalfCircleOrganizationChart"/>
    <dgm:cxn modelId="{CF81D81E-0A4E-44FC-9E26-AC708DE5E1B4}" type="presParOf" srcId="{40BA955C-53AB-42ED-BADE-C6B6EB856ABC}" destId="{C2EDDD39-962F-4634-AD4C-28953FBE2CDA}" srcOrd="3" destOrd="0" presId="urn:microsoft.com/office/officeart/2008/layout/HalfCircleOrganizationChart"/>
    <dgm:cxn modelId="{16D9D491-4CA9-4C5B-B443-B2DEB4E8A0E3}" type="presParOf" srcId="{51C8A119-84B3-418E-9DF5-B275347DA2C7}" destId="{5104EF05-B8E0-4BC7-9F5F-7FD60B671073}" srcOrd="1" destOrd="0" presId="urn:microsoft.com/office/officeart/2008/layout/HalfCircleOrganizationChart"/>
    <dgm:cxn modelId="{34E83BC2-3B6F-4F43-AD60-85AF18FA6281}" type="presParOf" srcId="{51C8A119-84B3-418E-9DF5-B275347DA2C7}" destId="{496B3F9B-AFBF-45F1-ADFE-10839232E588}" srcOrd="2" destOrd="0" presId="urn:microsoft.com/office/officeart/2008/layout/HalfCircleOrganizationChart"/>
    <dgm:cxn modelId="{C756AAED-43EE-4570-9439-8996601CFA63}" type="presParOf" srcId="{BD527FF3-66E1-45D7-9B19-6F4C0239D2FA}" destId="{F7413D79-A1E2-43CA-AB11-9152AEC57F53}" srcOrd="4" destOrd="0" presId="urn:microsoft.com/office/officeart/2008/layout/HalfCircleOrganizationChart"/>
    <dgm:cxn modelId="{3013F14F-E69D-403B-BB37-370897C09B44}" type="presParOf" srcId="{BD527FF3-66E1-45D7-9B19-6F4C0239D2FA}" destId="{19FE2FA3-AE88-4D89-BD8D-F950432C3C48}" srcOrd="5" destOrd="0" presId="urn:microsoft.com/office/officeart/2008/layout/HalfCircleOrganizationChart"/>
    <dgm:cxn modelId="{650A13DD-369B-46B4-A790-93371EC1E3F4}" type="presParOf" srcId="{19FE2FA3-AE88-4D89-BD8D-F950432C3C48}" destId="{14BF5D05-132D-4662-ADDD-367871B2A2FF}" srcOrd="0" destOrd="0" presId="urn:microsoft.com/office/officeart/2008/layout/HalfCircleOrganizationChart"/>
    <dgm:cxn modelId="{8B77F7DB-CF37-4A31-A740-1C8DDEDDD834}" type="presParOf" srcId="{14BF5D05-132D-4662-ADDD-367871B2A2FF}" destId="{89CF304A-1012-407C-A5D7-7BA0774FD2B4}" srcOrd="0" destOrd="0" presId="urn:microsoft.com/office/officeart/2008/layout/HalfCircleOrganizationChart"/>
    <dgm:cxn modelId="{F197A6E2-D825-4B0A-8D04-8F733BC19630}" type="presParOf" srcId="{14BF5D05-132D-4662-ADDD-367871B2A2FF}" destId="{233CAEAD-6227-4100-818C-1E40071CD4CA}" srcOrd="1" destOrd="0" presId="urn:microsoft.com/office/officeart/2008/layout/HalfCircleOrganizationChart"/>
    <dgm:cxn modelId="{2196CBB3-1020-43A0-A242-890D1FA39201}" type="presParOf" srcId="{14BF5D05-132D-4662-ADDD-367871B2A2FF}" destId="{C1A4E198-4CC9-438D-9F71-3709800545DD}" srcOrd="2" destOrd="0" presId="urn:microsoft.com/office/officeart/2008/layout/HalfCircleOrganizationChart"/>
    <dgm:cxn modelId="{D3096F06-1F9F-4684-B294-BC650BA4A87E}" type="presParOf" srcId="{14BF5D05-132D-4662-ADDD-367871B2A2FF}" destId="{BB59976E-535F-4E2E-B0B4-CE0B8C22698C}" srcOrd="3" destOrd="0" presId="urn:microsoft.com/office/officeart/2008/layout/HalfCircleOrganizationChart"/>
    <dgm:cxn modelId="{FD4B023F-ED6E-4787-91CE-A70E554FE4E6}" type="presParOf" srcId="{19FE2FA3-AE88-4D89-BD8D-F950432C3C48}" destId="{7612A220-8C25-49C4-8975-FC554F769B05}" srcOrd="1" destOrd="0" presId="urn:microsoft.com/office/officeart/2008/layout/HalfCircleOrganizationChart"/>
    <dgm:cxn modelId="{A2B1C2CD-CD45-43A0-8672-DFBB1D2C4F02}" type="presParOf" srcId="{19FE2FA3-AE88-4D89-BD8D-F950432C3C48}" destId="{44954063-0D78-49BC-B952-1E79F296223D}" srcOrd="2" destOrd="0" presId="urn:microsoft.com/office/officeart/2008/layout/HalfCircleOrganizationChart"/>
    <dgm:cxn modelId="{242C605E-E772-4FED-95AD-78AB2C7E8F5F}" type="presParOf" srcId="{9B59AF14-1EB5-4DCC-9F7F-767E78816CC4}" destId="{39130451-A0A0-4945-9B60-D2AFD0EFB2A1}" srcOrd="2" destOrd="0" presId="urn:microsoft.com/office/officeart/2008/layout/HalfCircleOrganizationChart"/>
    <dgm:cxn modelId="{CA858669-E20A-42E3-AC67-6638DC99F533}" type="presParOf" srcId="{8D48535E-6AB5-4EF2-9B4A-324F20A779D0}" destId="{A312073F-BA73-4F67-A8F4-96705A5B027A}" srcOrd="2" destOrd="0" presId="urn:microsoft.com/office/officeart/2008/layout/HalfCircleOrganizationChart"/>
    <dgm:cxn modelId="{949A60DE-C53C-423E-93CC-86970F1E76D1}" type="presParOf" srcId="{8D48535E-6AB5-4EF2-9B4A-324F20A779D0}" destId="{97E36FB4-8C81-4C93-B7E9-F69C449DF092}" srcOrd="3" destOrd="0" presId="urn:microsoft.com/office/officeart/2008/layout/HalfCircleOrganizationChart"/>
    <dgm:cxn modelId="{9AF00CF1-B2BE-497C-B1C0-2C3E06274E64}" type="presParOf" srcId="{97E36FB4-8C81-4C93-B7E9-F69C449DF092}" destId="{C1C33923-ADDE-432B-B7DC-27861CFD840A}" srcOrd="0" destOrd="0" presId="urn:microsoft.com/office/officeart/2008/layout/HalfCircleOrganizationChart"/>
    <dgm:cxn modelId="{E0B058F2-7F27-41D8-99EE-3B21E02DCE1C}" type="presParOf" srcId="{C1C33923-ADDE-432B-B7DC-27861CFD840A}" destId="{A6073597-8CE2-47A5-BB56-11AF4081BD9C}" srcOrd="0" destOrd="0" presId="urn:microsoft.com/office/officeart/2008/layout/HalfCircleOrganizationChart"/>
    <dgm:cxn modelId="{1FEFE472-CB5B-4065-9EC7-20B4DFF2D1AF}" type="presParOf" srcId="{C1C33923-ADDE-432B-B7DC-27861CFD840A}" destId="{5E1C1547-5094-4EFD-9793-207E8435BE53}" srcOrd="1" destOrd="0" presId="urn:microsoft.com/office/officeart/2008/layout/HalfCircleOrganizationChart"/>
    <dgm:cxn modelId="{ECAAAB47-EA40-4CFB-813B-20AA0F1FBECA}" type="presParOf" srcId="{C1C33923-ADDE-432B-B7DC-27861CFD840A}" destId="{6AE1DB90-E722-40C2-AED6-8199C8B82663}" srcOrd="2" destOrd="0" presId="urn:microsoft.com/office/officeart/2008/layout/HalfCircleOrganizationChart"/>
    <dgm:cxn modelId="{2B740CB4-271A-450A-AAB0-E3F61CB8DB39}" type="presParOf" srcId="{C1C33923-ADDE-432B-B7DC-27861CFD840A}" destId="{5DA7FC24-5614-4390-833C-EC726F989741}" srcOrd="3" destOrd="0" presId="urn:microsoft.com/office/officeart/2008/layout/HalfCircleOrganizationChart"/>
    <dgm:cxn modelId="{DDC580A8-F9B9-42EC-B0A4-C76B88FB8016}" type="presParOf" srcId="{97E36FB4-8C81-4C93-B7E9-F69C449DF092}" destId="{9E0201D3-A928-45F0-AE6E-BE8A8B7A6D12}" srcOrd="1" destOrd="0" presId="urn:microsoft.com/office/officeart/2008/layout/HalfCircleOrganizationChart"/>
    <dgm:cxn modelId="{650D0CA6-D1FD-4F02-9514-4C4C7C7EE6F2}" type="presParOf" srcId="{9E0201D3-A928-45F0-AE6E-BE8A8B7A6D12}" destId="{01605151-1869-4970-B4AF-13D9AD843424}" srcOrd="0" destOrd="0" presId="urn:microsoft.com/office/officeart/2008/layout/HalfCircleOrganizationChart"/>
    <dgm:cxn modelId="{9A4BCAA3-22F3-4500-B710-40FC8A4C5CE9}" type="presParOf" srcId="{9E0201D3-A928-45F0-AE6E-BE8A8B7A6D12}" destId="{B4DB404A-B7BC-411A-9965-1B421261459F}" srcOrd="1" destOrd="0" presId="urn:microsoft.com/office/officeart/2008/layout/HalfCircleOrganizationChart"/>
    <dgm:cxn modelId="{10B7E022-0C5B-4B6D-B0AF-938095515318}" type="presParOf" srcId="{B4DB404A-B7BC-411A-9965-1B421261459F}" destId="{4C64829D-EFE3-4DE5-96F0-C1EDC6501705}" srcOrd="0" destOrd="0" presId="urn:microsoft.com/office/officeart/2008/layout/HalfCircleOrganizationChart"/>
    <dgm:cxn modelId="{9C55DF04-9C38-462D-B5A9-CA514930BA52}" type="presParOf" srcId="{4C64829D-EFE3-4DE5-96F0-C1EDC6501705}" destId="{49FB3495-46A1-4E52-ACA7-EC4568254997}" srcOrd="0" destOrd="0" presId="urn:microsoft.com/office/officeart/2008/layout/HalfCircleOrganizationChart"/>
    <dgm:cxn modelId="{FCB8DFFD-73B5-471E-8C4D-7852E103CBA2}" type="presParOf" srcId="{4C64829D-EFE3-4DE5-96F0-C1EDC6501705}" destId="{9FF0FF11-022D-4BE1-A210-B929051990BF}" srcOrd="1" destOrd="0" presId="urn:microsoft.com/office/officeart/2008/layout/HalfCircleOrganizationChart"/>
    <dgm:cxn modelId="{A7F090F1-49F2-44F8-AB34-59AEE9D63CD3}" type="presParOf" srcId="{4C64829D-EFE3-4DE5-96F0-C1EDC6501705}" destId="{A113377A-78EF-405B-8EA1-D954B4E90F95}" srcOrd="2" destOrd="0" presId="urn:microsoft.com/office/officeart/2008/layout/HalfCircleOrganizationChart"/>
    <dgm:cxn modelId="{F8B254A8-8655-4DEF-867F-22B1F8B5FE2E}" type="presParOf" srcId="{4C64829D-EFE3-4DE5-96F0-C1EDC6501705}" destId="{B11AEB09-9D05-442F-97FD-1E70B42F0179}" srcOrd="3" destOrd="0" presId="urn:microsoft.com/office/officeart/2008/layout/HalfCircleOrganizationChart"/>
    <dgm:cxn modelId="{B62E1D68-EA71-4F8C-B29E-96210B09A55A}" type="presParOf" srcId="{B4DB404A-B7BC-411A-9965-1B421261459F}" destId="{F414CF41-5130-4C86-A112-8E8D94455971}" srcOrd="1" destOrd="0" presId="urn:microsoft.com/office/officeart/2008/layout/HalfCircleOrganizationChart"/>
    <dgm:cxn modelId="{E8AA7961-32B9-4D94-85C1-D881C5289ED2}" type="presParOf" srcId="{B4DB404A-B7BC-411A-9965-1B421261459F}" destId="{3AF87C56-DD32-41AF-A567-1C0177424025}" srcOrd="2" destOrd="0" presId="urn:microsoft.com/office/officeart/2008/layout/HalfCircleOrganizationChart"/>
    <dgm:cxn modelId="{C1C88745-AB42-4C38-9654-5A2B20E4092A}" type="presParOf" srcId="{9E0201D3-A928-45F0-AE6E-BE8A8B7A6D12}" destId="{D14C3973-D14F-4790-8696-42DCFE5884C7}" srcOrd="2" destOrd="0" presId="urn:microsoft.com/office/officeart/2008/layout/HalfCircleOrganizationChart"/>
    <dgm:cxn modelId="{1BC9BFFF-47F0-4CF9-985C-212316462A0C}" type="presParOf" srcId="{9E0201D3-A928-45F0-AE6E-BE8A8B7A6D12}" destId="{8857F6BB-D543-43F5-908B-01BF6AABD25C}" srcOrd="3" destOrd="0" presId="urn:microsoft.com/office/officeart/2008/layout/HalfCircleOrganizationChart"/>
    <dgm:cxn modelId="{D96FBB5D-6590-4523-A8A4-0C07A63D3BE9}" type="presParOf" srcId="{8857F6BB-D543-43F5-908B-01BF6AABD25C}" destId="{601290A2-3A56-4A82-A158-483DD3C1C2C8}" srcOrd="0" destOrd="0" presId="urn:microsoft.com/office/officeart/2008/layout/HalfCircleOrganizationChart"/>
    <dgm:cxn modelId="{C14455C1-1BF8-4268-B4C0-98D2C68176BB}" type="presParOf" srcId="{601290A2-3A56-4A82-A158-483DD3C1C2C8}" destId="{50FA20AF-456C-42AA-9AC4-FFA66FC9E3CC}" srcOrd="0" destOrd="0" presId="urn:microsoft.com/office/officeart/2008/layout/HalfCircleOrganizationChart"/>
    <dgm:cxn modelId="{41BF208B-298F-4D1C-9E98-28B69DC2FEAD}" type="presParOf" srcId="{601290A2-3A56-4A82-A158-483DD3C1C2C8}" destId="{7D38636B-14F2-4560-BF62-C45F0A2C8B96}" srcOrd="1" destOrd="0" presId="urn:microsoft.com/office/officeart/2008/layout/HalfCircleOrganizationChart"/>
    <dgm:cxn modelId="{59647A1B-4C6A-4007-9FD8-507FB20C8CCA}" type="presParOf" srcId="{601290A2-3A56-4A82-A158-483DD3C1C2C8}" destId="{946C444D-E307-4BB5-9AE1-4B4F38C26459}" srcOrd="2" destOrd="0" presId="urn:microsoft.com/office/officeart/2008/layout/HalfCircleOrganizationChart"/>
    <dgm:cxn modelId="{C8D1A40D-4BAE-4C61-AFE5-3FB2F149439B}" type="presParOf" srcId="{601290A2-3A56-4A82-A158-483DD3C1C2C8}" destId="{C09B2B45-5FCE-4C20-8140-856A51A9DDE4}" srcOrd="3" destOrd="0" presId="urn:microsoft.com/office/officeart/2008/layout/HalfCircleOrganizationChart"/>
    <dgm:cxn modelId="{FAEF27FC-8FF0-4551-BFB4-859D29CD7757}" type="presParOf" srcId="{8857F6BB-D543-43F5-908B-01BF6AABD25C}" destId="{82D3E495-31FF-4BD2-944B-49CF8211A201}" srcOrd="1" destOrd="0" presId="urn:microsoft.com/office/officeart/2008/layout/HalfCircleOrganizationChart"/>
    <dgm:cxn modelId="{89C36693-0F76-45AB-90F1-897A032CC519}" type="presParOf" srcId="{8857F6BB-D543-43F5-908B-01BF6AABD25C}" destId="{B2C7AB79-C34A-4F12-A86F-014BA6772A3F}" srcOrd="2" destOrd="0" presId="urn:microsoft.com/office/officeart/2008/layout/HalfCircleOrganizationChart"/>
    <dgm:cxn modelId="{E44CA56C-D622-4FA5-A315-58DA643EFF60}" type="presParOf" srcId="{9E0201D3-A928-45F0-AE6E-BE8A8B7A6D12}" destId="{60751E23-C41D-44F9-AB4B-FDD7F535E7FD}" srcOrd="4" destOrd="0" presId="urn:microsoft.com/office/officeart/2008/layout/HalfCircleOrganizationChart"/>
    <dgm:cxn modelId="{8B669EC6-0BC0-4969-B1A6-8441A5F5435F}" type="presParOf" srcId="{9E0201D3-A928-45F0-AE6E-BE8A8B7A6D12}" destId="{88C70E2F-982B-46CC-BE18-3BF5DC68C4B0}" srcOrd="5" destOrd="0" presId="urn:microsoft.com/office/officeart/2008/layout/HalfCircleOrganizationChart"/>
    <dgm:cxn modelId="{3C214E02-7DEB-4065-BEEF-B99202195BED}" type="presParOf" srcId="{88C70E2F-982B-46CC-BE18-3BF5DC68C4B0}" destId="{4968E593-B1CC-4178-9652-C63D68225C46}" srcOrd="0" destOrd="0" presId="urn:microsoft.com/office/officeart/2008/layout/HalfCircleOrganizationChart"/>
    <dgm:cxn modelId="{F3103C8B-ED25-4DF1-89F4-A80D5C60811D}" type="presParOf" srcId="{4968E593-B1CC-4178-9652-C63D68225C46}" destId="{D77737E4-86C7-491A-898A-2EDF8BE670CD}" srcOrd="0" destOrd="0" presId="urn:microsoft.com/office/officeart/2008/layout/HalfCircleOrganizationChart"/>
    <dgm:cxn modelId="{1F3B370C-99F9-44AE-A38B-A43A62FF9F3F}" type="presParOf" srcId="{4968E593-B1CC-4178-9652-C63D68225C46}" destId="{6F594E53-7B97-4057-960D-92498024E756}" srcOrd="1" destOrd="0" presId="urn:microsoft.com/office/officeart/2008/layout/HalfCircleOrganizationChart"/>
    <dgm:cxn modelId="{35925713-BBA5-42F6-A405-4BD73C8395B7}" type="presParOf" srcId="{4968E593-B1CC-4178-9652-C63D68225C46}" destId="{FF376802-8C44-4243-A484-1662D5F6BDA9}" srcOrd="2" destOrd="0" presId="urn:microsoft.com/office/officeart/2008/layout/HalfCircleOrganizationChart"/>
    <dgm:cxn modelId="{72271B05-98D4-4100-BE91-D123C763A2C2}" type="presParOf" srcId="{4968E593-B1CC-4178-9652-C63D68225C46}" destId="{2CE6D8D2-DAFD-4617-AA13-F00042932466}" srcOrd="3" destOrd="0" presId="urn:microsoft.com/office/officeart/2008/layout/HalfCircleOrganizationChart"/>
    <dgm:cxn modelId="{47DF1729-7900-4022-8F21-96B111E843E6}" type="presParOf" srcId="{88C70E2F-982B-46CC-BE18-3BF5DC68C4B0}" destId="{FF61ABA4-205E-4DB0-9B15-5E8B84ABBBE0}" srcOrd="1" destOrd="0" presId="urn:microsoft.com/office/officeart/2008/layout/HalfCircleOrganizationChart"/>
    <dgm:cxn modelId="{65A1B846-9AC8-4A5E-A973-3DF86ACE9843}" type="presParOf" srcId="{88C70E2F-982B-46CC-BE18-3BF5DC68C4B0}" destId="{7840F896-DE8F-464A-BB12-E57FC1E72942}" srcOrd="2" destOrd="0" presId="urn:microsoft.com/office/officeart/2008/layout/HalfCircleOrganizationChart"/>
    <dgm:cxn modelId="{00064F7E-DFE0-47C2-99BF-C21D99A6A419}" type="presParOf" srcId="{9E0201D3-A928-45F0-AE6E-BE8A8B7A6D12}" destId="{B4BB56DA-95CB-4EB8-910A-20F6DD4ED6A3}" srcOrd="6" destOrd="0" presId="urn:microsoft.com/office/officeart/2008/layout/HalfCircleOrganizationChart"/>
    <dgm:cxn modelId="{8CBDBAD7-8ADB-435E-B4CA-421E75E1AF1E}" type="presParOf" srcId="{9E0201D3-A928-45F0-AE6E-BE8A8B7A6D12}" destId="{49426270-B2A6-4686-9A2D-CF474449ADCE}" srcOrd="7" destOrd="0" presId="urn:microsoft.com/office/officeart/2008/layout/HalfCircleOrganizationChart"/>
    <dgm:cxn modelId="{5271134F-F2D4-4A30-A2EC-479CB88261A9}" type="presParOf" srcId="{49426270-B2A6-4686-9A2D-CF474449ADCE}" destId="{AACAC47D-1686-44AD-80BF-C952987B275A}" srcOrd="0" destOrd="0" presId="urn:microsoft.com/office/officeart/2008/layout/HalfCircleOrganizationChart"/>
    <dgm:cxn modelId="{58AE8A24-007C-4A3E-8ED7-24B260273FF7}" type="presParOf" srcId="{AACAC47D-1686-44AD-80BF-C952987B275A}" destId="{7D866B38-E948-4DD5-A61E-082DC6090EB8}" srcOrd="0" destOrd="0" presId="urn:microsoft.com/office/officeart/2008/layout/HalfCircleOrganizationChart"/>
    <dgm:cxn modelId="{B4A6B0D2-CF6A-4E1E-96FA-49651DCEF5BF}" type="presParOf" srcId="{AACAC47D-1686-44AD-80BF-C952987B275A}" destId="{EEB171A8-D494-4F18-B1D9-EBA9A8E07AA5}" srcOrd="1" destOrd="0" presId="urn:microsoft.com/office/officeart/2008/layout/HalfCircleOrganizationChart"/>
    <dgm:cxn modelId="{272D65D0-6A3F-4DCC-8F92-F6BFEB3D366B}" type="presParOf" srcId="{AACAC47D-1686-44AD-80BF-C952987B275A}" destId="{39E19726-AC1C-439A-979C-42FEF64B0A72}" srcOrd="2" destOrd="0" presId="urn:microsoft.com/office/officeart/2008/layout/HalfCircleOrganizationChart"/>
    <dgm:cxn modelId="{F74D7F10-0B51-4320-A6D0-D6830AB6830F}" type="presParOf" srcId="{AACAC47D-1686-44AD-80BF-C952987B275A}" destId="{4E2EC662-2715-42B2-99EA-DC8DDD0572FB}" srcOrd="3" destOrd="0" presId="urn:microsoft.com/office/officeart/2008/layout/HalfCircleOrganizationChart"/>
    <dgm:cxn modelId="{2F7ED38B-B549-4E77-9CEA-9DC0528E9B20}" type="presParOf" srcId="{49426270-B2A6-4686-9A2D-CF474449ADCE}" destId="{08E59DDD-2C55-453E-B449-A388BC19125B}" srcOrd="1" destOrd="0" presId="urn:microsoft.com/office/officeart/2008/layout/HalfCircleOrganizationChart"/>
    <dgm:cxn modelId="{5CEB8F29-4A6F-455A-BD39-EE66E053EABB}" type="presParOf" srcId="{49426270-B2A6-4686-9A2D-CF474449ADCE}" destId="{EB15DBBB-0EEE-4E19-8A89-DBA96ECFDA66}" srcOrd="2" destOrd="0" presId="urn:microsoft.com/office/officeart/2008/layout/HalfCircleOrganizationChart"/>
    <dgm:cxn modelId="{147CC43F-6F13-453B-892A-157321E318E8}" type="presParOf" srcId="{9E0201D3-A928-45F0-AE6E-BE8A8B7A6D12}" destId="{E9B2BB8F-8034-44A0-9FC6-5F98062E74F4}" srcOrd="8" destOrd="0" presId="urn:microsoft.com/office/officeart/2008/layout/HalfCircleOrganizationChart"/>
    <dgm:cxn modelId="{4F72C9E3-2421-435F-A067-C165F60574F6}" type="presParOf" srcId="{9E0201D3-A928-45F0-AE6E-BE8A8B7A6D12}" destId="{A7882A53-BD55-4280-A6A9-A2E413694242}" srcOrd="9" destOrd="0" presId="urn:microsoft.com/office/officeart/2008/layout/HalfCircleOrganizationChart"/>
    <dgm:cxn modelId="{DA05BF2C-CDC3-4A58-884F-C5D7EC8E5B31}" type="presParOf" srcId="{A7882A53-BD55-4280-A6A9-A2E413694242}" destId="{8C4E068F-9E0C-4EC1-AABF-78C65D3D0AE9}" srcOrd="0" destOrd="0" presId="urn:microsoft.com/office/officeart/2008/layout/HalfCircleOrganizationChart"/>
    <dgm:cxn modelId="{74B70C06-90DD-439F-BCB4-6396C284A325}" type="presParOf" srcId="{8C4E068F-9E0C-4EC1-AABF-78C65D3D0AE9}" destId="{16E34362-4C60-480D-9FD3-70E8D64D5F36}" srcOrd="0" destOrd="0" presId="urn:microsoft.com/office/officeart/2008/layout/HalfCircleOrganizationChart"/>
    <dgm:cxn modelId="{F7396C73-64CD-4AE0-B600-2B8E86F03861}" type="presParOf" srcId="{8C4E068F-9E0C-4EC1-AABF-78C65D3D0AE9}" destId="{8E3B05CF-CDBE-456D-8591-AA2BC85E7765}" srcOrd="1" destOrd="0" presId="urn:microsoft.com/office/officeart/2008/layout/HalfCircleOrganizationChart"/>
    <dgm:cxn modelId="{C68B1B51-938E-43BD-988E-6F1DE1D49FD8}" type="presParOf" srcId="{8C4E068F-9E0C-4EC1-AABF-78C65D3D0AE9}" destId="{93C09E2F-3830-4D48-9619-8D4E218DAF69}" srcOrd="2" destOrd="0" presId="urn:microsoft.com/office/officeart/2008/layout/HalfCircleOrganizationChart"/>
    <dgm:cxn modelId="{62E8CDB1-55E3-40E7-A5EE-13D6DA58B19A}" type="presParOf" srcId="{8C4E068F-9E0C-4EC1-AABF-78C65D3D0AE9}" destId="{6DF9AC77-85DF-42F4-BEEC-39D46DDD69A4}" srcOrd="3" destOrd="0" presId="urn:microsoft.com/office/officeart/2008/layout/HalfCircleOrganizationChart"/>
    <dgm:cxn modelId="{FF1C225D-1C1B-483A-9001-5990DCC618D3}" type="presParOf" srcId="{A7882A53-BD55-4280-A6A9-A2E413694242}" destId="{9A8EC886-71BB-47B9-8B94-1F809FF4FCF9}" srcOrd="1" destOrd="0" presId="urn:microsoft.com/office/officeart/2008/layout/HalfCircleOrganizationChart"/>
    <dgm:cxn modelId="{FE02119D-6825-472F-885C-5C3C1314E327}" type="presParOf" srcId="{A7882A53-BD55-4280-A6A9-A2E413694242}" destId="{4F7BF532-42BD-464A-9CEE-C27817DD26C0}" srcOrd="2" destOrd="0" presId="urn:microsoft.com/office/officeart/2008/layout/HalfCircleOrganizationChart"/>
    <dgm:cxn modelId="{25B2C59E-AD97-4263-A043-118FE3654989}" type="presParOf" srcId="{9E0201D3-A928-45F0-AE6E-BE8A8B7A6D12}" destId="{6F0C7204-E28D-4B2D-80B1-8191442EBA51}" srcOrd="10" destOrd="0" presId="urn:microsoft.com/office/officeart/2008/layout/HalfCircleOrganizationChart"/>
    <dgm:cxn modelId="{55AD6535-4204-4906-8A4B-0FA827612738}" type="presParOf" srcId="{9E0201D3-A928-45F0-AE6E-BE8A8B7A6D12}" destId="{3C527280-EF18-46FD-92F9-581BE634412D}" srcOrd="11" destOrd="0" presId="urn:microsoft.com/office/officeart/2008/layout/HalfCircleOrganizationChart"/>
    <dgm:cxn modelId="{949EA85A-E5DD-4F2D-A34B-7B64DE590A59}" type="presParOf" srcId="{3C527280-EF18-46FD-92F9-581BE634412D}" destId="{4E1A0B38-72F4-4FB5-BA66-3A7952495A38}" srcOrd="0" destOrd="0" presId="urn:microsoft.com/office/officeart/2008/layout/HalfCircleOrganizationChart"/>
    <dgm:cxn modelId="{D0F3BFDC-F2A5-4E03-99AC-D3D2CFE8F29C}" type="presParOf" srcId="{4E1A0B38-72F4-4FB5-BA66-3A7952495A38}" destId="{76B8F4A9-41AD-4C07-8C4B-DCC49DDB88F9}" srcOrd="0" destOrd="0" presId="urn:microsoft.com/office/officeart/2008/layout/HalfCircleOrganizationChart"/>
    <dgm:cxn modelId="{D3C41D9E-C23B-4EB6-A15E-E65D7D03617A}" type="presParOf" srcId="{4E1A0B38-72F4-4FB5-BA66-3A7952495A38}" destId="{15CFE45E-B529-4F5E-BE98-2C11EDA21A45}" srcOrd="1" destOrd="0" presId="urn:microsoft.com/office/officeart/2008/layout/HalfCircleOrganizationChart"/>
    <dgm:cxn modelId="{2B5DCC8C-7CEB-4741-B11B-C688C196DB77}" type="presParOf" srcId="{4E1A0B38-72F4-4FB5-BA66-3A7952495A38}" destId="{92A77954-692F-4DFE-8CEF-E58618279D18}" srcOrd="2" destOrd="0" presId="urn:microsoft.com/office/officeart/2008/layout/HalfCircleOrganizationChart"/>
    <dgm:cxn modelId="{262D7EDB-0D1E-4458-B7C2-4731E2021E2D}" type="presParOf" srcId="{4E1A0B38-72F4-4FB5-BA66-3A7952495A38}" destId="{716AF50E-832E-4010-8D04-E61054298CB2}" srcOrd="3" destOrd="0" presId="urn:microsoft.com/office/officeart/2008/layout/HalfCircleOrganizationChart"/>
    <dgm:cxn modelId="{492F87E8-3118-4800-A968-3910B23CBA2F}" type="presParOf" srcId="{3C527280-EF18-46FD-92F9-581BE634412D}" destId="{990FBDEC-B90F-4361-B2AF-60393A18F95A}" srcOrd="1" destOrd="0" presId="urn:microsoft.com/office/officeart/2008/layout/HalfCircleOrganizationChart"/>
    <dgm:cxn modelId="{25DC9D04-D6EA-4123-9910-BF8ADB1CCEC2}" type="presParOf" srcId="{3C527280-EF18-46FD-92F9-581BE634412D}" destId="{7E1649C2-4A84-4C9C-A9BC-69ACF8E7B9B3}" srcOrd="2" destOrd="0" presId="urn:microsoft.com/office/officeart/2008/layout/HalfCircleOrganizationChart"/>
    <dgm:cxn modelId="{A889DABB-2958-40D4-B78A-515D2125CFCF}" type="presParOf" srcId="{97E36FB4-8C81-4C93-B7E9-F69C449DF092}" destId="{2A1857B1-5261-44AF-8595-9D444E83C93B}" srcOrd="2" destOrd="0" presId="urn:microsoft.com/office/officeart/2008/layout/HalfCircleOrganizationChart"/>
    <dgm:cxn modelId="{283B4667-CA0E-4A15-8548-CD3A7A8D32CD}" type="presParOf" srcId="{8D48535E-6AB5-4EF2-9B4A-324F20A779D0}" destId="{53B9BCEB-1598-45D4-B62A-1B66A3EB8AEF}" srcOrd="4" destOrd="0" presId="urn:microsoft.com/office/officeart/2008/layout/HalfCircleOrganizationChart"/>
    <dgm:cxn modelId="{B7D03E53-4F66-4359-B2E1-33FE22C9C5FE}" type="presParOf" srcId="{8D48535E-6AB5-4EF2-9B4A-324F20A779D0}" destId="{8958F483-BCE9-4AF8-93A5-56F8F12F9672}" srcOrd="5" destOrd="0" presId="urn:microsoft.com/office/officeart/2008/layout/HalfCircleOrganizationChart"/>
    <dgm:cxn modelId="{C3E72584-6DD7-4D4E-9E76-ADEADCA0A89C}" type="presParOf" srcId="{8958F483-BCE9-4AF8-93A5-56F8F12F9672}" destId="{E55A5FD0-3A3A-4366-A5E7-397E17FF8FB3}" srcOrd="0" destOrd="0" presId="urn:microsoft.com/office/officeart/2008/layout/HalfCircleOrganizationChart"/>
    <dgm:cxn modelId="{A03BDF67-20D0-4DBC-A9CC-2AE7FC542A64}" type="presParOf" srcId="{E55A5FD0-3A3A-4366-A5E7-397E17FF8FB3}" destId="{1201802C-D513-4A18-98EE-A971135F7CE0}" srcOrd="0" destOrd="0" presId="urn:microsoft.com/office/officeart/2008/layout/HalfCircleOrganizationChart"/>
    <dgm:cxn modelId="{F0624494-C8A4-4BC2-A2B4-AA2B10483217}" type="presParOf" srcId="{E55A5FD0-3A3A-4366-A5E7-397E17FF8FB3}" destId="{0BDE8DDA-F5B3-430A-86E8-81614EC8263C}" srcOrd="1" destOrd="0" presId="urn:microsoft.com/office/officeart/2008/layout/HalfCircleOrganizationChart"/>
    <dgm:cxn modelId="{E8974B34-D0C7-4039-B774-1A241E1682CC}" type="presParOf" srcId="{E55A5FD0-3A3A-4366-A5E7-397E17FF8FB3}" destId="{68489E1A-C919-4AC6-8631-6C3A6DA23378}" srcOrd="2" destOrd="0" presId="urn:microsoft.com/office/officeart/2008/layout/HalfCircleOrganizationChart"/>
    <dgm:cxn modelId="{7C6B403A-2BB6-4826-A5C6-D69555B379CE}" type="presParOf" srcId="{E55A5FD0-3A3A-4366-A5E7-397E17FF8FB3}" destId="{E22AD0E6-FCDE-4E93-A33A-6EB473FD142E}" srcOrd="3" destOrd="0" presId="urn:microsoft.com/office/officeart/2008/layout/HalfCircleOrganizationChart"/>
    <dgm:cxn modelId="{1A693777-CF5A-4133-9742-EB53225E4F14}" type="presParOf" srcId="{8958F483-BCE9-4AF8-93A5-56F8F12F9672}" destId="{9BEC3C50-75C1-4E7C-89C2-FE164347A990}" srcOrd="1" destOrd="0" presId="urn:microsoft.com/office/officeart/2008/layout/HalfCircleOrganizationChart"/>
    <dgm:cxn modelId="{C0FEA48D-9905-4C4B-A2F4-345B45127A65}" type="presParOf" srcId="{9BEC3C50-75C1-4E7C-89C2-FE164347A990}" destId="{4371DD30-046D-4620-B306-D8D9071FDBC9}" srcOrd="0" destOrd="0" presId="urn:microsoft.com/office/officeart/2008/layout/HalfCircleOrganizationChart"/>
    <dgm:cxn modelId="{94A1B135-37AE-4226-BF1A-E01F8F762F57}" type="presParOf" srcId="{9BEC3C50-75C1-4E7C-89C2-FE164347A990}" destId="{B67FDD3F-FEC8-49F2-BF71-F4462B1BD8D3}" srcOrd="1" destOrd="0" presId="urn:microsoft.com/office/officeart/2008/layout/HalfCircleOrganizationChart"/>
    <dgm:cxn modelId="{42349D43-F192-409B-83B1-137247B19A43}" type="presParOf" srcId="{B67FDD3F-FEC8-49F2-BF71-F4462B1BD8D3}" destId="{E78BBB25-153D-49A6-8760-F49AE5E25E0B}" srcOrd="0" destOrd="0" presId="urn:microsoft.com/office/officeart/2008/layout/HalfCircleOrganizationChart"/>
    <dgm:cxn modelId="{A7D50D58-6F50-4357-84B4-9853B7A83FED}" type="presParOf" srcId="{E78BBB25-153D-49A6-8760-F49AE5E25E0B}" destId="{6B856401-6D07-45DA-BDA2-D254CA7CBCA4}" srcOrd="0" destOrd="0" presId="urn:microsoft.com/office/officeart/2008/layout/HalfCircleOrganizationChart"/>
    <dgm:cxn modelId="{52E3BA39-FF45-441E-8D3C-B566A3754194}" type="presParOf" srcId="{E78BBB25-153D-49A6-8760-F49AE5E25E0B}" destId="{68006CA8-87BE-40B6-A776-D1DB81B64A31}" srcOrd="1" destOrd="0" presId="urn:microsoft.com/office/officeart/2008/layout/HalfCircleOrganizationChart"/>
    <dgm:cxn modelId="{223B573F-5ECA-40CA-A72A-5F39E14FFE05}" type="presParOf" srcId="{E78BBB25-153D-49A6-8760-F49AE5E25E0B}" destId="{2B438F37-1C07-485B-AC2A-AFF945922A5C}" srcOrd="2" destOrd="0" presId="urn:microsoft.com/office/officeart/2008/layout/HalfCircleOrganizationChart"/>
    <dgm:cxn modelId="{EF5F1DBF-B151-4B8B-8790-A600184CDAEE}" type="presParOf" srcId="{E78BBB25-153D-49A6-8760-F49AE5E25E0B}" destId="{EE362FDD-5B9B-48E1-B8C7-D51FFCFDA687}" srcOrd="3" destOrd="0" presId="urn:microsoft.com/office/officeart/2008/layout/HalfCircleOrganizationChart"/>
    <dgm:cxn modelId="{8394A789-3FA1-4CAC-8B3A-4AD50EEDE8D5}" type="presParOf" srcId="{B67FDD3F-FEC8-49F2-BF71-F4462B1BD8D3}" destId="{7F23655A-A83E-471F-8216-85F302150A59}" srcOrd="1" destOrd="0" presId="urn:microsoft.com/office/officeart/2008/layout/HalfCircleOrganizationChart"/>
    <dgm:cxn modelId="{F0C69893-0310-45E8-B6BE-B7FF5E9EB7A3}" type="presParOf" srcId="{B67FDD3F-FEC8-49F2-BF71-F4462B1BD8D3}" destId="{8B2DCC7F-51F8-4F7A-A3FD-AF058618FB34}" srcOrd="2" destOrd="0" presId="urn:microsoft.com/office/officeart/2008/layout/HalfCircleOrganizationChart"/>
    <dgm:cxn modelId="{B7B51E3B-9DFC-42E4-8C8C-865A5273DB1B}" type="presParOf" srcId="{9BEC3C50-75C1-4E7C-89C2-FE164347A990}" destId="{D1D741BD-0013-415E-8465-3F11D43036C3}" srcOrd="2" destOrd="0" presId="urn:microsoft.com/office/officeart/2008/layout/HalfCircleOrganizationChart"/>
    <dgm:cxn modelId="{1BB2950A-0D19-4F27-B12E-AADE28E8C94E}" type="presParOf" srcId="{9BEC3C50-75C1-4E7C-89C2-FE164347A990}" destId="{09CE7BC5-BE80-42B1-A7F1-8D771447B7A4}" srcOrd="3" destOrd="0" presId="urn:microsoft.com/office/officeart/2008/layout/HalfCircleOrganizationChart"/>
    <dgm:cxn modelId="{1D375CCB-90EB-4EA1-A02F-2452EE2C8546}" type="presParOf" srcId="{09CE7BC5-BE80-42B1-A7F1-8D771447B7A4}" destId="{9C40C991-B4A2-4933-9511-1571B5B1BC3B}" srcOrd="0" destOrd="0" presId="urn:microsoft.com/office/officeart/2008/layout/HalfCircleOrganizationChart"/>
    <dgm:cxn modelId="{E490ED27-4357-4A66-ADAB-4320D0A9C0D8}" type="presParOf" srcId="{9C40C991-B4A2-4933-9511-1571B5B1BC3B}" destId="{BDEE1D70-65A9-41F8-9E00-E38F7EC33336}" srcOrd="0" destOrd="0" presId="urn:microsoft.com/office/officeart/2008/layout/HalfCircleOrganizationChart"/>
    <dgm:cxn modelId="{F9BDE2FA-406C-4835-8596-0D096F29098E}" type="presParOf" srcId="{9C40C991-B4A2-4933-9511-1571B5B1BC3B}" destId="{F50E79C7-3B08-4F57-B7AD-90ADB17BF889}" srcOrd="1" destOrd="0" presId="urn:microsoft.com/office/officeart/2008/layout/HalfCircleOrganizationChart"/>
    <dgm:cxn modelId="{3BE92809-A931-418A-9D6B-43AA1B1E88D6}" type="presParOf" srcId="{9C40C991-B4A2-4933-9511-1571B5B1BC3B}" destId="{09F3E86D-7C73-4CBA-9C79-BDED69670AA4}" srcOrd="2" destOrd="0" presId="urn:microsoft.com/office/officeart/2008/layout/HalfCircleOrganizationChart"/>
    <dgm:cxn modelId="{084E8AE5-D47B-4D70-8A78-CF747F0FB660}" type="presParOf" srcId="{9C40C991-B4A2-4933-9511-1571B5B1BC3B}" destId="{6B8BF639-54F8-441E-8645-B6275D87F446}" srcOrd="3" destOrd="0" presId="urn:microsoft.com/office/officeart/2008/layout/HalfCircleOrganizationChart"/>
    <dgm:cxn modelId="{99E43C88-DB32-47B3-BEDF-DAB0F506EBF3}" type="presParOf" srcId="{09CE7BC5-BE80-42B1-A7F1-8D771447B7A4}" destId="{FC3C4D9E-4378-4272-A2BF-DB3FEE401D2C}" srcOrd="1" destOrd="0" presId="urn:microsoft.com/office/officeart/2008/layout/HalfCircleOrganizationChart"/>
    <dgm:cxn modelId="{14634807-4EA3-47A1-A96F-72BEA178EDD7}" type="presParOf" srcId="{09CE7BC5-BE80-42B1-A7F1-8D771447B7A4}" destId="{4293D59D-A6B1-46B3-B77E-3A8BEFE017FE}" srcOrd="2" destOrd="0" presId="urn:microsoft.com/office/officeart/2008/layout/HalfCircleOrganizationChart"/>
    <dgm:cxn modelId="{7144B12B-0100-4781-93F3-CF2D40E550F9}" type="presParOf" srcId="{9BEC3C50-75C1-4E7C-89C2-FE164347A990}" destId="{45E5C0A5-C21D-40F6-8833-818D5F2EBCD7}" srcOrd="4" destOrd="0" presId="urn:microsoft.com/office/officeart/2008/layout/HalfCircleOrganizationChart"/>
    <dgm:cxn modelId="{CC521302-C268-4D5A-9CAB-690EE03FF37D}" type="presParOf" srcId="{9BEC3C50-75C1-4E7C-89C2-FE164347A990}" destId="{31D6951A-A041-4A30-AF22-6C94989B3066}" srcOrd="5" destOrd="0" presId="urn:microsoft.com/office/officeart/2008/layout/HalfCircleOrganizationChart"/>
    <dgm:cxn modelId="{AE11458E-3A4E-4E00-978F-0B3BB0FCF6B6}" type="presParOf" srcId="{31D6951A-A041-4A30-AF22-6C94989B3066}" destId="{512BD8BD-0C38-4353-9FEA-0A81FADA4BCB}" srcOrd="0" destOrd="0" presId="urn:microsoft.com/office/officeart/2008/layout/HalfCircleOrganizationChart"/>
    <dgm:cxn modelId="{6AF65DA3-76CE-4ED5-A2E2-7D566D3A5D48}" type="presParOf" srcId="{512BD8BD-0C38-4353-9FEA-0A81FADA4BCB}" destId="{495F8A7E-10EB-48C8-B0DF-B1CD7F863084}" srcOrd="0" destOrd="0" presId="urn:microsoft.com/office/officeart/2008/layout/HalfCircleOrganizationChart"/>
    <dgm:cxn modelId="{3E74FAFA-2B85-4028-A9DF-E265C035B25A}" type="presParOf" srcId="{512BD8BD-0C38-4353-9FEA-0A81FADA4BCB}" destId="{B7651DBD-11D9-49AB-B28A-02FD98BA2FFC}" srcOrd="1" destOrd="0" presId="urn:microsoft.com/office/officeart/2008/layout/HalfCircleOrganizationChart"/>
    <dgm:cxn modelId="{970C16E8-AE9A-4BBA-9291-A641E2A5D52C}" type="presParOf" srcId="{512BD8BD-0C38-4353-9FEA-0A81FADA4BCB}" destId="{32FB3879-8303-46CD-A2F9-F73007D19423}" srcOrd="2" destOrd="0" presId="urn:microsoft.com/office/officeart/2008/layout/HalfCircleOrganizationChart"/>
    <dgm:cxn modelId="{48D3201E-D6CC-4FA2-AD11-CF1AB8CC1905}" type="presParOf" srcId="{512BD8BD-0C38-4353-9FEA-0A81FADA4BCB}" destId="{FE4F52A4-D6C4-4C68-823E-43E810FEC721}" srcOrd="3" destOrd="0" presId="urn:microsoft.com/office/officeart/2008/layout/HalfCircleOrganizationChart"/>
    <dgm:cxn modelId="{8DDFC1C7-71A6-4D74-8EB0-85390332ED70}" type="presParOf" srcId="{31D6951A-A041-4A30-AF22-6C94989B3066}" destId="{9963DB4D-25D1-4CEB-8618-3FF13D6AEE83}" srcOrd="1" destOrd="0" presId="urn:microsoft.com/office/officeart/2008/layout/HalfCircleOrganizationChart"/>
    <dgm:cxn modelId="{810E5304-E4EF-46FD-AD60-A4F79AD7780B}" type="presParOf" srcId="{31D6951A-A041-4A30-AF22-6C94989B3066}" destId="{826AD857-D4CC-4E03-AB38-F74B34972704}" srcOrd="2" destOrd="0" presId="urn:microsoft.com/office/officeart/2008/layout/HalfCircleOrganizationChart"/>
    <dgm:cxn modelId="{56F5F256-8E32-43E1-889A-74A3421B3A4C}" type="presParOf" srcId="{8958F483-BCE9-4AF8-93A5-56F8F12F9672}" destId="{C705D8B1-1008-444B-8E67-736F81BBED43}" srcOrd="2" destOrd="0" presId="urn:microsoft.com/office/officeart/2008/layout/HalfCircleOrganizationChart"/>
    <dgm:cxn modelId="{3BE58209-FC42-42A8-890E-04858427B45B}" type="presParOf" srcId="{8D48535E-6AB5-4EF2-9B4A-324F20A779D0}" destId="{82DA4B84-BA9A-4451-A6B3-8BAB1678540B}" srcOrd="6" destOrd="0" presId="urn:microsoft.com/office/officeart/2008/layout/HalfCircleOrganizationChart"/>
    <dgm:cxn modelId="{D5640981-01B4-43D3-B8C8-A2941CF8D5CD}" type="presParOf" srcId="{8D48535E-6AB5-4EF2-9B4A-324F20A779D0}" destId="{4C902C1B-CF7E-4563-AAA8-A4F83416DEFB}" srcOrd="7" destOrd="0" presId="urn:microsoft.com/office/officeart/2008/layout/HalfCircleOrganizationChart"/>
    <dgm:cxn modelId="{92000782-E8A0-45B6-A315-7D9E143CD5FF}" type="presParOf" srcId="{4C902C1B-CF7E-4563-AAA8-A4F83416DEFB}" destId="{536E8D1D-281A-45E1-8FB1-B3A0A3642982}" srcOrd="0" destOrd="0" presId="urn:microsoft.com/office/officeart/2008/layout/HalfCircleOrganizationChart"/>
    <dgm:cxn modelId="{A90A5F50-B44D-4523-9763-03E22B5FEB63}" type="presParOf" srcId="{536E8D1D-281A-45E1-8FB1-B3A0A3642982}" destId="{D398497A-3C1A-454C-94FF-86D23585815C}" srcOrd="0" destOrd="0" presId="urn:microsoft.com/office/officeart/2008/layout/HalfCircleOrganizationChart"/>
    <dgm:cxn modelId="{324ED020-874C-4FB6-B051-034527B1C75A}" type="presParOf" srcId="{536E8D1D-281A-45E1-8FB1-B3A0A3642982}" destId="{E2DA2BF1-4E71-4963-A295-58310393EA3D}" srcOrd="1" destOrd="0" presId="urn:microsoft.com/office/officeart/2008/layout/HalfCircleOrganizationChart"/>
    <dgm:cxn modelId="{F9D92691-03CB-4BF6-90B5-DBC72F72958E}" type="presParOf" srcId="{536E8D1D-281A-45E1-8FB1-B3A0A3642982}" destId="{0F0B39E9-6EC6-4554-992C-B506466EE320}" srcOrd="2" destOrd="0" presId="urn:microsoft.com/office/officeart/2008/layout/HalfCircleOrganizationChart"/>
    <dgm:cxn modelId="{46692FE5-4288-444F-935C-7B4E8F90FADA}" type="presParOf" srcId="{536E8D1D-281A-45E1-8FB1-B3A0A3642982}" destId="{56B8F3C8-9819-4F8D-9C9E-B71A747EFAF1}" srcOrd="3" destOrd="0" presId="urn:microsoft.com/office/officeart/2008/layout/HalfCircleOrganizationChart"/>
    <dgm:cxn modelId="{8D0589D9-928C-4DFA-BAE1-07852A22CA52}" type="presParOf" srcId="{4C902C1B-CF7E-4563-AAA8-A4F83416DEFB}" destId="{358E11BF-9DB3-48E6-9DE2-0A1BD85653C8}" srcOrd="1" destOrd="0" presId="urn:microsoft.com/office/officeart/2008/layout/HalfCircleOrganizationChart"/>
    <dgm:cxn modelId="{42F53469-066F-4DD7-BA5C-D5C693B9FA7C}" type="presParOf" srcId="{358E11BF-9DB3-48E6-9DE2-0A1BD85653C8}" destId="{02585CD0-B7F8-4425-B616-A1B85EF5C652}" srcOrd="0" destOrd="0" presId="urn:microsoft.com/office/officeart/2008/layout/HalfCircleOrganizationChart"/>
    <dgm:cxn modelId="{BF9F115F-4473-49B5-94BD-292B0E50F567}" type="presParOf" srcId="{358E11BF-9DB3-48E6-9DE2-0A1BD85653C8}" destId="{C2DD6E44-162E-4491-9940-EDC6FF6EF718}" srcOrd="1" destOrd="0" presId="urn:microsoft.com/office/officeart/2008/layout/HalfCircleOrganizationChart"/>
    <dgm:cxn modelId="{5069FD4F-F7B4-4A3C-A0C8-D5BD31615FD4}" type="presParOf" srcId="{C2DD6E44-162E-4491-9940-EDC6FF6EF718}" destId="{EB3D72BA-2F38-4458-B3CF-15E9107ADB08}" srcOrd="0" destOrd="0" presId="urn:microsoft.com/office/officeart/2008/layout/HalfCircleOrganizationChart"/>
    <dgm:cxn modelId="{F1FC26A4-8267-459A-B7CA-CBDB3F847BF5}" type="presParOf" srcId="{EB3D72BA-2F38-4458-B3CF-15E9107ADB08}" destId="{0562FFFC-F049-454F-9AA9-4732D167938B}" srcOrd="0" destOrd="0" presId="urn:microsoft.com/office/officeart/2008/layout/HalfCircleOrganizationChart"/>
    <dgm:cxn modelId="{55E293CA-6F6F-49F4-BB32-2DC66FBE60C2}" type="presParOf" srcId="{EB3D72BA-2F38-4458-B3CF-15E9107ADB08}" destId="{5D0E8724-B39C-4D3E-B6E6-17DCF0C0F1BD}" srcOrd="1" destOrd="0" presId="urn:microsoft.com/office/officeart/2008/layout/HalfCircleOrganizationChart"/>
    <dgm:cxn modelId="{A7D39CB4-1945-4EFF-A54B-4EEAB96B4981}" type="presParOf" srcId="{EB3D72BA-2F38-4458-B3CF-15E9107ADB08}" destId="{A6C3DFC7-AE32-46C4-9ADD-A2BE9CB1D030}" srcOrd="2" destOrd="0" presId="urn:microsoft.com/office/officeart/2008/layout/HalfCircleOrganizationChart"/>
    <dgm:cxn modelId="{41A31D78-E10E-4DD5-A3F8-C9C2C2695407}" type="presParOf" srcId="{EB3D72BA-2F38-4458-B3CF-15E9107ADB08}" destId="{F0ECEA67-0883-472B-BA0D-3E54F58994B2}" srcOrd="3" destOrd="0" presId="urn:microsoft.com/office/officeart/2008/layout/HalfCircleOrganizationChart"/>
    <dgm:cxn modelId="{739CA63F-8EA0-4261-B901-04891468525A}" type="presParOf" srcId="{C2DD6E44-162E-4491-9940-EDC6FF6EF718}" destId="{7852B50C-D38D-4483-AAAF-93FF4AE164C6}" srcOrd="1" destOrd="0" presId="urn:microsoft.com/office/officeart/2008/layout/HalfCircleOrganizationChart"/>
    <dgm:cxn modelId="{BCF3B614-FC97-4316-8866-34F37EC03B80}" type="presParOf" srcId="{C2DD6E44-162E-4491-9940-EDC6FF6EF718}" destId="{E2122BB7-7C59-42E1-A567-9C52FD0B3E4F}" srcOrd="2" destOrd="0" presId="urn:microsoft.com/office/officeart/2008/layout/HalfCircleOrganizationChart"/>
    <dgm:cxn modelId="{E4CE70A8-A073-4312-83E6-2D028D744894}" type="presParOf" srcId="{358E11BF-9DB3-48E6-9DE2-0A1BD85653C8}" destId="{E43FE383-7D55-4C45-813F-AB320291A880}" srcOrd="2" destOrd="0" presId="urn:microsoft.com/office/officeart/2008/layout/HalfCircleOrganizationChart"/>
    <dgm:cxn modelId="{DA1FBEC4-CD99-4461-A861-99DC0E2F90F7}" type="presParOf" srcId="{358E11BF-9DB3-48E6-9DE2-0A1BD85653C8}" destId="{01848861-6004-4F42-BBAE-67820BE24472}" srcOrd="3" destOrd="0" presId="urn:microsoft.com/office/officeart/2008/layout/HalfCircleOrganizationChart"/>
    <dgm:cxn modelId="{54C19B6F-69AA-4B4C-9EAD-FEB779AEAC9A}" type="presParOf" srcId="{01848861-6004-4F42-BBAE-67820BE24472}" destId="{A7699FDF-210A-45F8-A3C7-E72387AABF06}" srcOrd="0" destOrd="0" presId="urn:microsoft.com/office/officeart/2008/layout/HalfCircleOrganizationChart"/>
    <dgm:cxn modelId="{489875D0-AD03-4009-B21F-2530C0B9C3A0}" type="presParOf" srcId="{A7699FDF-210A-45F8-A3C7-E72387AABF06}" destId="{09390E1D-938B-4A5E-AB6E-50FF3C456422}" srcOrd="0" destOrd="0" presId="urn:microsoft.com/office/officeart/2008/layout/HalfCircleOrganizationChart"/>
    <dgm:cxn modelId="{6F75EFD7-CDB0-4B2D-A9D4-A4BB5AA672E0}" type="presParOf" srcId="{A7699FDF-210A-45F8-A3C7-E72387AABF06}" destId="{F594067C-1099-42AD-B1E2-C248AA0813D1}" srcOrd="1" destOrd="0" presId="urn:microsoft.com/office/officeart/2008/layout/HalfCircleOrganizationChart"/>
    <dgm:cxn modelId="{3613D0DA-51C8-4F87-BB80-E616CB035526}" type="presParOf" srcId="{A7699FDF-210A-45F8-A3C7-E72387AABF06}" destId="{97655E51-EBD7-45E5-8C96-45290894F953}" srcOrd="2" destOrd="0" presId="urn:microsoft.com/office/officeart/2008/layout/HalfCircleOrganizationChart"/>
    <dgm:cxn modelId="{F904ECFE-E331-4857-901E-E48E746D42F3}" type="presParOf" srcId="{A7699FDF-210A-45F8-A3C7-E72387AABF06}" destId="{DBC0D362-09EB-49BB-8A70-BC3586EEA8BA}" srcOrd="3" destOrd="0" presId="urn:microsoft.com/office/officeart/2008/layout/HalfCircleOrganizationChart"/>
    <dgm:cxn modelId="{F20BC347-98A7-4786-9062-49D10A080224}" type="presParOf" srcId="{01848861-6004-4F42-BBAE-67820BE24472}" destId="{1DDB9D81-DE09-470B-9DCC-C9AE6756C080}" srcOrd="1" destOrd="0" presId="urn:microsoft.com/office/officeart/2008/layout/HalfCircleOrganizationChart"/>
    <dgm:cxn modelId="{32FD310C-76F4-4376-902C-C2B37E196F36}" type="presParOf" srcId="{01848861-6004-4F42-BBAE-67820BE24472}" destId="{8383C2F6-115A-4844-8F3F-E8FCFD2AA535}" srcOrd="2" destOrd="0" presId="urn:microsoft.com/office/officeart/2008/layout/HalfCircleOrganizationChart"/>
    <dgm:cxn modelId="{E463457D-EBC3-48C9-B7CB-E3B1F633150D}" type="presParOf" srcId="{358E11BF-9DB3-48E6-9DE2-0A1BD85653C8}" destId="{7B726CC5-1C0F-41AA-B7E4-BFCBEC129894}" srcOrd="4" destOrd="0" presId="urn:microsoft.com/office/officeart/2008/layout/HalfCircleOrganizationChart"/>
    <dgm:cxn modelId="{E9BC5816-CC90-49D0-A04E-E083FB52586D}" type="presParOf" srcId="{358E11BF-9DB3-48E6-9DE2-0A1BD85653C8}" destId="{5C2A8E6A-1DA3-453E-AF25-18D2981AEB9B}" srcOrd="5" destOrd="0" presId="urn:microsoft.com/office/officeart/2008/layout/HalfCircleOrganizationChart"/>
    <dgm:cxn modelId="{F1BA6516-27D5-48B8-B56C-E2A405B41E90}" type="presParOf" srcId="{5C2A8E6A-1DA3-453E-AF25-18D2981AEB9B}" destId="{6AAA0DBF-48FD-4411-8031-D74ABA96A865}" srcOrd="0" destOrd="0" presId="urn:microsoft.com/office/officeart/2008/layout/HalfCircleOrganizationChart"/>
    <dgm:cxn modelId="{FF4C05AF-8E22-46AB-B67D-33B97FEC6027}" type="presParOf" srcId="{6AAA0DBF-48FD-4411-8031-D74ABA96A865}" destId="{89D9BBEE-F330-4614-8A72-2680068765A7}" srcOrd="0" destOrd="0" presId="urn:microsoft.com/office/officeart/2008/layout/HalfCircleOrganizationChart"/>
    <dgm:cxn modelId="{9ED770E2-4CAF-4F7C-B2D5-F38B7B2A66C2}" type="presParOf" srcId="{6AAA0DBF-48FD-4411-8031-D74ABA96A865}" destId="{56E73A80-E289-4794-92A6-FCE88AD8362A}" srcOrd="1" destOrd="0" presId="urn:microsoft.com/office/officeart/2008/layout/HalfCircleOrganizationChart"/>
    <dgm:cxn modelId="{18865992-38A1-443E-BCCA-77D9F606DEB9}" type="presParOf" srcId="{6AAA0DBF-48FD-4411-8031-D74ABA96A865}" destId="{6E55A33B-AC25-41F9-A7C0-89102AE23CBA}" srcOrd="2" destOrd="0" presId="urn:microsoft.com/office/officeart/2008/layout/HalfCircleOrganizationChart"/>
    <dgm:cxn modelId="{B79EF93C-7CFF-4C92-B73D-831FBF7FA54B}" type="presParOf" srcId="{6AAA0DBF-48FD-4411-8031-D74ABA96A865}" destId="{8F350726-F09B-4794-907D-17D6F68A054F}" srcOrd="3" destOrd="0" presId="urn:microsoft.com/office/officeart/2008/layout/HalfCircleOrganizationChart"/>
    <dgm:cxn modelId="{87548348-C31B-4108-B6A1-F5BC33651DA8}" type="presParOf" srcId="{5C2A8E6A-1DA3-453E-AF25-18D2981AEB9B}" destId="{6A5BC4CB-3175-4680-92D6-06E621A378E5}" srcOrd="1" destOrd="0" presId="urn:microsoft.com/office/officeart/2008/layout/HalfCircleOrganizationChart"/>
    <dgm:cxn modelId="{C8369665-96B4-4535-A7B1-EFA4284BC072}" type="presParOf" srcId="{5C2A8E6A-1DA3-453E-AF25-18D2981AEB9B}" destId="{757D5E6B-B1E5-4391-812B-16C7F5460CC7}" srcOrd="2" destOrd="0" presId="urn:microsoft.com/office/officeart/2008/layout/HalfCircleOrganizationChart"/>
    <dgm:cxn modelId="{E2E3D106-34DC-4684-AA03-8335C1A92460}" type="presParOf" srcId="{4C902C1B-CF7E-4563-AAA8-A4F83416DEFB}" destId="{E91BD8B2-754F-457F-A984-B138F8EB0780}" srcOrd="2" destOrd="0" presId="urn:microsoft.com/office/officeart/2008/layout/HalfCircleOrganizationChart"/>
    <dgm:cxn modelId="{1B91080F-DFDB-4254-BE7E-8CA0AB4E51BF}" type="presParOf" srcId="{8D48535E-6AB5-4EF2-9B4A-324F20A779D0}" destId="{88F9ECB5-BB52-4C70-9888-00A84076E554}" srcOrd="8" destOrd="0" presId="urn:microsoft.com/office/officeart/2008/layout/HalfCircleOrganizationChart"/>
    <dgm:cxn modelId="{65282497-817B-45EC-AEA0-442B6C021872}" type="presParOf" srcId="{8D48535E-6AB5-4EF2-9B4A-324F20A779D0}" destId="{7F0C97A4-F7FA-4982-8509-502ACD38A53F}" srcOrd="9" destOrd="0" presId="urn:microsoft.com/office/officeart/2008/layout/HalfCircleOrganizationChart"/>
    <dgm:cxn modelId="{5E297FFA-8030-4587-AAB1-88641B62C310}" type="presParOf" srcId="{7F0C97A4-F7FA-4982-8509-502ACD38A53F}" destId="{4E60B52F-5167-4ACD-ACF1-B6439623FDD8}" srcOrd="0" destOrd="0" presId="urn:microsoft.com/office/officeart/2008/layout/HalfCircleOrganizationChart"/>
    <dgm:cxn modelId="{DEB42050-8774-4022-BCD8-3FD5CF2F7F4D}" type="presParOf" srcId="{4E60B52F-5167-4ACD-ACF1-B6439623FDD8}" destId="{542764BD-7564-4750-AF96-B9B9AA43FFF9}" srcOrd="0" destOrd="0" presId="urn:microsoft.com/office/officeart/2008/layout/HalfCircleOrganizationChart"/>
    <dgm:cxn modelId="{B075EC42-D0A8-497D-86CB-449C466499C7}" type="presParOf" srcId="{4E60B52F-5167-4ACD-ACF1-B6439623FDD8}" destId="{F34849B2-C1BF-4142-AAEB-BDCC240662E2}" srcOrd="1" destOrd="0" presId="urn:microsoft.com/office/officeart/2008/layout/HalfCircleOrganizationChart"/>
    <dgm:cxn modelId="{FBB1222D-7AED-4349-B2B9-42E60F5019B6}" type="presParOf" srcId="{4E60B52F-5167-4ACD-ACF1-B6439623FDD8}" destId="{A0A006F6-6419-4A41-B95C-2D317D273E8C}" srcOrd="2" destOrd="0" presId="urn:microsoft.com/office/officeart/2008/layout/HalfCircleOrganizationChart"/>
    <dgm:cxn modelId="{756D7F77-5FDC-410E-A38C-9E5C2F2660ED}" type="presParOf" srcId="{4E60B52F-5167-4ACD-ACF1-B6439623FDD8}" destId="{8D7E66EC-F6BB-486A-98EB-4C94B9C9959C}" srcOrd="3" destOrd="0" presId="urn:microsoft.com/office/officeart/2008/layout/HalfCircleOrganizationChart"/>
    <dgm:cxn modelId="{F65B7F51-3DF0-425F-8F82-F5F29D823394}" type="presParOf" srcId="{7F0C97A4-F7FA-4982-8509-502ACD38A53F}" destId="{160B840D-CB3D-44DF-B1BE-F4C1CCCAA511}" srcOrd="1" destOrd="0" presId="urn:microsoft.com/office/officeart/2008/layout/HalfCircleOrganizationChart"/>
    <dgm:cxn modelId="{9F0FA59A-891A-41A3-82A2-94B4D2CD2FF0}" type="presParOf" srcId="{160B840D-CB3D-44DF-B1BE-F4C1CCCAA511}" destId="{3536481E-243A-4175-825F-80C3C03CCBB4}" srcOrd="0" destOrd="0" presId="urn:microsoft.com/office/officeart/2008/layout/HalfCircleOrganizationChart"/>
    <dgm:cxn modelId="{D5AEEB5F-F2D2-4024-9953-7F71FB1B3933}" type="presParOf" srcId="{160B840D-CB3D-44DF-B1BE-F4C1CCCAA511}" destId="{7184141E-B01C-4C78-ACA7-6C308BBDFAD1}" srcOrd="1" destOrd="0" presId="urn:microsoft.com/office/officeart/2008/layout/HalfCircleOrganizationChart"/>
    <dgm:cxn modelId="{77822A5E-C567-4190-87A1-BBA5FAC177A1}" type="presParOf" srcId="{7184141E-B01C-4C78-ACA7-6C308BBDFAD1}" destId="{36036C9F-8801-4DC4-9EDC-EF097AC30950}" srcOrd="0" destOrd="0" presId="urn:microsoft.com/office/officeart/2008/layout/HalfCircleOrganizationChart"/>
    <dgm:cxn modelId="{B251714A-027E-4A36-A680-639A44E77129}" type="presParOf" srcId="{36036C9F-8801-4DC4-9EDC-EF097AC30950}" destId="{5E7F8C84-8617-4F92-B0E1-80E1141FC2B3}" srcOrd="0" destOrd="0" presId="urn:microsoft.com/office/officeart/2008/layout/HalfCircleOrganizationChart"/>
    <dgm:cxn modelId="{750F222E-EA30-43C0-A966-E419D7815375}" type="presParOf" srcId="{36036C9F-8801-4DC4-9EDC-EF097AC30950}" destId="{E6A3C748-EC1B-420E-AC1C-D5F4253A5CBC}" srcOrd="1" destOrd="0" presId="urn:microsoft.com/office/officeart/2008/layout/HalfCircleOrganizationChart"/>
    <dgm:cxn modelId="{6A029B65-6B91-479B-960B-6EB9949E74F0}" type="presParOf" srcId="{36036C9F-8801-4DC4-9EDC-EF097AC30950}" destId="{4D7015B4-78E8-4E3B-ADFC-8A7BE53A6A89}" srcOrd="2" destOrd="0" presId="urn:microsoft.com/office/officeart/2008/layout/HalfCircleOrganizationChart"/>
    <dgm:cxn modelId="{50AD2FF4-D582-4AEE-BE7D-AB3ADF63390D}" type="presParOf" srcId="{36036C9F-8801-4DC4-9EDC-EF097AC30950}" destId="{24EF3D2E-BE46-4115-AD0C-C2F989ABB7B6}" srcOrd="3" destOrd="0" presId="urn:microsoft.com/office/officeart/2008/layout/HalfCircleOrganizationChart"/>
    <dgm:cxn modelId="{47D99C3B-55D3-435E-A4E6-10232C8328B3}" type="presParOf" srcId="{7184141E-B01C-4C78-ACA7-6C308BBDFAD1}" destId="{C472B113-EAC5-4CB8-9AF6-462560C477FE}" srcOrd="1" destOrd="0" presId="urn:microsoft.com/office/officeart/2008/layout/HalfCircleOrganizationChart"/>
    <dgm:cxn modelId="{41E0B61B-FDD1-419B-AFB4-943312C086E4}" type="presParOf" srcId="{7184141E-B01C-4C78-ACA7-6C308BBDFAD1}" destId="{BCFFB59F-8BF4-4305-8229-ABF8B7ECCB04}" srcOrd="2" destOrd="0" presId="urn:microsoft.com/office/officeart/2008/layout/HalfCircleOrganizationChart"/>
    <dgm:cxn modelId="{0868BA64-B1B2-413D-853B-37EA8310D77B}" type="presParOf" srcId="{7F0C97A4-F7FA-4982-8509-502ACD38A53F}" destId="{13B01B54-9D3C-4D04-ABCE-5B9AB8ED2E4D}" srcOrd="2" destOrd="0" presId="urn:microsoft.com/office/officeart/2008/layout/HalfCircleOrganizationChart"/>
    <dgm:cxn modelId="{A5247745-7DB0-4A49-81A1-06E29759B2A4}" type="presParOf" srcId="{A8AC2AAF-1FBE-4681-A626-546E605EB8FB}" destId="{D314647D-C25B-44F6-9DF1-FA12C507F98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6481E-243A-4175-825F-80C3C03CCBB4}">
      <dsp:nvSpPr>
        <dsp:cNvPr id="0" name=""/>
        <dsp:cNvSpPr/>
      </dsp:nvSpPr>
      <dsp:spPr>
        <a:xfrm>
          <a:off x="7916551" y="1122000"/>
          <a:ext cx="424415" cy="276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92"/>
              </a:lnTo>
              <a:lnTo>
                <a:pt x="424415" y="2767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9ECB5-BB52-4C70-9888-00A84076E554}">
      <dsp:nvSpPr>
        <dsp:cNvPr id="0" name=""/>
        <dsp:cNvSpPr/>
      </dsp:nvSpPr>
      <dsp:spPr>
        <a:xfrm>
          <a:off x="4632141" y="464393"/>
          <a:ext cx="3284410" cy="19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07"/>
              </a:lnTo>
              <a:lnTo>
                <a:pt x="3284410" y="99407"/>
              </a:lnTo>
              <a:lnTo>
                <a:pt x="3284410" y="19628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6CC5-1C0F-41AA-B7E4-BFCBEC129894}">
      <dsp:nvSpPr>
        <dsp:cNvPr id="0" name=""/>
        <dsp:cNvSpPr/>
      </dsp:nvSpPr>
      <dsp:spPr>
        <a:xfrm>
          <a:off x="6443016" y="1119470"/>
          <a:ext cx="454674" cy="158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945"/>
              </a:lnTo>
              <a:lnTo>
                <a:pt x="454674" y="158694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FE383-7D55-4C45-813F-AB320291A880}">
      <dsp:nvSpPr>
        <dsp:cNvPr id="0" name=""/>
        <dsp:cNvSpPr/>
      </dsp:nvSpPr>
      <dsp:spPr>
        <a:xfrm>
          <a:off x="6443016" y="1119470"/>
          <a:ext cx="454674" cy="931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869"/>
              </a:lnTo>
              <a:lnTo>
                <a:pt x="454674" y="9318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85CD0-B7F8-4425-B616-A1B85EF5C652}">
      <dsp:nvSpPr>
        <dsp:cNvPr id="0" name=""/>
        <dsp:cNvSpPr/>
      </dsp:nvSpPr>
      <dsp:spPr>
        <a:xfrm>
          <a:off x="6443016" y="1119470"/>
          <a:ext cx="454674" cy="276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92"/>
              </a:lnTo>
              <a:lnTo>
                <a:pt x="454674" y="2767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A4B84-BA9A-4451-A6B3-8BAB1678540B}">
      <dsp:nvSpPr>
        <dsp:cNvPr id="0" name=""/>
        <dsp:cNvSpPr/>
      </dsp:nvSpPr>
      <dsp:spPr>
        <a:xfrm>
          <a:off x="4632141" y="464393"/>
          <a:ext cx="1810875" cy="193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77"/>
              </a:lnTo>
              <a:lnTo>
                <a:pt x="1810875" y="96877"/>
              </a:lnTo>
              <a:lnTo>
                <a:pt x="1810875" y="19375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5C0A5-C21D-40F6-8833-818D5F2EBCD7}">
      <dsp:nvSpPr>
        <dsp:cNvPr id="0" name=""/>
        <dsp:cNvSpPr/>
      </dsp:nvSpPr>
      <dsp:spPr>
        <a:xfrm>
          <a:off x="4744809" y="1119470"/>
          <a:ext cx="497062" cy="158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945"/>
              </a:lnTo>
              <a:lnTo>
                <a:pt x="497062" y="158694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741BD-0013-415E-8465-3F11D43036C3}">
      <dsp:nvSpPr>
        <dsp:cNvPr id="0" name=""/>
        <dsp:cNvSpPr/>
      </dsp:nvSpPr>
      <dsp:spPr>
        <a:xfrm>
          <a:off x="4744809" y="1119470"/>
          <a:ext cx="497062" cy="931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869"/>
              </a:lnTo>
              <a:lnTo>
                <a:pt x="497062" y="9318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1DD30-046D-4620-B306-D8D9071FDBC9}">
      <dsp:nvSpPr>
        <dsp:cNvPr id="0" name=""/>
        <dsp:cNvSpPr/>
      </dsp:nvSpPr>
      <dsp:spPr>
        <a:xfrm>
          <a:off x="4744809" y="1119470"/>
          <a:ext cx="497062" cy="276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92"/>
              </a:lnTo>
              <a:lnTo>
                <a:pt x="497062" y="2767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BCEB-1598-45D4-B62A-1B66A3EB8AEF}">
      <dsp:nvSpPr>
        <dsp:cNvPr id="0" name=""/>
        <dsp:cNvSpPr/>
      </dsp:nvSpPr>
      <dsp:spPr>
        <a:xfrm>
          <a:off x="4632141" y="464393"/>
          <a:ext cx="112668" cy="193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77"/>
              </a:lnTo>
              <a:lnTo>
                <a:pt x="112668" y="96877"/>
              </a:lnTo>
              <a:lnTo>
                <a:pt x="112668" y="19375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C7204-E28D-4B2D-80B1-8191442EBA51}">
      <dsp:nvSpPr>
        <dsp:cNvPr id="0" name=""/>
        <dsp:cNvSpPr/>
      </dsp:nvSpPr>
      <dsp:spPr>
        <a:xfrm>
          <a:off x="2928112" y="1121997"/>
          <a:ext cx="488475" cy="3552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2174"/>
              </a:lnTo>
              <a:lnTo>
                <a:pt x="488475" y="355217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2BB8F-8034-44A0-9FC6-5F98062E74F4}">
      <dsp:nvSpPr>
        <dsp:cNvPr id="0" name=""/>
        <dsp:cNvSpPr/>
      </dsp:nvSpPr>
      <dsp:spPr>
        <a:xfrm>
          <a:off x="2928112" y="1121997"/>
          <a:ext cx="488475" cy="2897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098"/>
              </a:lnTo>
              <a:lnTo>
                <a:pt x="488475" y="28970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B56DA-95CB-4EB8-910A-20F6DD4ED6A3}">
      <dsp:nvSpPr>
        <dsp:cNvPr id="0" name=""/>
        <dsp:cNvSpPr/>
      </dsp:nvSpPr>
      <dsp:spPr>
        <a:xfrm>
          <a:off x="2928112" y="1121997"/>
          <a:ext cx="488475" cy="224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022"/>
              </a:lnTo>
              <a:lnTo>
                <a:pt x="488475" y="224202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51E23-C41D-44F9-AB4B-FDD7F535E7FD}">
      <dsp:nvSpPr>
        <dsp:cNvPr id="0" name=""/>
        <dsp:cNvSpPr/>
      </dsp:nvSpPr>
      <dsp:spPr>
        <a:xfrm>
          <a:off x="2928112" y="1121997"/>
          <a:ext cx="488475" cy="158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945"/>
              </a:lnTo>
              <a:lnTo>
                <a:pt x="488475" y="158694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C3973-D14F-4790-8696-42DCFE5884C7}">
      <dsp:nvSpPr>
        <dsp:cNvPr id="0" name=""/>
        <dsp:cNvSpPr/>
      </dsp:nvSpPr>
      <dsp:spPr>
        <a:xfrm>
          <a:off x="2928112" y="1121997"/>
          <a:ext cx="488475" cy="931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869"/>
              </a:lnTo>
              <a:lnTo>
                <a:pt x="488475" y="9318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5151-1869-4970-B4AF-13D9AD843424}">
      <dsp:nvSpPr>
        <dsp:cNvPr id="0" name=""/>
        <dsp:cNvSpPr/>
      </dsp:nvSpPr>
      <dsp:spPr>
        <a:xfrm>
          <a:off x="2928112" y="1121997"/>
          <a:ext cx="488475" cy="276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92"/>
              </a:lnTo>
              <a:lnTo>
                <a:pt x="488475" y="2767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2073F-BA73-4F67-A8F4-96705A5B027A}">
      <dsp:nvSpPr>
        <dsp:cNvPr id="0" name=""/>
        <dsp:cNvSpPr/>
      </dsp:nvSpPr>
      <dsp:spPr>
        <a:xfrm>
          <a:off x="2928112" y="464393"/>
          <a:ext cx="1704029" cy="196282"/>
        </a:xfrm>
        <a:custGeom>
          <a:avLst/>
          <a:gdLst/>
          <a:ahLst/>
          <a:cxnLst/>
          <a:rect l="0" t="0" r="0" b="0"/>
          <a:pathLst>
            <a:path>
              <a:moveTo>
                <a:pt x="1704029" y="0"/>
              </a:moveTo>
              <a:lnTo>
                <a:pt x="1704029" y="99404"/>
              </a:lnTo>
              <a:lnTo>
                <a:pt x="0" y="99404"/>
              </a:lnTo>
              <a:lnTo>
                <a:pt x="0" y="19628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13D79-A1E2-43CA-AB11-9152AEC57F53}">
      <dsp:nvSpPr>
        <dsp:cNvPr id="0" name=""/>
        <dsp:cNvSpPr/>
      </dsp:nvSpPr>
      <dsp:spPr>
        <a:xfrm>
          <a:off x="1091466" y="1119470"/>
          <a:ext cx="406950" cy="158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945"/>
              </a:lnTo>
              <a:lnTo>
                <a:pt x="406950" y="158694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B59B3-8088-4723-8440-EE9E6986B7AA}">
      <dsp:nvSpPr>
        <dsp:cNvPr id="0" name=""/>
        <dsp:cNvSpPr/>
      </dsp:nvSpPr>
      <dsp:spPr>
        <a:xfrm>
          <a:off x="1091466" y="1119470"/>
          <a:ext cx="406950" cy="931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869"/>
              </a:lnTo>
              <a:lnTo>
                <a:pt x="406950" y="9318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D25CF-4F8D-4142-B342-648D2DD89661}">
      <dsp:nvSpPr>
        <dsp:cNvPr id="0" name=""/>
        <dsp:cNvSpPr/>
      </dsp:nvSpPr>
      <dsp:spPr>
        <a:xfrm>
          <a:off x="1091466" y="1119470"/>
          <a:ext cx="406950" cy="276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92"/>
              </a:lnTo>
              <a:lnTo>
                <a:pt x="406950" y="2767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D0A30-DF5D-494F-8A07-1C337644B7D5}">
      <dsp:nvSpPr>
        <dsp:cNvPr id="0" name=""/>
        <dsp:cNvSpPr/>
      </dsp:nvSpPr>
      <dsp:spPr>
        <a:xfrm>
          <a:off x="1091466" y="464393"/>
          <a:ext cx="3540674" cy="193754"/>
        </a:xfrm>
        <a:custGeom>
          <a:avLst/>
          <a:gdLst/>
          <a:ahLst/>
          <a:cxnLst/>
          <a:rect l="0" t="0" r="0" b="0"/>
          <a:pathLst>
            <a:path>
              <a:moveTo>
                <a:pt x="3540674" y="0"/>
              </a:moveTo>
              <a:lnTo>
                <a:pt x="3540674" y="96877"/>
              </a:lnTo>
              <a:lnTo>
                <a:pt x="0" y="96877"/>
              </a:lnTo>
              <a:lnTo>
                <a:pt x="0" y="19375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3E264-C12E-4626-8B02-5C08D7E0A8F6}">
      <dsp:nvSpPr>
        <dsp:cNvPr id="0" name=""/>
        <dsp:cNvSpPr/>
      </dsp:nvSpPr>
      <dsp:spPr>
        <a:xfrm>
          <a:off x="4401480" y="3072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9AE47-160B-4B40-ABEE-B515FE2C1BAE}">
      <dsp:nvSpPr>
        <dsp:cNvPr id="0" name=""/>
        <dsp:cNvSpPr/>
      </dsp:nvSpPr>
      <dsp:spPr>
        <a:xfrm>
          <a:off x="4401480" y="3072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FA34C-595F-46E7-8518-46F79BC4E33C}">
      <dsp:nvSpPr>
        <dsp:cNvPr id="0" name=""/>
        <dsp:cNvSpPr/>
      </dsp:nvSpPr>
      <dsp:spPr>
        <a:xfrm>
          <a:off x="4170819" y="86110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唐垚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70819" y="86110"/>
        <a:ext cx="922642" cy="295245"/>
      </dsp:txXfrm>
    </dsp:sp>
    <dsp:sp modelId="{ECEF4390-CB53-4DC5-8F51-889C86EDE311}">
      <dsp:nvSpPr>
        <dsp:cNvPr id="0" name=""/>
        <dsp:cNvSpPr/>
      </dsp:nvSpPr>
      <dsp:spPr>
        <a:xfrm>
          <a:off x="860806" y="658148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17B97-4D84-4CC3-AD40-DA4842465237}">
      <dsp:nvSpPr>
        <dsp:cNvPr id="0" name=""/>
        <dsp:cNvSpPr/>
      </dsp:nvSpPr>
      <dsp:spPr>
        <a:xfrm>
          <a:off x="860806" y="658148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E80A9-3264-4746-85D1-E04787BBDE96}">
      <dsp:nvSpPr>
        <dsp:cNvPr id="0" name=""/>
        <dsp:cNvSpPr/>
      </dsp:nvSpPr>
      <dsp:spPr>
        <a:xfrm>
          <a:off x="630145" y="741186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系统设计组</a:t>
          </a:r>
        </a:p>
      </dsp:txBody>
      <dsp:txXfrm>
        <a:off x="630145" y="741186"/>
        <a:ext cx="922642" cy="295245"/>
      </dsp:txXfrm>
    </dsp:sp>
    <dsp:sp modelId="{F669FD9C-2D20-41D2-9A23-989574485A2A}">
      <dsp:nvSpPr>
        <dsp:cNvPr id="0" name=""/>
        <dsp:cNvSpPr/>
      </dsp:nvSpPr>
      <dsp:spPr>
        <a:xfrm>
          <a:off x="1443058" y="1313225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09656-E663-472C-9A0D-30E858637B68}">
      <dsp:nvSpPr>
        <dsp:cNvPr id="0" name=""/>
        <dsp:cNvSpPr/>
      </dsp:nvSpPr>
      <dsp:spPr>
        <a:xfrm>
          <a:off x="1443058" y="1313225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32640-172A-4E9A-8669-89949D2E1CBC}">
      <dsp:nvSpPr>
        <dsp:cNvPr id="0" name=""/>
        <dsp:cNvSpPr/>
      </dsp:nvSpPr>
      <dsp:spPr>
        <a:xfrm>
          <a:off x="1212397" y="1396263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丁小果</a:t>
          </a:r>
        </a:p>
      </dsp:txBody>
      <dsp:txXfrm>
        <a:off x="1212397" y="1396263"/>
        <a:ext cx="922642" cy="295245"/>
      </dsp:txXfrm>
    </dsp:sp>
    <dsp:sp modelId="{7E92AE54-077B-4F5C-99D2-9358AF5A2810}">
      <dsp:nvSpPr>
        <dsp:cNvPr id="0" name=""/>
        <dsp:cNvSpPr/>
      </dsp:nvSpPr>
      <dsp:spPr>
        <a:xfrm>
          <a:off x="1443058" y="1968301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40D68-DE9B-4167-BCDA-344C17879E80}">
      <dsp:nvSpPr>
        <dsp:cNvPr id="0" name=""/>
        <dsp:cNvSpPr/>
      </dsp:nvSpPr>
      <dsp:spPr>
        <a:xfrm>
          <a:off x="1443058" y="1968301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2FF08-06A5-4C5E-8131-593D34E7BB26}">
      <dsp:nvSpPr>
        <dsp:cNvPr id="0" name=""/>
        <dsp:cNvSpPr/>
      </dsp:nvSpPr>
      <dsp:spPr>
        <a:xfrm>
          <a:off x="1212397" y="2051339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李春雷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2397" y="2051339"/>
        <a:ext cx="922642" cy="295245"/>
      </dsp:txXfrm>
    </dsp:sp>
    <dsp:sp modelId="{233CAEAD-6227-4100-818C-1E40071CD4CA}">
      <dsp:nvSpPr>
        <dsp:cNvPr id="0" name=""/>
        <dsp:cNvSpPr/>
      </dsp:nvSpPr>
      <dsp:spPr>
        <a:xfrm>
          <a:off x="1443058" y="2623377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4E198-4CC9-438D-9F71-3709800545DD}">
      <dsp:nvSpPr>
        <dsp:cNvPr id="0" name=""/>
        <dsp:cNvSpPr/>
      </dsp:nvSpPr>
      <dsp:spPr>
        <a:xfrm>
          <a:off x="1443058" y="2623377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F304A-1012-407C-A5D7-7BA0774FD2B4}">
      <dsp:nvSpPr>
        <dsp:cNvPr id="0" name=""/>
        <dsp:cNvSpPr/>
      </dsp:nvSpPr>
      <dsp:spPr>
        <a:xfrm>
          <a:off x="1212397" y="2706415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孙荣通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2397" y="2706415"/>
        <a:ext cx="922642" cy="295245"/>
      </dsp:txXfrm>
    </dsp:sp>
    <dsp:sp modelId="{5E1C1547-5094-4EFD-9793-207E8435BE53}">
      <dsp:nvSpPr>
        <dsp:cNvPr id="0" name=""/>
        <dsp:cNvSpPr/>
      </dsp:nvSpPr>
      <dsp:spPr>
        <a:xfrm>
          <a:off x="2590685" y="660676"/>
          <a:ext cx="674853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1DB90-E722-40C2-AED6-8199C8B82663}">
      <dsp:nvSpPr>
        <dsp:cNvPr id="0" name=""/>
        <dsp:cNvSpPr/>
      </dsp:nvSpPr>
      <dsp:spPr>
        <a:xfrm>
          <a:off x="2590685" y="660676"/>
          <a:ext cx="674853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73597-8CE2-47A5-BB56-11AF4081BD9C}">
      <dsp:nvSpPr>
        <dsp:cNvPr id="0" name=""/>
        <dsp:cNvSpPr/>
      </dsp:nvSpPr>
      <dsp:spPr>
        <a:xfrm>
          <a:off x="2253258" y="743713"/>
          <a:ext cx="1349706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后台管理系统开发组</a:t>
          </a:r>
        </a:p>
      </dsp:txBody>
      <dsp:txXfrm>
        <a:off x="2253258" y="743713"/>
        <a:ext cx="1349706" cy="295245"/>
      </dsp:txXfrm>
    </dsp:sp>
    <dsp:sp modelId="{9FF0FF11-022D-4BE1-A210-B929051990BF}">
      <dsp:nvSpPr>
        <dsp:cNvPr id="0" name=""/>
        <dsp:cNvSpPr/>
      </dsp:nvSpPr>
      <dsp:spPr>
        <a:xfrm>
          <a:off x="3361228" y="1315752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3377A-78EF-405B-8EA1-D954B4E90F95}">
      <dsp:nvSpPr>
        <dsp:cNvPr id="0" name=""/>
        <dsp:cNvSpPr/>
      </dsp:nvSpPr>
      <dsp:spPr>
        <a:xfrm>
          <a:off x="3361228" y="1315752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B3495-46A1-4E52-ACA7-EC4568254997}">
      <dsp:nvSpPr>
        <dsp:cNvPr id="0" name=""/>
        <dsp:cNvSpPr/>
      </dsp:nvSpPr>
      <dsp:spPr>
        <a:xfrm>
          <a:off x="3130568" y="1398790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郑青浩</a:t>
          </a:r>
        </a:p>
      </dsp:txBody>
      <dsp:txXfrm>
        <a:off x="3130568" y="1398790"/>
        <a:ext cx="922642" cy="295245"/>
      </dsp:txXfrm>
    </dsp:sp>
    <dsp:sp modelId="{7D38636B-14F2-4560-BF62-C45F0A2C8B96}">
      <dsp:nvSpPr>
        <dsp:cNvPr id="0" name=""/>
        <dsp:cNvSpPr/>
      </dsp:nvSpPr>
      <dsp:spPr>
        <a:xfrm>
          <a:off x="3361228" y="1970828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C444D-E307-4BB5-9AE1-4B4F38C26459}">
      <dsp:nvSpPr>
        <dsp:cNvPr id="0" name=""/>
        <dsp:cNvSpPr/>
      </dsp:nvSpPr>
      <dsp:spPr>
        <a:xfrm>
          <a:off x="3361228" y="1970828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A20AF-456C-42AA-9AC4-FFA66FC9E3CC}">
      <dsp:nvSpPr>
        <dsp:cNvPr id="0" name=""/>
        <dsp:cNvSpPr/>
      </dsp:nvSpPr>
      <dsp:spPr>
        <a:xfrm>
          <a:off x="3130568" y="2053866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杜康平</a:t>
          </a:r>
        </a:p>
      </dsp:txBody>
      <dsp:txXfrm>
        <a:off x="3130568" y="2053866"/>
        <a:ext cx="922642" cy="295245"/>
      </dsp:txXfrm>
    </dsp:sp>
    <dsp:sp modelId="{6F594E53-7B97-4057-960D-92498024E756}">
      <dsp:nvSpPr>
        <dsp:cNvPr id="0" name=""/>
        <dsp:cNvSpPr/>
      </dsp:nvSpPr>
      <dsp:spPr>
        <a:xfrm>
          <a:off x="3361228" y="2625905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76802-8C44-4243-A484-1662D5F6BDA9}">
      <dsp:nvSpPr>
        <dsp:cNvPr id="0" name=""/>
        <dsp:cNvSpPr/>
      </dsp:nvSpPr>
      <dsp:spPr>
        <a:xfrm>
          <a:off x="3361228" y="2625905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737E4-86C7-491A-898A-2EDF8BE670CD}">
      <dsp:nvSpPr>
        <dsp:cNvPr id="0" name=""/>
        <dsp:cNvSpPr/>
      </dsp:nvSpPr>
      <dsp:spPr>
        <a:xfrm>
          <a:off x="3130568" y="2708943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王飞</a:t>
          </a:r>
        </a:p>
      </dsp:txBody>
      <dsp:txXfrm>
        <a:off x="3130568" y="2708943"/>
        <a:ext cx="922642" cy="295245"/>
      </dsp:txXfrm>
    </dsp:sp>
    <dsp:sp modelId="{EEB171A8-D494-4F18-B1D9-EBA9A8E07AA5}">
      <dsp:nvSpPr>
        <dsp:cNvPr id="0" name=""/>
        <dsp:cNvSpPr/>
      </dsp:nvSpPr>
      <dsp:spPr>
        <a:xfrm>
          <a:off x="3361228" y="3280981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19726-AC1C-439A-979C-42FEF64B0A72}">
      <dsp:nvSpPr>
        <dsp:cNvPr id="0" name=""/>
        <dsp:cNvSpPr/>
      </dsp:nvSpPr>
      <dsp:spPr>
        <a:xfrm>
          <a:off x="3361228" y="3280981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66B38-E948-4DD5-A61E-082DC6090EB8}">
      <dsp:nvSpPr>
        <dsp:cNvPr id="0" name=""/>
        <dsp:cNvSpPr/>
      </dsp:nvSpPr>
      <dsp:spPr>
        <a:xfrm>
          <a:off x="3130568" y="3364019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管康</a:t>
          </a:r>
        </a:p>
      </dsp:txBody>
      <dsp:txXfrm>
        <a:off x="3130568" y="3364019"/>
        <a:ext cx="922642" cy="295245"/>
      </dsp:txXfrm>
    </dsp:sp>
    <dsp:sp modelId="{8E3B05CF-CDBE-456D-8591-AA2BC85E7765}">
      <dsp:nvSpPr>
        <dsp:cNvPr id="0" name=""/>
        <dsp:cNvSpPr/>
      </dsp:nvSpPr>
      <dsp:spPr>
        <a:xfrm>
          <a:off x="3361228" y="3936058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09E2F-3830-4D48-9619-8D4E218DAF69}">
      <dsp:nvSpPr>
        <dsp:cNvPr id="0" name=""/>
        <dsp:cNvSpPr/>
      </dsp:nvSpPr>
      <dsp:spPr>
        <a:xfrm>
          <a:off x="3361228" y="3936058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34362-4C60-480D-9FD3-70E8D64D5F36}">
      <dsp:nvSpPr>
        <dsp:cNvPr id="0" name=""/>
        <dsp:cNvSpPr/>
      </dsp:nvSpPr>
      <dsp:spPr>
        <a:xfrm>
          <a:off x="3130568" y="4019095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刘良亮</a:t>
          </a:r>
        </a:p>
      </dsp:txBody>
      <dsp:txXfrm>
        <a:off x="3130568" y="4019095"/>
        <a:ext cx="922642" cy="295245"/>
      </dsp:txXfrm>
    </dsp:sp>
    <dsp:sp modelId="{15CFE45E-B529-4F5E-BE98-2C11EDA21A45}">
      <dsp:nvSpPr>
        <dsp:cNvPr id="0" name=""/>
        <dsp:cNvSpPr/>
      </dsp:nvSpPr>
      <dsp:spPr>
        <a:xfrm>
          <a:off x="3361228" y="4591134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77954-692F-4DFE-8CEF-E58618279D18}">
      <dsp:nvSpPr>
        <dsp:cNvPr id="0" name=""/>
        <dsp:cNvSpPr/>
      </dsp:nvSpPr>
      <dsp:spPr>
        <a:xfrm>
          <a:off x="3361228" y="4591134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8F4A9-41AD-4C07-8C4B-DCC49DDB88F9}">
      <dsp:nvSpPr>
        <dsp:cNvPr id="0" name=""/>
        <dsp:cNvSpPr/>
      </dsp:nvSpPr>
      <dsp:spPr>
        <a:xfrm>
          <a:off x="3130568" y="4674172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华新林</a:t>
          </a:r>
        </a:p>
      </dsp:txBody>
      <dsp:txXfrm>
        <a:off x="3130568" y="4674172"/>
        <a:ext cx="922642" cy="295245"/>
      </dsp:txXfrm>
    </dsp:sp>
    <dsp:sp modelId="{0BDE8DDA-F5B3-430A-86E8-81614EC8263C}">
      <dsp:nvSpPr>
        <dsp:cNvPr id="0" name=""/>
        <dsp:cNvSpPr/>
      </dsp:nvSpPr>
      <dsp:spPr>
        <a:xfrm>
          <a:off x="4393070" y="658148"/>
          <a:ext cx="703478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89E1A-C919-4AC6-8631-6C3A6DA23378}">
      <dsp:nvSpPr>
        <dsp:cNvPr id="0" name=""/>
        <dsp:cNvSpPr/>
      </dsp:nvSpPr>
      <dsp:spPr>
        <a:xfrm>
          <a:off x="4393070" y="658148"/>
          <a:ext cx="703478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1802C-D513-4A18-98EE-A971135F7CE0}">
      <dsp:nvSpPr>
        <dsp:cNvPr id="0" name=""/>
        <dsp:cNvSpPr/>
      </dsp:nvSpPr>
      <dsp:spPr>
        <a:xfrm>
          <a:off x="4041331" y="741186"/>
          <a:ext cx="1406956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</a:t>
          </a: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APP</a:t>
          </a: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开发组</a:t>
          </a:r>
        </a:p>
      </dsp:txBody>
      <dsp:txXfrm>
        <a:off x="4041331" y="741186"/>
        <a:ext cx="1406956" cy="295245"/>
      </dsp:txXfrm>
    </dsp:sp>
    <dsp:sp modelId="{68006CA8-87BE-40B6-A776-D1DB81B64A31}">
      <dsp:nvSpPr>
        <dsp:cNvPr id="0" name=""/>
        <dsp:cNvSpPr/>
      </dsp:nvSpPr>
      <dsp:spPr>
        <a:xfrm>
          <a:off x="5186513" y="1313225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38F37-1C07-485B-AC2A-AFF945922A5C}">
      <dsp:nvSpPr>
        <dsp:cNvPr id="0" name=""/>
        <dsp:cNvSpPr/>
      </dsp:nvSpPr>
      <dsp:spPr>
        <a:xfrm>
          <a:off x="5186513" y="1313225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56401-6D07-45DA-BDA2-D254CA7CBCA4}">
      <dsp:nvSpPr>
        <dsp:cNvPr id="0" name=""/>
        <dsp:cNvSpPr/>
      </dsp:nvSpPr>
      <dsp:spPr>
        <a:xfrm>
          <a:off x="4955853" y="1396263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郑青浩</a:t>
          </a:r>
        </a:p>
      </dsp:txBody>
      <dsp:txXfrm>
        <a:off x="4955853" y="1396263"/>
        <a:ext cx="922642" cy="295245"/>
      </dsp:txXfrm>
    </dsp:sp>
    <dsp:sp modelId="{F50E79C7-3B08-4F57-B7AD-90ADB17BF889}">
      <dsp:nvSpPr>
        <dsp:cNvPr id="0" name=""/>
        <dsp:cNvSpPr/>
      </dsp:nvSpPr>
      <dsp:spPr>
        <a:xfrm>
          <a:off x="5186513" y="1968301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3E86D-7C73-4CBA-9C79-BDED69670AA4}">
      <dsp:nvSpPr>
        <dsp:cNvPr id="0" name=""/>
        <dsp:cNvSpPr/>
      </dsp:nvSpPr>
      <dsp:spPr>
        <a:xfrm>
          <a:off x="5186513" y="1968301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E1D70-65A9-41F8-9E00-E38F7EC33336}">
      <dsp:nvSpPr>
        <dsp:cNvPr id="0" name=""/>
        <dsp:cNvSpPr/>
      </dsp:nvSpPr>
      <dsp:spPr>
        <a:xfrm>
          <a:off x="4955853" y="2051339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王飞</a:t>
          </a:r>
        </a:p>
      </dsp:txBody>
      <dsp:txXfrm>
        <a:off x="4955853" y="2051339"/>
        <a:ext cx="922642" cy="295245"/>
      </dsp:txXfrm>
    </dsp:sp>
    <dsp:sp modelId="{B7651DBD-11D9-49AB-B28A-02FD98BA2FFC}">
      <dsp:nvSpPr>
        <dsp:cNvPr id="0" name=""/>
        <dsp:cNvSpPr/>
      </dsp:nvSpPr>
      <dsp:spPr>
        <a:xfrm>
          <a:off x="5186513" y="2623377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B3879-8303-46CD-A2F9-F73007D19423}">
      <dsp:nvSpPr>
        <dsp:cNvPr id="0" name=""/>
        <dsp:cNvSpPr/>
      </dsp:nvSpPr>
      <dsp:spPr>
        <a:xfrm>
          <a:off x="5186513" y="2623377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F8A7E-10EB-48C8-B0DF-B1CD7F863084}">
      <dsp:nvSpPr>
        <dsp:cNvPr id="0" name=""/>
        <dsp:cNvSpPr/>
      </dsp:nvSpPr>
      <dsp:spPr>
        <a:xfrm>
          <a:off x="4955853" y="2706415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杜康平</a:t>
          </a:r>
        </a:p>
      </dsp:txBody>
      <dsp:txXfrm>
        <a:off x="4955853" y="2706415"/>
        <a:ext cx="922642" cy="295245"/>
      </dsp:txXfrm>
    </dsp:sp>
    <dsp:sp modelId="{E2DA2BF1-4E71-4963-A295-58310393EA3D}">
      <dsp:nvSpPr>
        <dsp:cNvPr id="0" name=""/>
        <dsp:cNvSpPr/>
      </dsp:nvSpPr>
      <dsp:spPr>
        <a:xfrm>
          <a:off x="6161924" y="658148"/>
          <a:ext cx="562184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B39E9-6EC6-4554-992C-B506466EE320}">
      <dsp:nvSpPr>
        <dsp:cNvPr id="0" name=""/>
        <dsp:cNvSpPr/>
      </dsp:nvSpPr>
      <dsp:spPr>
        <a:xfrm>
          <a:off x="6161924" y="658148"/>
          <a:ext cx="562184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8497A-3C1A-454C-94FF-86D23585815C}">
      <dsp:nvSpPr>
        <dsp:cNvPr id="0" name=""/>
        <dsp:cNvSpPr/>
      </dsp:nvSpPr>
      <dsp:spPr>
        <a:xfrm>
          <a:off x="5880832" y="741186"/>
          <a:ext cx="1124369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测试组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0832" y="741186"/>
        <a:ext cx="1124369" cy="295245"/>
      </dsp:txXfrm>
    </dsp:sp>
    <dsp:sp modelId="{5D0E8724-B39C-4D3E-B6E6-17DCF0C0F1BD}">
      <dsp:nvSpPr>
        <dsp:cNvPr id="0" name=""/>
        <dsp:cNvSpPr/>
      </dsp:nvSpPr>
      <dsp:spPr>
        <a:xfrm>
          <a:off x="6842332" y="1313225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3DFC7-AE32-46C4-9ADD-A2BE9CB1D030}">
      <dsp:nvSpPr>
        <dsp:cNvPr id="0" name=""/>
        <dsp:cNvSpPr/>
      </dsp:nvSpPr>
      <dsp:spPr>
        <a:xfrm>
          <a:off x="6842332" y="1313225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FFFC-F049-454F-9AA9-4732D167938B}">
      <dsp:nvSpPr>
        <dsp:cNvPr id="0" name=""/>
        <dsp:cNvSpPr/>
      </dsp:nvSpPr>
      <dsp:spPr>
        <a:xfrm>
          <a:off x="6611672" y="1396263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刘芳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11672" y="1396263"/>
        <a:ext cx="922642" cy="295245"/>
      </dsp:txXfrm>
    </dsp:sp>
    <dsp:sp modelId="{F594067C-1099-42AD-B1E2-C248AA0813D1}">
      <dsp:nvSpPr>
        <dsp:cNvPr id="0" name=""/>
        <dsp:cNvSpPr/>
      </dsp:nvSpPr>
      <dsp:spPr>
        <a:xfrm>
          <a:off x="6842332" y="1968301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55E51-EBD7-45E5-8C96-45290894F953}">
      <dsp:nvSpPr>
        <dsp:cNvPr id="0" name=""/>
        <dsp:cNvSpPr/>
      </dsp:nvSpPr>
      <dsp:spPr>
        <a:xfrm>
          <a:off x="6842332" y="1968301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90E1D-938B-4A5E-AB6E-50FF3C456422}">
      <dsp:nvSpPr>
        <dsp:cNvPr id="0" name=""/>
        <dsp:cNvSpPr/>
      </dsp:nvSpPr>
      <dsp:spPr>
        <a:xfrm>
          <a:off x="6611672" y="2051339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卫义东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11672" y="2051339"/>
        <a:ext cx="922642" cy="295245"/>
      </dsp:txXfrm>
    </dsp:sp>
    <dsp:sp modelId="{56E73A80-E289-4794-92A6-FCE88AD8362A}">
      <dsp:nvSpPr>
        <dsp:cNvPr id="0" name=""/>
        <dsp:cNvSpPr/>
      </dsp:nvSpPr>
      <dsp:spPr>
        <a:xfrm>
          <a:off x="6842332" y="2623377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5A33B-AC25-41F9-A7C0-89102AE23CBA}">
      <dsp:nvSpPr>
        <dsp:cNvPr id="0" name=""/>
        <dsp:cNvSpPr/>
      </dsp:nvSpPr>
      <dsp:spPr>
        <a:xfrm>
          <a:off x="6842332" y="2623377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9BBEE-F330-4614-8A72-2680068765A7}">
      <dsp:nvSpPr>
        <dsp:cNvPr id="0" name=""/>
        <dsp:cNvSpPr/>
      </dsp:nvSpPr>
      <dsp:spPr>
        <a:xfrm>
          <a:off x="6611672" y="2706415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陈双喜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11672" y="2706415"/>
        <a:ext cx="922642" cy="295245"/>
      </dsp:txXfrm>
    </dsp:sp>
    <dsp:sp modelId="{F34849B2-C1BF-4142-AAEB-BDCC240662E2}">
      <dsp:nvSpPr>
        <dsp:cNvPr id="0" name=""/>
        <dsp:cNvSpPr/>
      </dsp:nvSpPr>
      <dsp:spPr>
        <a:xfrm>
          <a:off x="7685890" y="660679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006F6-6419-4A41-B95C-2D317D273E8C}">
      <dsp:nvSpPr>
        <dsp:cNvPr id="0" name=""/>
        <dsp:cNvSpPr/>
      </dsp:nvSpPr>
      <dsp:spPr>
        <a:xfrm>
          <a:off x="7685890" y="660679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764BD-7564-4750-AF96-B9B9AA43FFF9}">
      <dsp:nvSpPr>
        <dsp:cNvPr id="0" name=""/>
        <dsp:cNvSpPr/>
      </dsp:nvSpPr>
      <dsp:spPr>
        <a:xfrm>
          <a:off x="7455229" y="743716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实施组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55229" y="743716"/>
        <a:ext cx="922642" cy="295245"/>
      </dsp:txXfrm>
    </dsp:sp>
    <dsp:sp modelId="{E6A3C748-EC1B-420E-AC1C-D5F4253A5CBC}">
      <dsp:nvSpPr>
        <dsp:cNvPr id="0" name=""/>
        <dsp:cNvSpPr/>
      </dsp:nvSpPr>
      <dsp:spPr>
        <a:xfrm>
          <a:off x="8285608" y="1315755"/>
          <a:ext cx="461321" cy="46132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015B4-78E8-4E3B-ADFC-8A7BE53A6A89}">
      <dsp:nvSpPr>
        <dsp:cNvPr id="0" name=""/>
        <dsp:cNvSpPr/>
      </dsp:nvSpPr>
      <dsp:spPr>
        <a:xfrm>
          <a:off x="8285608" y="1315755"/>
          <a:ext cx="461321" cy="46132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F8C84-8617-4F92-B0E1-80E1141FC2B3}">
      <dsp:nvSpPr>
        <dsp:cNvPr id="0" name=""/>
        <dsp:cNvSpPr/>
      </dsp:nvSpPr>
      <dsp:spPr>
        <a:xfrm>
          <a:off x="8054947" y="1398793"/>
          <a:ext cx="922642" cy="29524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程燃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54947" y="1398793"/>
        <a:ext cx="922642" cy="295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0581-D3D1-49CE-818B-AB950C2A4E67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5E35-5CD3-4698-8457-D7B78D22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02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ED7F-8622-402C-9159-17D97DEAAE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1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4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ED7F-8622-402C-9159-17D97DEAAE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2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ED7F-8622-402C-9159-17D97DEAAE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7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91EA-41AE-4DA4-9FF2-8023A0DAA5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2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3923312" y="4574232"/>
            <a:ext cx="45661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7884506" y="6258370"/>
            <a:ext cx="2969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b="0" dirty="0">
                <a:solidFill>
                  <a:srgbClr val="0094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智慧工厂解决方案领导者</a:t>
            </a:r>
            <a:endParaRPr kumimoji="1" lang="zh-CN" altLang="en-US" sz="1050" b="0" dirty="0">
              <a:solidFill>
                <a:srgbClr val="0094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10438965" y="538182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6845371" y="304967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006FBE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0776638" y="3109912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/>
          <p:nvPr userDrawn="1"/>
        </p:nvSpPr>
        <p:spPr bwMode="auto">
          <a:xfrm>
            <a:off x="7166822" y="599630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5"/>
          <p:cNvSpPr/>
          <p:nvPr userDrawn="1"/>
        </p:nvSpPr>
        <p:spPr bwMode="auto">
          <a:xfrm>
            <a:off x="8418732" y="748018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3" name="Freeform 16"/>
          <p:cNvSpPr/>
          <p:nvPr userDrawn="1"/>
        </p:nvSpPr>
        <p:spPr bwMode="auto">
          <a:xfrm>
            <a:off x="6093998" y="1692401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568581" y="1525646"/>
            <a:ext cx="2765534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0070C0"/>
                </a:solidFill>
                <a:latin typeface="Impact" panose="020B0806030902050204" pitchFamily="34" charset="0"/>
              </a:rPr>
              <a:t>2022</a:t>
            </a:r>
            <a:endParaRPr lang="zh-CN" altLang="en-US" sz="96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4" y="6186338"/>
            <a:ext cx="1257321" cy="538852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486545" y="6301875"/>
            <a:ext cx="1801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www.taizhitech.com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3" y="0"/>
            <a:ext cx="3477892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3288080" y="4247365"/>
            <a:ext cx="7490287" cy="695664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800" b="1" i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3288080" y="5239117"/>
            <a:ext cx="7490287" cy="658717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H="1">
            <a:off x="1354775" y="797121"/>
            <a:ext cx="98479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97" y="274177"/>
            <a:ext cx="1257321" cy="538852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1157536" y="87103"/>
            <a:ext cx="9142061" cy="60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54" r="31913" b="62380"/>
          <a:stretch>
            <a:fillRect/>
          </a:stretch>
        </p:blipFill>
        <p:spPr>
          <a:xfrm rot="10800000">
            <a:off x="9324516" y="4636288"/>
            <a:ext cx="2867483" cy="22498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97" y="274177"/>
            <a:ext cx="1257321" cy="5388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613"/>
            <a:ext cx="5691499" cy="737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481330" y="723206"/>
            <a:ext cx="112293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81330" y="0"/>
            <a:ext cx="10515600" cy="6567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spcBef>
                <a:spcPts val="0"/>
              </a:spcBef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79384" y="6423622"/>
            <a:ext cx="1112616" cy="434378"/>
          </a:xfrm>
          <a:prstGeom prst="rect">
            <a:avLst/>
          </a:prstGeom>
        </p:spPr>
      </p:pic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-6985" y="-52705"/>
            <a:ext cx="12294235" cy="7025005"/>
          </a:xfrm>
          <a:prstGeom prst="rect">
            <a:avLst/>
          </a:prstGeom>
          <a:pattFill prst="dotGrid">
            <a:fgClr>
              <a:srgbClr val="FFFFFF">
                <a:lumMod val="95000"/>
              </a:srgbClr>
            </a:fgClr>
            <a:bgClr>
              <a:srgbClr val="FFFFF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 userDrawn="1"/>
        </p:nvCxnSpPr>
        <p:spPr>
          <a:xfrm>
            <a:off x="485140" y="749300"/>
            <a:ext cx="112293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rcRect l="10075" t="21420" r="11334" b="21999"/>
          <a:stretch>
            <a:fillRect/>
          </a:stretch>
        </p:blipFill>
        <p:spPr>
          <a:xfrm>
            <a:off x="11076940" y="6520815"/>
            <a:ext cx="1076960" cy="337185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8727450" y="6707115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做世界领先的工业</a:t>
            </a:r>
            <a:r>
              <a:rPr kumimoji="1" lang="en-US" altLang="zh-CN" sz="10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4.0</a:t>
            </a:r>
            <a:r>
              <a:rPr kumimoji="1" lang="zh-CN" altLang="en-US" sz="10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解决方案供应商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87970" y="-11852"/>
            <a:ext cx="10803255" cy="7145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baseline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文本框 13"/>
          <p:cNvSpPr txBox="1"/>
          <p:nvPr userDrawn="1"/>
        </p:nvSpPr>
        <p:spPr>
          <a:xfrm rot="19492797">
            <a:off x="1589085" y="19457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20000"/>
                  </a:schemeClr>
                </a:solidFill>
              </a:rPr>
              <a:t>泰治科技</a:t>
            </a:r>
          </a:p>
        </p:txBody>
      </p:sp>
      <p:sp>
        <p:nvSpPr>
          <p:cNvPr id="18" name="文本框 17"/>
          <p:cNvSpPr txBox="1"/>
          <p:nvPr userDrawn="1"/>
        </p:nvSpPr>
        <p:spPr>
          <a:xfrm rot="19492797">
            <a:off x="9314649" y="19457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20000"/>
                  </a:schemeClr>
                </a:solidFill>
              </a:rPr>
              <a:t>泰治科技</a:t>
            </a:r>
          </a:p>
        </p:txBody>
      </p:sp>
      <p:sp>
        <p:nvSpPr>
          <p:cNvPr id="20" name="文本框 19"/>
          <p:cNvSpPr txBox="1"/>
          <p:nvPr userDrawn="1"/>
        </p:nvSpPr>
        <p:spPr>
          <a:xfrm rot="19492797">
            <a:off x="5352114" y="19457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20000"/>
                  </a:schemeClr>
                </a:solidFill>
              </a:rPr>
              <a:t>泰治科技</a:t>
            </a:r>
          </a:p>
        </p:txBody>
      </p:sp>
      <p:sp>
        <p:nvSpPr>
          <p:cNvPr id="24" name="文本框 23"/>
          <p:cNvSpPr txBox="1"/>
          <p:nvPr userDrawn="1"/>
        </p:nvSpPr>
        <p:spPr>
          <a:xfrm rot="19492797">
            <a:off x="1589085" y="5353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20000"/>
                  </a:schemeClr>
                </a:solidFill>
              </a:rPr>
              <a:t>泰治科技</a:t>
            </a:r>
          </a:p>
        </p:txBody>
      </p:sp>
      <p:sp>
        <p:nvSpPr>
          <p:cNvPr id="28" name="文本框 27"/>
          <p:cNvSpPr txBox="1"/>
          <p:nvPr userDrawn="1"/>
        </p:nvSpPr>
        <p:spPr>
          <a:xfrm rot="19492797">
            <a:off x="9314649" y="5353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20000"/>
                  </a:schemeClr>
                </a:solidFill>
              </a:rPr>
              <a:t>泰治科技</a:t>
            </a:r>
          </a:p>
        </p:txBody>
      </p:sp>
      <p:sp>
        <p:nvSpPr>
          <p:cNvPr id="30" name="文本框 29"/>
          <p:cNvSpPr txBox="1"/>
          <p:nvPr userDrawn="1"/>
        </p:nvSpPr>
        <p:spPr>
          <a:xfrm rot="19492797">
            <a:off x="5352114" y="5353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20000"/>
                  </a:schemeClr>
                </a:solidFill>
              </a:rPr>
              <a:t>泰治科技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330" y="50694"/>
            <a:ext cx="10515600" cy="575733"/>
          </a:xfrm>
          <a:prstGeom prst="rect">
            <a:avLst/>
          </a:prstGeom>
          <a:ln w="6350">
            <a:noFill/>
            <a:prstDash val="sysDot"/>
          </a:ln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543095" y="6484725"/>
            <a:ext cx="2743200" cy="305542"/>
          </a:xfrm>
        </p:spPr>
        <p:txBody>
          <a:bodyPr/>
          <a:lstStyle/>
          <a:p>
            <a:fld id="{7F061FEE-56D5-4BA9-AC75-184C9A67A8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05460" y="692860"/>
            <a:ext cx="112293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87" y="101387"/>
            <a:ext cx="474345" cy="474345"/>
          </a:xfrm>
          <a:prstGeom prst="rect">
            <a:avLst/>
          </a:prstGeom>
        </p:spPr>
      </p:pic>
      <p:pic>
        <p:nvPicPr>
          <p:cNvPr id="7" name="图片 6" descr="klas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800" y="6484725"/>
            <a:ext cx="711276" cy="300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H="1">
            <a:off x="1354775" y="797121"/>
            <a:ext cx="98479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97" y="274177"/>
            <a:ext cx="1257321" cy="538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0ED8-DCB4-4226-B8B5-52315EC4B95A}" type="datetime3">
              <a:rPr lang="zh-CN" altLang="en-US" smtClean="0"/>
              <a:t>2022年6月29日星期三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BF4E-20CB-45D4-B39F-7BB2C083DD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8080" y="4449451"/>
            <a:ext cx="7490287" cy="867267"/>
          </a:xfrm>
        </p:spPr>
        <p:txBody>
          <a:bodyPr>
            <a:normAutofit/>
          </a:bodyPr>
          <a:lstStyle/>
          <a:p>
            <a:r>
              <a:rPr lang="zh-CN" altLang="en-US" dirty="0"/>
              <a:t>星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系统项目</a:t>
            </a:r>
            <a:r>
              <a:rPr lang="zh-CN" altLang="en-US" dirty="0"/>
              <a:t>计划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87478" y="5451152"/>
            <a:ext cx="3383654" cy="658717"/>
          </a:xfrm>
        </p:spPr>
        <p:txBody>
          <a:bodyPr>
            <a:normAutofit/>
          </a:bodyPr>
          <a:lstStyle/>
          <a:p>
            <a:r>
              <a:rPr lang="zh-CN" altLang="en-US" dirty="0"/>
              <a:t>江苏泰治科技股份有限公司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376E07-6CF1-43BA-A44F-CD48CC07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项目团队人员配置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xmlns="" id="{32498016-EBCF-4154-98F9-4840259E7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638382"/>
              </p:ext>
            </p:extLst>
          </p:nvPr>
        </p:nvGraphicFramePr>
        <p:xfrm>
          <a:off x="1157536" y="1068238"/>
          <a:ext cx="9864000" cy="505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61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828004" y="4035410"/>
            <a:ext cx="640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江苏泰治科技股份有限公司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27635" y="4404742"/>
            <a:ext cx="1801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www.taizhitech.com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/>
        </p:nvSpPr>
        <p:spPr>
          <a:xfrm rot="2700000"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7591" y="2465750"/>
            <a:ext cx="682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spc="600" dirty="0">
                <a:gradFill flip="none" rotWithShape="1">
                  <a:gsLst>
                    <a:gs pos="0">
                      <a:srgbClr val="3A7ABD"/>
                    </a:gs>
                    <a:gs pos="91623">
                      <a:srgbClr val="3876BB"/>
                    </a:gs>
                    <a:gs pos="51000">
                      <a:srgbClr val="56BDE1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9600" spc="600" dirty="0">
              <a:gradFill flip="none" rotWithShape="1">
                <a:gsLst>
                  <a:gs pos="0">
                    <a:srgbClr val="3A7ABD"/>
                  </a:gs>
                  <a:gs pos="91623">
                    <a:srgbClr val="3876BB"/>
                  </a:gs>
                  <a:gs pos="51000">
                    <a:srgbClr val="56BDE1"/>
                  </a:gs>
                </a:gsLst>
                <a:lin ang="0" scaled="1"/>
                <a:tileRect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5224872" y="2561928"/>
            <a:ext cx="1711265" cy="16453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>
                <a:solidFill>
                  <a:srgbClr val="3975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01</a:t>
            </a:r>
            <a:endParaRPr lang="zh-CN" altLang="en-US" sz="8800" dirty="0">
              <a:solidFill>
                <a:srgbClr val="3975B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42" y="2977605"/>
            <a:ext cx="4462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3200" b="1" spc="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200" b="1" spc="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</a:t>
            </a:r>
            <a:r>
              <a:rPr lang="zh-CN" altLang="en-US" sz="3200" b="1" spc="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3200" b="1" spc="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清单</a:t>
            </a:r>
            <a:endParaRPr lang="zh-CN" altLang="en-US" sz="3200" b="1" spc="400" dirty="0">
              <a:solidFill>
                <a:schemeClr val="bg1">
                  <a:lumMod val="75000"/>
                </a:scheme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155"/>
            <a:ext cx="5691499" cy="67433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7248088" y="3808602"/>
            <a:ext cx="39931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9ADB1F65-18FF-4373-ABC5-251A633FE9B0}"/>
              </a:ext>
            </a:extLst>
          </p:cNvPr>
          <p:cNvSpPr/>
          <p:nvPr/>
        </p:nvSpPr>
        <p:spPr>
          <a:xfrm>
            <a:off x="3167013" y="1056640"/>
            <a:ext cx="8653736" cy="4655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dirty="0">
                <a:solidFill>
                  <a:srgbClr val="4072BB"/>
                </a:solidFill>
              </a:rPr>
              <a:t>              电子表单管理系统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F4FBAF-9AC7-4338-8FAB-B80E8535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 smtClean="0"/>
              <a:t>总体</a:t>
            </a:r>
            <a:r>
              <a:rPr lang="zh-CN" altLang="en-US" dirty="0"/>
              <a:t>架构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5DB7D9A1-1FEA-40DD-AE82-D76ACD02140F}"/>
              </a:ext>
            </a:extLst>
          </p:cNvPr>
          <p:cNvSpPr/>
          <p:nvPr/>
        </p:nvSpPr>
        <p:spPr>
          <a:xfrm>
            <a:off x="348092" y="1056639"/>
            <a:ext cx="1924050" cy="239525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>
                <a:solidFill>
                  <a:srgbClr val="4072BB"/>
                </a:solidFill>
              </a:rPr>
              <a:t>EPM</a:t>
            </a:r>
            <a:r>
              <a:rPr lang="zh-CN" altLang="en-US" b="1" dirty="0">
                <a:solidFill>
                  <a:srgbClr val="4072BB"/>
                </a:solidFill>
              </a:rPr>
              <a:t>系统</a:t>
            </a:r>
          </a:p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CA3D3FE-441F-4D43-9E52-637169C4A65E}"/>
              </a:ext>
            </a:extLst>
          </p:cNvPr>
          <p:cNvSpPr/>
          <p:nvPr/>
        </p:nvSpPr>
        <p:spPr>
          <a:xfrm>
            <a:off x="344877" y="6040651"/>
            <a:ext cx="1924050" cy="50763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b="1" dirty="0">
                <a:solidFill>
                  <a:srgbClr val="4072BB"/>
                </a:solidFill>
              </a:rPr>
              <a:t>E-Log</a:t>
            </a:r>
            <a:r>
              <a:rPr lang="zh-CN" altLang="en-US" b="1" dirty="0">
                <a:solidFill>
                  <a:srgbClr val="4072BB"/>
                </a:solidFill>
              </a:rPr>
              <a:t>系统</a:t>
            </a:r>
          </a:p>
        </p:txBody>
      </p:sp>
      <p:sp>
        <p:nvSpPr>
          <p:cNvPr id="84" name="右箭头 63">
            <a:extLst>
              <a:ext uri="{FF2B5EF4-FFF2-40B4-BE49-F238E27FC236}">
                <a16:creationId xmlns:a16="http://schemas.microsoft.com/office/drawing/2014/main" xmlns="" id="{DFFB7E0C-D281-46F6-A1B1-B9EEA9EAEECA}"/>
              </a:ext>
            </a:extLst>
          </p:cNvPr>
          <p:cNvSpPr/>
          <p:nvPr/>
        </p:nvSpPr>
        <p:spPr>
          <a:xfrm rot="21600000">
            <a:off x="2081497" y="1816991"/>
            <a:ext cx="1336432" cy="214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87FD0251-750B-4768-BB56-7117C6973D78}"/>
              </a:ext>
            </a:extLst>
          </p:cNvPr>
          <p:cNvSpPr txBox="1"/>
          <p:nvPr/>
        </p:nvSpPr>
        <p:spPr>
          <a:xfrm>
            <a:off x="2298185" y="1241873"/>
            <a:ext cx="667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/>
              <a:t>数据同步接口</a:t>
            </a:r>
          </a:p>
        </p:txBody>
      </p:sp>
      <p:sp>
        <p:nvSpPr>
          <p:cNvPr id="104" name="矩形: 圆角 117">
            <a:extLst>
              <a:ext uri="{FF2B5EF4-FFF2-40B4-BE49-F238E27FC236}">
                <a16:creationId xmlns:a16="http://schemas.microsoft.com/office/drawing/2014/main" xmlns="" id="{48591F2E-16F4-47A1-82E5-8BF5981D2E1E}"/>
              </a:ext>
            </a:extLst>
          </p:cNvPr>
          <p:cNvSpPr/>
          <p:nvPr/>
        </p:nvSpPr>
        <p:spPr>
          <a:xfrm>
            <a:off x="638012" y="1462908"/>
            <a:ext cx="1337399" cy="43257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机台基础资料</a:t>
            </a:r>
          </a:p>
        </p:txBody>
      </p:sp>
      <p:sp>
        <p:nvSpPr>
          <p:cNvPr id="44" name="矩形: 圆角 117">
            <a:extLst>
              <a:ext uri="{FF2B5EF4-FFF2-40B4-BE49-F238E27FC236}">
                <a16:creationId xmlns:a16="http://schemas.microsoft.com/office/drawing/2014/main" xmlns="" id="{AC798A68-ACA1-4936-82EB-3F18AC91B6D4}"/>
              </a:ext>
            </a:extLst>
          </p:cNvPr>
          <p:cNvSpPr/>
          <p:nvPr/>
        </p:nvSpPr>
        <p:spPr>
          <a:xfrm>
            <a:off x="638203" y="2897678"/>
            <a:ext cx="1337399" cy="432578"/>
          </a:xfrm>
          <a:prstGeom prst="round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维保数据</a:t>
            </a:r>
          </a:p>
        </p:txBody>
      </p:sp>
      <p:sp>
        <p:nvSpPr>
          <p:cNvPr id="39" name="矩形: 圆角 117">
            <a:extLst>
              <a:ext uri="{FF2B5EF4-FFF2-40B4-BE49-F238E27FC236}">
                <a16:creationId xmlns:a16="http://schemas.microsoft.com/office/drawing/2014/main" xmlns="" id="{BE6966DA-39C5-450C-A7D5-82F46DD94374}"/>
              </a:ext>
            </a:extLst>
          </p:cNvPr>
          <p:cNvSpPr/>
          <p:nvPr/>
        </p:nvSpPr>
        <p:spPr>
          <a:xfrm>
            <a:off x="3597942" y="1753092"/>
            <a:ext cx="1152704" cy="4325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系统设定</a:t>
            </a:r>
          </a:p>
        </p:txBody>
      </p:sp>
      <p:cxnSp>
        <p:nvCxnSpPr>
          <p:cNvPr id="40" name="肘形连接符 78">
            <a:extLst>
              <a:ext uri="{FF2B5EF4-FFF2-40B4-BE49-F238E27FC236}">
                <a16:creationId xmlns:a16="http://schemas.microsoft.com/office/drawing/2014/main" xmlns="" id="{75F08DEB-4902-4BA8-80F4-7598C02D02A7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3998632" y="2244225"/>
            <a:ext cx="351774" cy="23466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78">
            <a:extLst>
              <a:ext uri="{FF2B5EF4-FFF2-40B4-BE49-F238E27FC236}">
                <a16:creationId xmlns:a16="http://schemas.microsoft.com/office/drawing/2014/main" xmlns="" id="{1D50A814-838A-408D-8B05-63D7794EDB96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3924102" y="2665544"/>
            <a:ext cx="500834" cy="23466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78">
            <a:extLst>
              <a:ext uri="{FF2B5EF4-FFF2-40B4-BE49-F238E27FC236}">
                <a16:creationId xmlns:a16="http://schemas.microsoft.com/office/drawing/2014/main" xmlns="" id="{BA93DD7B-7B50-48CA-9C8D-B0E98EF59BC8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3924101" y="3137307"/>
            <a:ext cx="500836" cy="23466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117">
            <a:extLst>
              <a:ext uri="{FF2B5EF4-FFF2-40B4-BE49-F238E27FC236}">
                <a16:creationId xmlns:a16="http://schemas.microsoft.com/office/drawing/2014/main" xmlns="" id="{3BBB0C48-6277-46A6-AF57-17FF10495B65}"/>
              </a:ext>
            </a:extLst>
          </p:cNvPr>
          <p:cNvSpPr/>
          <p:nvPr/>
        </p:nvSpPr>
        <p:spPr>
          <a:xfrm>
            <a:off x="4291851" y="2362844"/>
            <a:ext cx="2022809" cy="34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dk1"/>
                </a:solidFill>
              </a:rPr>
              <a:t>电子表单录入模板</a:t>
            </a:r>
            <a:endParaRPr lang="en-US" altLang="zh-CN" sz="1000" dirty="0">
              <a:solidFill>
                <a:schemeClr val="dk1"/>
              </a:solidFill>
            </a:endParaRPr>
          </a:p>
          <a:p>
            <a:pPr algn="ctr"/>
            <a:r>
              <a:rPr lang="zh-CN" altLang="en-US" sz="800" dirty="0">
                <a:solidFill>
                  <a:schemeClr val="dk1"/>
                </a:solidFill>
              </a:rPr>
              <a:t>（点检、保养、改机检查、</a:t>
            </a:r>
            <a:r>
              <a:rPr lang="en-US" altLang="zh-CN" sz="800" dirty="0">
                <a:solidFill>
                  <a:schemeClr val="dk1"/>
                </a:solidFill>
              </a:rPr>
              <a:t>RTI</a:t>
            </a:r>
            <a:r>
              <a:rPr lang="zh-CN" altLang="en-US" sz="800" dirty="0">
                <a:solidFill>
                  <a:schemeClr val="dk1"/>
                </a:solidFill>
              </a:rPr>
              <a:t>、</a:t>
            </a:r>
            <a:r>
              <a:rPr lang="en-US" altLang="zh-CN" sz="800" dirty="0">
                <a:solidFill>
                  <a:schemeClr val="dk1"/>
                </a:solidFill>
              </a:rPr>
              <a:t>Buyoff</a:t>
            </a:r>
            <a:r>
              <a:rPr lang="zh-CN" altLang="en-US" sz="800" dirty="0">
                <a:solidFill>
                  <a:schemeClr val="dk1"/>
                </a:solidFill>
              </a:rPr>
              <a:t>）</a:t>
            </a:r>
          </a:p>
        </p:txBody>
      </p:sp>
      <p:sp>
        <p:nvSpPr>
          <p:cNvPr id="48" name="矩形: 圆角 117">
            <a:extLst>
              <a:ext uri="{FF2B5EF4-FFF2-40B4-BE49-F238E27FC236}">
                <a16:creationId xmlns:a16="http://schemas.microsoft.com/office/drawing/2014/main" xmlns="" id="{8B9C9D32-BE80-419F-91F8-E1F2E0333CFF}"/>
              </a:ext>
            </a:extLst>
          </p:cNvPr>
          <p:cNvSpPr/>
          <p:nvPr/>
        </p:nvSpPr>
        <p:spPr>
          <a:xfrm>
            <a:off x="4291851" y="2858693"/>
            <a:ext cx="2022809" cy="34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dk1"/>
                </a:solidFill>
              </a:rPr>
              <a:t>权限</a:t>
            </a:r>
          </a:p>
        </p:txBody>
      </p:sp>
      <p:sp>
        <p:nvSpPr>
          <p:cNvPr id="49" name="矩形: 圆角 117">
            <a:extLst>
              <a:ext uri="{FF2B5EF4-FFF2-40B4-BE49-F238E27FC236}">
                <a16:creationId xmlns:a16="http://schemas.microsoft.com/office/drawing/2014/main" xmlns="" id="{A9CB133D-81BE-4B92-902C-F15FACBA2ED8}"/>
              </a:ext>
            </a:extLst>
          </p:cNvPr>
          <p:cNvSpPr/>
          <p:nvPr/>
        </p:nvSpPr>
        <p:spPr>
          <a:xfrm>
            <a:off x="4291851" y="3330457"/>
            <a:ext cx="2022809" cy="34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dk1"/>
                </a:solidFill>
              </a:rPr>
              <a:t>任务设定</a:t>
            </a:r>
          </a:p>
        </p:txBody>
      </p:sp>
      <p:sp>
        <p:nvSpPr>
          <p:cNvPr id="51" name="矩形: 圆角 53">
            <a:extLst>
              <a:ext uri="{FF2B5EF4-FFF2-40B4-BE49-F238E27FC236}">
                <a16:creationId xmlns:a16="http://schemas.microsoft.com/office/drawing/2014/main" xmlns="" id="{99248674-BC9F-44A7-9E4E-801F87E41414}"/>
              </a:ext>
            </a:extLst>
          </p:cNvPr>
          <p:cNvSpPr/>
          <p:nvPr/>
        </p:nvSpPr>
        <p:spPr>
          <a:xfrm>
            <a:off x="6450074" y="1757015"/>
            <a:ext cx="1636651" cy="428655"/>
          </a:xfrm>
          <a:prstGeom prst="roundRect">
            <a:avLst>
              <a:gd name="adj" fmla="val 7930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sz="1400" dirty="0"/>
              <a:t>任务推送引擎</a:t>
            </a:r>
          </a:p>
        </p:txBody>
      </p:sp>
      <p:cxnSp>
        <p:nvCxnSpPr>
          <p:cNvPr id="52" name="肘形连接符 78">
            <a:extLst>
              <a:ext uri="{FF2B5EF4-FFF2-40B4-BE49-F238E27FC236}">
                <a16:creationId xmlns:a16="http://schemas.microsoft.com/office/drawing/2014/main" xmlns="" id="{615A0DC7-A989-4BB4-9B76-2BD5083C6200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3924100" y="3609071"/>
            <a:ext cx="500836" cy="23466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117">
            <a:extLst>
              <a:ext uri="{FF2B5EF4-FFF2-40B4-BE49-F238E27FC236}">
                <a16:creationId xmlns:a16="http://schemas.microsoft.com/office/drawing/2014/main" xmlns="" id="{1AC9884F-E808-4D5A-A9E0-CB2DE0E3883C}"/>
              </a:ext>
            </a:extLst>
          </p:cNvPr>
          <p:cNvSpPr/>
          <p:nvPr/>
        </p:nvSpPr>
        <p:spPr>
          <a:xfrm>
            <a:off x="4291850" y="3802221"/>
            <a:ext cx="2022809" cy="34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dk1"/>
                </a:solidFill>
              </a:rPr>
              <a:t>确认审核设定</a:t>
            </a:r>
          </a:p>
        </p:txBody>
      </p:sp>
      <p:sp>
        <p:nvSpPr>
          <p:cNvPr id="54" name="右箭头 63">
            <a:extLst>
              <a:ext uri="{FF2B5EF4-FFF2-40B4-BE49-F238E27FC236}">
                <a16:creationId xmlns:a16="http://schemas.microsoft.com/office/drawing/2014/main" xmlns="" id="{0B79DB46-B34A-472B-9574-BD895043DE41}"/>
              </a:ext>
            </a:extLst>
          </p:cNvPr>
          <p:cNvSpPr/>
          <p:nvPr/>
        </p:nvSpPr>
        <p:spPr>
          <a:xfrm rot="21600000">
            <a:off x="4898247" y="1844468"/>
            <a:ext cx="1336432" cy="214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0942E083-FE4D-4ECC-9C9E-6645B21C42AC}"/>
              </a:ext>
            </a:extLst>
          </p:cNvPr>
          <p:cNvGrpSpPr/>
          <p:nvPr/>
        </p:nvGrpSpPr>
        <p:grpSpPr>
          <a:xfrm>
            <a:off x="9327869" y="1419286"/>
            <a:ext cx="1460012" cy="1292758"/>
            <a:chOff x="8262425" y="4570549"/>
            <a:chExt cx="1206622" cy="1068396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xmlns="" id="{424A02A1-3FF4-475C-8F9C-18514E4E036B}"/>
                </a:ext>
              </a:extLst>
            </p:cNvPr>
            <p:cNvGrpSpPr/>
            <p:nvPr/>
          </p:nvGrpSpPr>
          <p:grpSpPr>
            <a:xfrm>
              <a:off x="8656040" y="4570549"/>
              <a:ext cx="414575" cy="824870"/>
              <a:chOff x="9388301" y="4651153"/>
              <a:chExt cx="560452" cy="1111296"/>
            </a:xfrm>
          </p:grpSpPr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xmlns="" id="{43757F69-4F00-4B68-A527-A479CA604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8301" y="4651153"/>
                <a:ext cx="560452" cy="1111296"/>
              </a:xfrm>
              <a:prstGeom prst="rect">
                <a:avLst/>
              </a:prstGeom>
            </p:spPr>
          </p:pic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xmlns="" id="{4C028B34-9266-4B6C-8C4B-D6B1F7CAA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4429" y="4784359"/>
                <a:ext cx="493200" cy="882000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sp>
          <p:nvSpPr>
            <p:cNvPr id="57" name="TextBox 11279">
              <a:extLst>
                <a:ext uri="{FF2B5EF4-FFF2-40B4-BE49-F238E27FC236}">
                  <a16:creationId xmlns:a16="http://schemas.microsoft.com/office/drawing/2014/main" xmlns="" id="{6A53F97C-4EF8-44CE-88EC-70BF7EA57AEC}"/>
                </a:ext>
              </a:extLst>
            </p:cNvPr>
            <p:cNvSpPr txBox="1"/>
            <p:nvPr/>
          </p:nvSpPr>
          <p:spPr bwMode="auto">
            <a:xfrm>
              <a:off x="8262425" y="5321402"/>
              <a:ext cx="1206622" cy="317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8512" tIns="69256" rIns="138512" bIns="69256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4FDB1E1D-6829-4041-9A18-FFAA1EA54D83}"/>
              </a:ext>
            </a:extLst>
          </p:cNvPr>
          <p:cNvGrpSpPr/>
          <p:nvPr/>
        </p:nvGrpSpPr>
        <p:grpSpPr>
          <a:xfrm>
            <a:off x="10179761" y="1604549"/>
            <a:ext cx="940161" cy="785601"/>
            <a:chOff x="5147450" y="1114641"/>
            <a:chExt cx="940161" cy="785601"/>
          </a:xfrm>
        </p:grpSpPr>
        <p:pic>
          <p:nvPicPr>
            <p:cNvPr id="63" name="Picture 10">
              <a:extLst>
                <a:ext uri="{FF2B5EF4-FFF2-40B4-BE49-F238E27FC236}">
                  <a16:creationId xmlns:a16="http://schemas.microsoft.com/office/drawing/2014/main" xmlns="" id="{F78DE8DA-3574-4A70-A0E1-25465EBA9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438" y="1114641"/>
              <a:ext cx="446840" cy="503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11279">
              <a:extLst>
                <a:ext uri="{FF2B5EF4-FFF2-40B4-BE49-F238E27FC236}">
                  <a16:creationId xmlns:a16="http://schemas.microsoft.com/office/drawing/2014/main" xmlns="" id="{18F38292-ED03-4D9D-BEDF-2C3A489E48BF}"/>
                </a:ext>
              </a:extLst>
            </p:cNvPr>
            <p:cNvSpPr txBox="1"/>
            <p:nvPr/>
          </p:nvSpPr>
          <p:spPr bwMode="auto">
            <a:xfrm>
              <a:off x="5147450" y="1516015"/>
              <a:ext cx="940161" cy="384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8512" tIns="69256" rIns="138512" bIns="69256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OP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E6DB512F-EFD3-42E1-B8F5-2BF0EE1BFCBB}"/>
              </a:ext>
            </a:extLst>
          </p:cNvPr>
          <p:cNvGrpSpPr/>
          <p:nvPr/>
        </p:nvGrpSpPr>
        <p:grpSpPr>
          <a:xfrm>
            <a:off x="9373252" y="3410528"/>
            <a:ext cx="1460012" cy="1292758"/>
            <a:chOff x="8262425" y="4570549"/>
            <a:chExt cx="1206622" cy="10683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xmlns="" id="{141CB904-69FF-431C-81B0-41EC46FD4674}"/>
                </a:ext>
              </a:extLst>
            </p:cNvPr>
            <p:cNvGrpSpPr/>
            <p:nvPr/>
          </p:nvGrpSpPr>
          <p:grpSpPr>
            <a:xfrm>
              <a:off x="8656040" y="4570549"/>
              <a:ext cx="414575" cy="824870"/>
              <a:chOff x="9388301" y="4651153"/>
              <a:chExt cx="560452" cy="1111296"/>
            </a:xfrm>
          </p:grpSpPr>
          <p:pic>
            <p:nvPicPr>
              <p:cNvPr id="91" name="图片 90">
                <a:extLst>
                  <a:ext uri="{FF2B5EF4-FFF2-40B4-BE49-F238E27FC236}">
                    <a16:creationId xmlns:a16="http://schemas.microsoft.com/office/drawing/2014/main" xmlns="" id="{AFFD8A3C-AA80-486A-B58A-7F57B0175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8301" y="4651153"/>
                <a:ext cx="560452" cy="1111296"/>
              </a:xfrm>
              <a:prstGeom prst="rect">
                <a:avLst/>
              </a:prstGeom>
            </p:spPr>
          </p:pic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xmlns="" id="{951ADBD6-390B-4881-8814-F4E0C2E4BF8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4429" y="4784359"/>
                <a:ext cx="493200" cy="882000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sp>
          <p:nvSpPr>
            <p:cNvPr id="70" name="TextBox 11279">
              <a:extLst>
                <a:ext uri="{FF2B5EF4-FFF2-40B4-BE49-F238E27FC236}">
                  <a16:creationId xmlns:a16="http://schemas.microsoft.com/office/drawing/2014/main" xmlns="" id="{936C329A-5A3D-457F-B1D0-4D0E68FFC68E}"/>
                </a:ext>
              </a:extLst>
            </p:cNvPr>
            <p:cNvSpPr txBox="1"/>
            <p:nvPr/>
          </p:nvSpPr>
          <p:spPr bwMode="auto">
            <a:xfrm>
              <a:off x="8262425" y="5321402"/>
              <a:ext cx="1206622" cy="317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8512" tIns="69256" rIns="138512" bIns="69256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CA9AE8FF-9CF6-4EDB-86FC-A5AEEAB5F42C}"/>
              </a:ext>
            </a:extLst>
          </p:cNvPr>
          <p:cNvGrpSpPr/>
          <p:nvPr/>
        </p:nvGrpSpPr>
        <p:grpSpPr>
          <a:xfrm>
            <a:off x="10185968" y="3599707"/>
            <a:ext cx="940161" cy="785601"/>
            <a:chOff x="5147450" y="1114641"/>
            <a:chExt cx="940161" cy="785601"/>
          </a:xfrm>
        </p:grpSpPr>
        <p:pic>
          <p:nvPicPr>
            <p:cNvPr id="96" name="Picture 10">
              <a:extLst>
                <a:ext uri="{FF2B5EF4-FFF2-40B4-BE49-F238E27FC236}">
                  <a16:creationId xmlns:a16="http://schemas.microsoft.com/office/drawing/2014/main" xmlns="" id="{064B6C02-6151-4475-BE62-5F7127453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438" y="1114641"/>
              <a:ext cx="446840" cy="503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11279">
              <a:extLst>
                <a:ext uri="{FF2B5EF4-FFF2-40B4-BE49-F238E27FC236}">
                  <a16:creationId xmlns:a16="http://schemas.microsoft.com/office/drawing/2014/main" xmlns="" id="{6599FBED-1712-4FCD-99FE-75E849136ED4}"/>
                </a:ext>
              </a:extLst>
            </p:cNvPr>
            <p:cNvSpPr txBox="1"/>
            <p:nvPr/>
          </p:nvSpPr>
          <p:spPr bwMode="auto">
            <a:xfrm>
              <a:off x="5147450" y="1516015"/>
              <a:ext cx="940161" cy="384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8512" tIns="69256" rIns="138512" bIns="69256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审核员</a:t>
              </a:r>
            </a:p>
          </p:txBody>
        </p:sp>
      </p:grpSp>
      <p:pic>
        <p:nvPicPr>
          <p:cNvPr id="98" name="图片 97">
            <a:extLst>
              <a:ext uri="{FF2B5EF4-FFF2-40B4-BE49-F238E27FC236}">
                <a16:creationId xmlns:a16="http://schemas.microsoft.com/office/drawing/2014/main" xmlns="" id="{B238AC03-8770-4FC7-A169-73986C90D75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6276" y="3802221"/>
            <a:ext cx="540250" cy="720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" name="内容占位符 4">
            <a:extLst>
              <a:ext uri="{FF2B5EF4-FFF2-40B4-BE49-F238E27FC236}">
                <a16:creationId xmlns:a16="http://schemas.microsoft.com/office/drawing/2014/main" xmlns="" id="{F3E3F7F4-647C-41BC-B32D-949850C0B3D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0135" y="1908237"/>
            <a:ext cx="540249" cy="720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右箭头 63">
            <a:extLst>
              <a:ext uri="{FF2B5EF4-FFF2-40B4-BE49-F238E27FC236}">
                <a16:creationId xmlns:a16="http://schemas.microsoft.com/office/drawing/2014/main" xmlns="" id="{8D72A6EA-78E0-4F7F-9088-559A515FD0A1}"/>
              </a:ext>
            </a:extLst>
          </p:cNvPr>
          <p:cNvSpPr/>
          <p:nvPr/>
        </p:nvSpPr>
        <p:spPr>
          <a:xfrm rot="5400000">
            <a:off x="9766237" y="2892421"/>
            <a:ext cx="566777" cy="214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箭头 63">
            <a:extLst>
              <a:ext uri="{FF2B5EF4-FFF2-40B4-BE49-F238E27FC236}">
                <a16:creationId xmlns:a16="http://schemas.microsoft.com/office/drawing/2014/main" xmlns="" id="{7306FFC3-FC63-41C9-BC49-59AEEE01957D}"/>
              </a:ext>
            </a:extLst>
          </p:cNvPr>
          <p:cNvSpPr/>
          <p:nvPr/>
        </p:nvSpPr>
        <p:spPr>
          <a:xfrm rot="21600000">
            <a:off x="8239200" y="1857149"/>
            <a:ext cx="1470075" cy="214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17">
            <a:extLst>
              <a:ext uri="{FF2B5EF4-FFF2-40B4-BE49-F238E27FC236}">
                <a16:creationId xmlns:a16="http://schemas.microsoft.com/office/drawing/2014/main" xmlns="" id="{24704DF0-CC43-4813-A429-09C7EFE1C4F9}"/>
              </a:ext>
            </a:extLst>
          </p:cNvPr>
          <p:cNvSpPr/>
          <p:nvPr/>
        </p:nvSpPr>
        <p:spPr>
          <a:xfrm>
            <a:off x="7129105" y="4127332"/>
            <a:ext cx="1543525" cy="4325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报表、查询</a:t>
            </a:r>
          </a:p>
        </p:txBody>
      </p:sp>
      <p:cxnSp>
        <p:nvCxnSpPr>
          <p:cNvPr id="108" name="肘形连接符 78">
            <a:extLst>
              <a:ext uri="{FF2B5EF4-FFF2-40B4-BE49-F238E27FC236}">
                <a16:creationId xmlns:a16="http://schemas.microsoft.com/office/drawing/2014/main" xmlns="" id="{113AC6E4-998C-488A-8D07-A792940069FA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7500049" y="4609606"/>
            <a:ext cx="351774" cy="23466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78">
            <a:extLst>
              <a:ext uri="{FF2B5EF4-FFF2-40B4-BE49-F238E27FC236}">
                <a16:creationId xmlns:a16="http://schemas.microsoft.com/office/drawing/2014/main" xmlns="" id="{AAB1FC64-CA66-4268-84BD-184DFF150DBB}"/>
              </a:ext>
            </a:extLst>
          </p:cNvPr>
          <p:cNvCxnSpPr>
            <a:cxnSpLocks/>
            <a:endCxn id="113" idx="1"/>
          </p:cNvCxnSpPr>
          <p:nvPr/>
        </p:nvCxnSpPr>
        <p:spPr>
          <a:xfrm rot="16200000" flipH="1">
            <a:off x="7425519" y="5006838"/>
            <a:ext cx="500834" cy="23466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7">
            <a:extLst>
              <a:ext uri="{FF2B5EF4-FFF2-40B4-BE49-F238E27FC236}">
                <a16:creationId xmlns:a16="http://schemas.microsoft.com/office/drawing/2014/main" xmlns="" id="{BC59B033-E4A9-4528-85E8-94AF8D1EAA0E}"/>
              </a:ext>
            </a:extLst>
          </p:cNvPr>
          <p:cNvSpPr/>
          <p:nvPr/>
        </p:nvSpPr>
        <p:spPr>
          <a:xfrm>
            <a:off x="7793268" y="4728225"/>
            <a:ext cx="1579984" cy="3492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各业务表单标准查询</a:t>
            </a:r>
          </a:p>
        </p:txBody>
      </p:sp>
      <p:sp>
        <p:nvSpPr>
          <p:cNvPr id="113" name="矩形: 圆角 117">
            <a:extLst>
              <a:ext uri="{FF2B5EF4-FFF2-40B4-BE49-F238E27FC236}">
                <a16:creationId xmlns:a16="http://schemas.microsoft.com/office/drawing/2014/main" xmlns="" id="{948BF618-CCAE-42A4-8911-3FA7C6FAF873}"/>
              </a:ext>
            </a:extLst>
          </p:cNvPr>
          <p:cNvSpPr/>
          <p:nvPr/>
        </p:nvSpPr>
        <p:spPr>
          <a:xfrm>
            <a:off x="7793268" y="5199987"/>
            <a:ext cx="1579984" cy="3492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综合性统计查询</a:t>
            </a:r>
          </a:p>
        </p:txBody>
      </p:sp>
      <p:sp>
        <p:nvSpPr>
          <p:cNvPr id="114" name="右箭头 63">
            <a:extLst>
              <a:ext uri="{FF2B5EF4-FFF2-40B4-BE49-F238E27FC236}">
                <a16:creationId xmlns:a16="http://schemas.microsoft.com/office/drawing/2014/main" xmlns="" id="{3A942979-DC8F-4DEC-B40A-2C821CAD7095}"/>
              </a:ext>
            </a:extLst>
          </p:cNvPr>
          <p:cNvSpPr/>
          <p:nvPr/>
        </p:nvSpPr>
        <p:spPr>
          <a:xfrm rot="5400000">
            <a:off x="6937098" y="2587993"/>
            <a:ext cx="685801" cy="214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右箭头 63">
            <a:extLst>
              <a:ext uri="{FF2B5EF4-FFF2-40B4-BE49-F238E27FC236}">
                <a16:creationId xmlns:a16="http://schemas.microsoft.com/office/drawing/2014/main" xmlns="" id="{FD9FB7B9-6A97-446D-937C-9C2FCD4953BD}"/>
              </a:ext>
            </a:extLst>
          </p:cNvPr>
          <p:cNvSpPr/>
          <p:nvPr/>
        </p:nvSpPr>
        <p:spPr>
          <a:xfrm rot="8587885">
            <a:off x="8162666" y="2684551"/>
            <a:ext cx="1470075" cy="214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右箭头 63">
            <a:extLst>
              <a:ext uri="{FF2B5EF4-FFF2-40B4-BE49-F238E27FC236}">
                <a16:creationId xmlns:a16="http://schemas.microsoft.com/office/drawing/2014/main" xmlns="" id="{6EF174EC-0A0E-44CA-ADD6-7767FA0074E5}"/>
              </a:ext>
            </a:extLst>
          </p:cNvPr>
          <p:cNvSpPr/>
          <p:nvPr/>
        </p:nvSpPr>
        <p:spPr>
          <a:xfrm rot="11509252">
            <a:off x="8278706" y="3550812"/>
            <a:ext cx="1470075" cy="214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右箭头 63">
            <a:extLst>
              <a:ext uri="{FF2B5EF4-FFF2-40B4-BE49-F238E27FC236}">
                <a16:creationId xmlns:a16="http://schemas.microsoft.com/office/drawing/2014/main" xmlns="" id="{0CCB77B3-8D8B-4887-84D0-76CFA5390EC3}"/>
              </a:ext>
            </a:extLst>
          </p:cNvPr>
          <p:cNvSpPr/>
          <p:nvPr/>
        </p:nvSpPr>
        <p:spPr>
          <a:xfrm rot="5400000">
            <a:off x="7311578" y="3763567"/>
            <a:ext cx="425828" cy="214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xmlns="" id="{768CA361-2AD4-4886-9A34-5440DA49DEE7}"/>
              </a:ext>
            </a:extLst>
          </p:cNvPr>
          <p:cNvCxnSpPr>
            <a:cxnSpLocks/>
            <a:stCxn id="118" idx="1"/>
            <a:endCxn id="60" idx="2"/>
          </p:cNvCxnSpPr>
          <p:nvPr/>
        </p:nvCxnSpPr>
        <p:spPr>
          <a:xfrm rot="10800000" flipV="1">
            <a:off x="1310118" y="3383418"/>
            <a:ext cx="5153323" cy="68476"/>
          </a:xfrm>
          <a:prstGeom prst="bentConnector4">
            <a:avLst>
              <a:gd name="adj1" fmla="val -5316"/>
              <a:gd name="adj2" fmla="val 2329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xmlns="" id="{28005E58-1B46-443C-844A-E7D62409B122}"/>
              </a:ext>
            </a:extLst>
          </p:cNvPr>
          <p:cNvCxnSpPr>
            <a:cxnSpLocks/>
            <a:stCxn id="118" idx="1"/>
            <a:endCxn id="71" idx="3"/>
          </p:cNvCxnSpPr>
          <p:nvPr/>
        </p:nvCxnSpPr>
        <p:spPr>
          <a:xfrm rot="10800000" flipV="1">
            <a:off x="2268928" y="3383417"/>
            <a:ext cx="4194513" cy="2911049"/>
          </a:xfrm>
          <a:prstGeom prst="bentConnector3">
            <a:avLst>
              <a:gd name="adj1" fmla="val -11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xmlns="" id="{010973BC-F4C7-440F-BAAD-1D91BB6710C0}"/>
              </a:ext>
            </a:extLst>
          </p:cNvPr>
          <p:cNvSpPr/>
          <p:nvPr/>
        </p:nvSpPr>
        <p:spPr>
          <a:xfrm>
            <a:off x="6463440" y="3167129"/>
            <a:ext cx="1633115" cy="43257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电子表单数据中心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xmlns="" id="{85520095-23D0-4F7A-9A48-9924C44D31EC}"/>
              </a:ext>
            </a:extLst>
          </p:cNvPr>
          <p:cNvSpPr txBox="1"/>
          <p:nvPr/>
        </p:nvSpPr>
        <p:spPr>
          <a:xfrm>
            <a:off x="1514676" y="4582893"/>
            <a:ext cx="150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 err="1"/>
              <a:t>WebService</a:t>
            </a:r>
            <a:r>
              <a:rPr lang="zh-CN" altLang="en-US" sz="1000" b="1" dirty="0"/>
              <a:t>接口</a:t>
            </a:r>
            <a:endParaRPr lang="en-US" altLang="zh-CN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/>
              <a:t>其它形式接口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72A7D48A-15D3-48E0-A6F1-1507D8C054DF}"/>
              </a:ext>
            </a:extLst>
          </p:cNvPr>
          <p:cNvSpPr txBox="1"/>
          <p:nvPr/>
        </p:nvSpPr>
        <p:spPr>
          <a:xfrm>
            <a:off x="3597942" y="5944275"/>
            <a:ext cx="150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 err="1"/>
              <a:t>WebService</a:t>
            </a:r>
            <a:r>
              <a:rPr lang="zh-CN" altLang="en-US" sz="1000" b="1" dirty="0"/>
              <a:t>接口</a:t>
            </a:r>
            <a:endParaRPr lang="en-US" altLang="zh-CN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/>
              <a:t>其它形式接口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9F3B4062-47CF-4B27-B92C-0B4BBD423D05}"/>
              </a:ext>
            </a:extLst>
          </p:cNvPr>
          <p:cNvSpPr/>
          <p:nvPr/>
        </p:nvSpPr>
        <p:spPr>
          <a:xfrm>
            <a:off x="7449202" y="136829"/>
            <a:ext cx="1924050" cy="56844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b="1" dirty="0">
                <a:solidFill>
                  <a:srgbClr val="4072BB"/>
                </a:solidFill>
              </a:rPr>
              <a:t>域认证服务器</a:t>
            </a:r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xmlns="" id="{594147CD-7F74-4D3C-881D-52D1C2520F91}"/>
              </a:ext>
            </a:extLst>
          </p:cNvPr>
          <p:cNvCxnSpPr>
            <a:stCxn id="58" idx="0"/>
            <a:endCxn id="125" idx="3"/>
          </p:cNvCxnSpPr>
          <p:nvPr/>
        </p:nvCxnSpPr>
        <p:spPr>
          <a:xfrm rot="16200000" flipV="1">
            <a:off x="9214990" y="579314"/>
            <a:ext cx="998234" cy="68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xmlns="" id="{48CD0C38-9D3C-4A57-8739-528A78A755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01188" y="673784"/>
            <a:ext cx="824986" cy="512177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93B0513D-6C9A-4F1C-8418-A5ED0162EA95}"/>
              </a:ext>
            </a:extLst>
          </p:cNvPr>
          <p:cNvSpPr txBox="1"/>
          <p:nvPr/>
        </p:nvSpPr>
        <p:spPr>
          <a:xfrm>
            <a:off x="10022626" y="424797"/>
            <a:ext cx="3492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域登录认证</a:t>
            </a:r>
          </a:p>
        </p:txBody>
      </p:sp>
      <p:sp>
        <p:nvSpPr>
          <p:cNvPr id="73" name="矩形: 圆角 53">
            <a:extLst>
              <a:ext uri="{FF2B5EF4-FFF2-40B4-BE49-F238E27FC236}">
                <a16:creationId xmlns:a16="http://schemas.microsoft.com/office/drawing/2014/main" xmlns="" id="{3D306606-B7B0-43CE-B3A2-DC3784BE7A37}"/>
              </a:ext>
            </a:extLst>
          </p:cNvPr>
          <p:cNvSpPr/>
          <p:nvPr/>
        </p:nvSpPr>
        <p:spPr>
          <a:xfrm>
            <a:off x="8031278" y="1175090"/>
            <a:ext cx="1214939" cy="292777"/>
          </a:xfrm>
          <a:prstGeom prst="roundRect">
            <a:avLst>
              <a:gd name="adj" fmla="val 7930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400" dirty="0"/>
              <a:t>OP</a:t>
            </a:r>
            <a:r>
              <a:rPr lang="zh-CN" altLang="en-US" sz="1400" dirty="0"/>
              <a:t>自主发起</a:t>
            </a:r>
          </a:p>
        </p:txBody>
      </p:sp>
      <p:sp>
        <p:nvSpPr>
          <p:cNvPr id="74" name="右箭头 63">
            <a:extLst>
              <a:ext uri="{FF2B5EF4-FFF2-40B4-BE49-F238E27FC236}">
                <a16:creationId xmlns:a16="http://schemas.microsoft.com/office/drawing/2014/main" xmlns="" id="{DB59DDB1-4E52-4AEE-99D7-8E6F754C2E3C}"/>
              </a:ext>
            </a:extLst>
          </p:cNvPr>
          <p:cNvSpPr/>
          <p:nvPr/>
        </p:nvSpPr>
        <p:spPr>
          <a:xfrm rot="2124555">
            <a:off x="9355561" y="1369484"/>
            <a:ext cx="387116" cy="214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117">
            <a:extLst>
              <a:ext uri="{FF2B5EF4-FFF2-40B4-BE49-F238E27FC236}">
                <a16:creationId xmlns:a16="http://schemas.microsoft.com/office/drawing/2014/main" xmlns="" id="{1AA37C62-6238-4F40-ACC8-1291353D56EC}"/>
              </a:ext>
            </a:extLst>
          </p:cNvPr>
          <p:cNvSpPr/>
          <p:nvPr/>
        </p:nvSpPr>
        <p:spPr>
          <a:xfrm>
            <a:off x="4291850" y="4294195"/>
            <a:ext cx="2022809" cy="34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dk1"/>
                </a:solidFill>
              </a:rPr>
              <a:t>基础资料设定</a:t>
            </a:r>
          </a:p>
        </p:txBody>
      </p:sp>
      <p:cxnSp>
        <p:nvCxnSpPr>
          <p:cNvPr id="76" name="肘形连接符 78">
            <a:extLst>
              <a:ext uri="{FF2B5EF4-FFF2-40B4-BE49-F238E27FC236}">
                <a16:creationId xmlns:a16="http://schemas.microsoft.com/office/drawing/2014/main" xmlns="" id="{C55BBCE4-1C3B-46F2-90EA-265E9D2362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4099" y="4048144"/>
            <a:ext cx="500836" cy="23466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117">
            <a:extLst>
              <a:ext uri="{FF2B5EF4-FFF2-40B4-BE49-F238E27FC236}">
                <a16:creationId xmlns:a16="http://schemas.microsoft.com/office/drawing/2014/main" xmlns="" id="{164FB19E-5B6C-44B2-9AAF-C646911DAB3C}"/>
              </a:ext>
            </a:extLst>
          </p:cNvPr>
          <p:cNvSpPr/>
          <p:nvPr/>
        </p:nvSpPr>
        <p:spPr>
          <a:xfrm>
            <a:off x="641987" y="1957572"/>
            <a:ext cx="1337399" cy="43257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保养设定、保养项目等</a:t>
            </a:r>
          </a:p>
        </p:txBody>
      </p:sp>
    </p:spTree>
    <p:extLst>
      <p:ext uri="{BB962C8B-B14F-4D97-AF65-F5344CB8AC3E}">
        <p14:creationId xmlns:p14="http://schemas.microsoft.com/office/powerpoint/2010/main" val="324888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系统部署架构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93655" y="1096156"/>
            <a:ext cx="7802280" cy="51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536" y="146923"/>
            <a:ext cx="9142061" cy="609592"/>
          </a:xfrm>
        </p:spPr>
        <p:txBody>
          <a:bodyPr/>
          <a:lstStyle/>
          <a:p>
            <a:r>
              <a:rPr lang="zh-CN" altLang="en-US" dirty="0"/>
              <a:t>后台管理系统功能清单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" y="1095632"/>
            <a:ext cx="5515025" cy="35752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372" y="3240825"/>
            <a:ext cx="5580620" cy="28686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系统功能清单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5" y="1367480"/>
            <a:ext cx="5524629" cy="43268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2061496"/>
            <a:ext cx="5717061" cy="29388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5224872" y="2561928"/>
            <a:ext cx="1711265" cy="16453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>
                <a:solidFill>
                  <a:srgbClr val="3975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02</a:t>
            </a:r>
            <a:endParaRPr lang="zh-CN" altLang="en-US" sz="8800" dirty="0">
              <a:solidFill>
                <a:srgbClr val="3975B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0041" y="2899070"/>
            <a:ext cx="3841207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3200" b="1" spc="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endParaRPr lang="zh-CN" altLang="en-US" sz="3200" b="1" spc="400" dirty="0">
              <a:solidFill>
                <a:schemeClr val="bg1">
                  <a:lumMod val="75000"/>
                </a:scheme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155"/>
            <a:ext cx="5691499" cy="67433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7248088" y="3808602"/>
            <a:ext cx="39931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5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里程碑计划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893328" y="1219999"/>
            <a:ext cx="9948497" cy="543921"/>
          </a:xfrm>
          <a:prstGeom prst="rect">
            <a:avLst/>
          </a:prstGeom>
          <a:solidFill>
            <a:srgbClr val="2304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b="1" kern="0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22"/>
          <p:cNvSpPr txBox="1"/>
          <p:nvPr/>
        </p:nvSpPr>
        <p:spPr>
          <a:xfrm>
            <a:off x="337254" y="377283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Phase II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422" y="4031324"/>
            <a:ext cx="1494794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需求分析、系统设计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二阶段电子表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库存管理开发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WB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叫修开发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2D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系统交互开发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PAD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采购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统计报表查询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集成测试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上线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11831" y="1769828"/>
            <a:ext cx="11440089" cy="45719"/>
          </a:xfrm>
          <a:prstGeom prst="rect">
            <a:avLst/>
          </a:prstGeom>
          <a:solidFill>
            <a:srgbClr val="23049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algn="ctr">
              <a:defRPr/>
            </a:pPr>
            <a:endParaRPr lang="zh-CN" altLang="en-US" sz="1600" b="1" kern="0">
              <a:solidFill>
                <a:srgbClr val="333333">
                  <a:lumMod val="95000"/>
                  <a:lumOff val="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11831" y="1164988"/>
            <a:ext cx="11440089" cy="45719"/>
          </a:xfrm>
          <a:prstGeom prst="rect">
            <a:avLst/>
          </a:prstGeom>
          <a:solidFill>
            <a:srgbClr val="23049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algn="ctr">
              <a:defRPr/>
            </a:pPr>
            <a:endParaRPr lang="zh-CN" altLang="en-US" sz="1600" b="1" kern="0">
              <a:solidFill>
                <a:srgbClr val="333333">
                  <a:lumMod val="95000"/>
                  <a:lumOff val="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V="1">
            <a:off x="312975" y="3672147"/>
            <a:ext cx="11440089" cy="1555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424914" y="1954563"/>
            <a:ext cx="11440089" cy="1555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矩形 14"/>
          <p:cNvSpPr/>
          <p:nvPr/>
        </p:nvSpPr>
        <p:spPr bwMode="auto">
          <a:xfrm>
            <a:off x="312975" y="6503851"/>
            <a:ext cx="11440089" cy="45719"/>
          </a:xfrm>
          <a:prstGeom prst="rect">
            <a:avLst/>
          </a:prstGeom>
          <a:solidFill>
            <a:srgbClr val="23049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algn="ctr">
              <a:defRPr/>
            </a:pPr>
            <a:endParaRPr lang="zh-CN" altLang="en-US" sz="1600" b="1" kern="0">
              <a:solidFill>
                <a:srgbClr val="333333">
                  <a:lumMod val="95000"/>
                  <a:lumOff val="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FEFB471-11DC-457B-B20A-9A76B2321B4C}"/>
              </a:ext>
            </a:extLst>
          </p:cNvPr>
          <p:cNvGrpSpPr/>
          <p:nvPr/>
        </p:nvGrpSpPr>
        <p:grpSpPr>
          <a:xfrm>
            <a:off x="1833843" y="1496493"/>
            <a:ext cx="9920664" cy="5147184"/>
            <a:chOff x="1833843" y="1496494"/>
            <a:chExt cx="6621609" cy="14136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833843" y="1496494"/>
              <a:ext cx="1102214" cy="1413600"/>
            </a:xfrm>
            <a:prstGeom prst="rect">
              <a:avLst/>
            </a:prstGeom>
            <a:solidFill>
              <a:srgbClr val="EAEAEA">
                <a:alpha val="10196"/>
              </a:srgbClr>
            </a:solidFill>
            <a:ln w="19050">
              <a:solidFill>
                <a:schemeClr val="bg2">
                  <a:lumMod val="75000"/>
                </a:schemeClr>
              </a:solidFill>
              <a:prstDash val="sysDot"/>
              <a:miter lim="800000"/>
              <a:tailEnd type="none" w="med" len="sm"/>
            </a:ln>
          </p:spPr>
          <p:txBody>
            <a:bodyPr wrap="none" tIns="82800"/>
            <a:lstStyle/>
            <a:p>
              <a:pPr algn="ctr">
                <a:buSzPct val="85000"/>
                <a:buFont typeface="Wingdings" panose="05000000000000000000" pitchFamily="2" charset="2"/>
                <a:buNone/>
              </a:pPr>
              <a:r>
                <a:rPr 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2022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年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6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月</a:t>
              </a:r>
              <a:endPara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2937722" y="1496494"/>
              <a:ext cx="1102214" cy="1413600"/>
            </a:xfrm>
            <a:prstGeom prst="rect">
              <a:avLst/>
            </a:prstGeom>
            <a:solidFill>
              <a:srgbClr val="EAEAEA">
                <a:alpha val="10196"/>
              </a:srgbClr>
            </a:solidFill>
            <a:ln w="19050">
              <a:solidFill>
                <a:schemeClr val="bg2">
                  <a:lumMod val="75000"/>
                </a:schemeClr>
              </a:solidFill>
              <a:prstDash val="sysDot"/>
              <a:miter lim="800000"/>
              <a:tailEnd type="none" w="med" len="sm"/>
            </a:ln>
          </p:spPr>
          <p:txBody>
            <a:bodyPr wrap="none" tIns="82800"/>
            <a:lstStyle/>
            <a:p>
              <a:pPr algn="ctr"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2022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年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7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月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041601" y="1496494"/>
              <a:ext cx="1102214" cy="1413600"/>
            </a:xfrm>
            <a:prstGeom prst="rect">
              <a:avLst/>
            </a:prstGeom>
            <a:solidFill>
              <a:srgbClr val="EAEAEA">
                <a:alpha val="10196"/>
              </a:srgbClr>
            </a:solidFill>
            <a:ln w="19050">
              <a:solidFill>
                <a:schemeClr val="bg2">
                  <a:lumMod val="75000"/>
                </a:schemeClr>
              </a:solidFill>
              <a:prstDash val="sysDot"/>
              <a:miter lim="800000"/>
              <a:tailEnd type="none" w="med" len="sm"/>
            </a:ln>
          </p:spPr>
          <p:txBody>
            <a:bodyPr wrap="none" tIns="82800"/>
            <a:lstStyle/>
            <a:p>
              <a:pPr algn="ctr"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2022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年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8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月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145480" y="1496494"/>
              <a:ext cx="1102214" cy="1413600"/>
            </a:xfrm>
            <a:prstGeom prst="rect">
              <a:avLst/>
            </a:prstGeom>
            <a:solidFill>
              <a:srgbClr val="EAEAEA">
                <a:alpha val="10196"/>
              </a:srgbClr>
            </a:solidFill>
            <a:ln w="19050">
              <a:solidFill>
                <a:schemeClr val="bg2">
                  <a:lumMod val="75000"/>
                </a:schemeClr>
              </a:solidFill>
              <a:prstDash val="sysDot"/>
              <a:miter lim="800000"/>
              <a:tailEnd type="none" w="med" len="sm"/>
            </a:ln>
          </p:spPr>
          <p:txBody>
            <a:bodyPr wrap="none" tIns="82800"/>
            <a:lstStyle/>
            <a:p>
              <a:pPr algn="ctr"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2022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年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9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月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6249359" y="1496494"/>
              <a:ext cx="1102214" cy="1413600"/>
            </a:xfrm>
            <a:prstGeom prst="rect">
              <a:avLst/>
            </a:prstGeom>
            <a:solidFill>
              <a:srgbClr val="EAEAEA">
                <a:alpha val="10196"/>
              </a:srgbClr>
            </a:solidFill>
            <a:ln w="19050">
              <a:solidFill>
                <a:schemeClr val="bg2">
                  <a:lumMod val="75000"/>
                </a:schemeClr>
              </a:solidFill>
              <a:prstDash val="sysDot"/>
              <a:miter lim="800000"/>
              <a:tailEnd type="none" w="med" len="sm"/>
            </a:ln>
          </p:spPr>
          <p:txBody>
            <a:bodyPr wrap="none" tIns="82800"/>
            <a:lstStyle/>
            <a:p>
              <a:pPr algn="ctr"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2022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年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10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月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7353238" y="1496494"/>
              <a:ext cx="1102214" cy="1413600"/>
            </a:xfrm>
            <a:prstGeom prst="rect">
              <a:avLst/>
            </a:prstGeom>
            <a:solidFill>
              <a:srgbClr val="EAEAEA">
                <a:alpha val="10196"/>
              </a:srgbClr>
            </a:solidFill>
            <a:ln w="19050">
              <a:solidFill>
                <a:schemeClr val="bg2">
                  <a:lumMod val="75000"/>
                </a:schemeClr>
              </a:solidFill>
              <a:prstDash val="sysDot"/>
              <a:miter lim="800000"/>
              <a:tailEnd type="none" w="med" len="sm"/>
            </a:ln>
          </p:spPr>
          <p:txBody>
            <a:bodyPr wrap="none" tIns="82800"/>
            <a:lstStyle/>
            <a:p>
              <a:pPr algn="ctr">
                <a:buSzPct val="85000"/>
                <a:buFont typeface="Wingdings" panose="05000000000000000000" pitchFamily="2" charset="2"/>
                <a:buNone/>
              </a:pP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endParaRPr>
            </a:p>
          </p:txBody>
        </p:sp>
      </p:grpSp>
      <p:sp>
        <p:nvSpPr>
          <p:cNvPr id="33" name="矩形 32"/>
          <p:cNvSpPr/>
          <p:nvPr/>
        </p:nvSpPr>
        <p:spPr bwMode="auto">
          <a:xfrm>
            <a:off x="5152606" y="6294574"/>
            <a:ext cx="6601900" cy="94838"/>
          </a:xfrm>
          <a:prstGeom prst="rect">
            <a:avLst/>
          </a:prstGeom>
          <a:solidFill>
            <a:srgbClr val="C6DEF3">
              <a:lumMod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22"/>
          <p:cNvSpPr txBox="1"/>
          <p:nvPr/>
        </p:nvSpPr>
        <p:spPr>
          <a:xfrm>
            <a:off x="330843" y="205808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Phase I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0880" y="2272934"/>
            <a:ext cx="1452626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项目启动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、系统设计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一阶段电子表单开发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电子表单开发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集成测试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PAD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采购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上线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291636" y="2130987"/>
            <a:ext cx="1860970" cy="94838"/>
          </a:xfrm>
          <a:prstGeom prst="rect">
            <a:avLst/>
          </a:prstGeom>
          <a:solidFill>
            <a:srgbClr val="C6DEF3">
              <a:lumMod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288927" y="2375265"/>
            <a:ext cx="159289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5-Point Star 98"/>
          <p:cNvSpPr/>
          <p:nvPr/>
        </p:nvSpPr>
        <p:spPr bwMode="auto">
          <a:xfrm>
            <a:off x="5139068" y="2028077"/>
            <a:ext cx="272437" cy="274320"/>
          </a:xfrm>
          <a:prstGeom prst="star5">
            <a:avLst>
              <a:gd name="adj" fmla="val 16944"/>
              <a:gd name="hf" fmla="val 105146"/>
              <a:gd name="vf" fmla="val 110557"/>
            </a:avLst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sz="1100" b="1" kern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383992" y="2549519"/>
            <a:ext cx="868118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645648" y="2741389"/>
            <a:ext cx="1000493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 bwMode="auto">
          <a:xfrm flipV="1">
            <a:off x="314417" y="5845797"/>
            <a:ext cx="11440089" cy="1555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TextBox 122"/>
          <p:cNvSpPr txBox="1"/>
          <p:nvPr/>
        </p:nvSpPr>
        <p:spPr>
          <a:xfrm>
            <a:off x="329159" y="61593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上线支持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pic>
        <p:nvPicPr>
          <p:cNvPr id="46" name="图片 4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12" y="5920142"/>
            <a:ext cx="514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5-Point Star 98">
            <a:extLst>
              <a:ext uri="{FF2B5EF4-FFF2-40B4-BE49-F238E27FC236}">
                <a16:creationId xmlns:a16="http://schemas.microsoft.com/office/drawing/2014/main" xmlns="" id="{7D9B9FEE-8B8B-43C1-84E1-E16D0BAE0BAD}"/>
              </a:ext>
            </a:extLst>
          </p:cNvPr>
          <p:cNvSpPr/>
          <p:nvPr/>
        </p:nvSpPr>
        <p:spPr bwMode="auto">
          <a:xfrm>
            <a:off x="9965665" y="3757003"/>
            <a:ext cx="272437" cy="274320"/>
          </a:xfrm>
          <a:prstGeom prst="star5">
            <a:avLst>
              <a:gd name="adj" fmla="val 16944"/>
              <a:gd name="hf" fmla="val 105146"/>
              <a:gd name="vf" fmla="val 110557"/>
            </a:avLst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sz="1100" b="1" kern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32508" y="2026856"/>
            <a:ext cx="831273" cy="4573846"/>
            <a:chOff x="5073357" y="1828162"/>
            <a:chExt cx="831273" cy="4573846"/>
          </a:xfrm>
        </p:grpSpPr>
        <p:cxnSp>
          <p:nvCxnSpPr>
            <p:cNvPr id="47" name="直接箭头连接符 46"/>
            <p:cNvCxnSpPr/>
            <p:nvPr/>
          </p:nvCxnSpPr>
          <p:spPr bwMode="auto">
            <a:xfrm flipV="1">
              <a:off x="5476412" y="1828162"/>
              <a:ext cx="10467" cy="4573846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headEnd type="none" w="med" len="me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8" name="星形: 四角 47"/>
            <p:cNvSpPr/>
            <p:nvPr/>
          </p:nvSpPr>
          <p:spPr>
            <a:xfrm>
              <a:off x="5073357" y="2507711"/>
              <a:ext cx="831273" cy="831273"/>
            </a:xfrm>
            <a:prstGeom prst="star4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8" name="矩形 77"/>
          <p:cNvSpPr/>
          <p:nvPr/>
        </p:nvSpPr>
        <p:spPr bwMode="auto">
          <a:xfrm>
            <a:off x="885453" y="1320932"/>
            <a:ext cx="814200" cy="36000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53" y="1181456"/>
            <a:ext cx="441146" cy="267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计划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3888" y="1353975"/>
            <a:ext cx="441146" cy="267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进度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69FB8AE6-95C2-4911-89CE-61BA98169A1C}"/>
              </a:ext>
            </a:extLst>
          </p:cNvPr>
          <p:cNvSpPr/>
          <p:nvPr/>
        </p:nvSpPr>
        <p:spPr bwMode="auto">
          <a:xfrm>
            <a:off x="885453" y="1477052"/>
            <a:ext cx="814200" cy="36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812E597B-FEC0-4199-9DBF-AB090ACA394C}"/>
              </a:ext>
            </a:extLst>
          </p:cNvPr>
          <p:cNvSpPr/>
          <p:nvPr/>
        </p:nvSpPr>
        <p:spPr bwMode="auto">
          <a:xfrm>
            <a:off x="885129" y="1632850"/>
            <a:ext cx="814524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2002" y="1515991"/>
            <a:ext cx="441146" cy="267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延期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C9ABF1B8-D682-40BD-9BC1-4CB07987D050}"/>
              </a:ext>
            </a:extLst>
          </p:cNvPr>
          <p:cNvSpPr/>
          <p:nvPr/>
        </p:nvSpPr>
        <p:spPr bwMode="auto">
          <a:xfrm>
            <a:off x="3893242" y="2926432"/>
            <a:ext cx="752899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4A743A6C-F1C2-42C5-B79A-0B558B205C7E}"/>
              </a:ext>
            </a:extLst>
          </p:cNvPr>
          <p:cNvSpPr/>
          <p:nvPr/>
        </p:nvSpPr>
        <p:spPr bwMode="auto">
          <a:xfrm>
            <a:off x="4069879" y="3132690"/>
            <a:ext cx="723358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6F6F9C83-8F4F-4ABC-86A5-33E5D7B0790C}"/>
              </a:ext>
            </a:extLst>
          </p:cNvPr>
          <p:cNvSpPr/>
          <p:nvPr/>
        </p:nvSpPr>
        <p:spPr bwMode="auto">
          <a:xfrm>
            <a:off x="4099081" y="3304491"/>
            <a:ext cx="694156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84456D6D-2D18-44EE-91C3-C18103F0C32C}"/>
              </a:ext>
            </a:extLst>
          </p:cNvPr>
          <p:cNvSpPr/>
          <p:nvPr/>
        </p:nvSpPr>
        <p:spPr bwMode="auto">
          <a:xfrm>
            <a:off x="4731874" y="3466914"/>
            <a:ext cx="391834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BE63681C-4A7A-4D22-8BBF-C0CED4471D8F}"/>
              </a:ext>
            </a:extLst>
          </p:cNvPr>
          <p:cNvSpPr/>
          <p:nvPr/>
        </p:nvSpPr>
        <p:spPr bwMode="auto">
          <a:xfrm>
            <a:off x="5152607" y="3880668"/>
            <a:ext cx="4813058" cy="97827"/>
          </a:xfrm>
          <a:prstGeom prst="rect">
            <a:avLst/>
          </a:prstGeom>
          <a:solidFill>
            <a:srgbClr val="C6DEF3">
              <a:lumMod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E2F3F86B-FDF2-47B3-8EFC-A88A95F31590}"/>
              </a:ext>
            </a:extLst>
          </p:cNvPr>
          <p:cNvSpPr/>
          <p:nvPr/>
        </p:nvSpPr>
        <p:spPr bwMode="auto">
          <a:xfrm>
            <a:off x="5153682" y="4118261"/>
            <a:ext cx="823337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6F6F9C83-8F4F-4ABC-86A5-33E5D7B0790C}"/>
              </a:ext>
            </a:extLst>
          </p:cNvPr>
          <p:cNvSpPr/>
          <p:nvPr/>
        </p:nvSpPr>
        <p:spPr bwMode="auto">
          <a:xfrm>
            <a:off x="5387907" y="4326486"/>
            <a:ext cx="694156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6F6F9C83-8F4F-4ABC-86A5-33E5D7B0790C}"/>
              </a:ext>
            </a:extLst>
          </p:cNvPr>
          <p:cNvSpPr/>
          <p:nvPr/>
        </p:nvSpPr>
        <p:spPr bwMode="auto">
          <a:xfrm>
            <a:off x="5620167" y="4510968"/>
            <a:ext cx="694156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6F6F9C83-8F4F-4ABC-86A5-33E5D7B0790C}"/>
              </a:ext>
            </a:extLst>
          </p:cNvPr>
          <p:cNvSpPr/>
          <p:nvPr/>
        </p:nvSpPr>
        <p:spPr bwMode="auto">
          <a:xfrm>
            <a:off x="6066481" y="4691456"/>
            <a:ext cx="726446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6F6F9C83-8F4F-4ABC-86A5-33E5D7B0790C}"/>
              </a:ext>
            </a:extLst>
          </p:cNvPr>
          <p:cNvSpPr/>
          <p:nvPr/>
        </p:nvSpPr>
        <p:spPr bwMode="auto">
          <a:xfrm>
            <a:off x="6243594" y="4882795"/>
            <a:ext cx="726446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6F6F9C83-8F4F-4ABC-86A5-33E5D7B0790C}"/>
              </a:ext>
            </a:extLst>
          </p:cNvPr>
          <p:cNvSpPr/>
          <p:nvPr/>
        </p:nvSpPr>
        <p:spPr bwMode="auto">
          <a:xfrm>
            <a:off x="8447616" y="5036243"/>
            <a:ext cx="726446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6F6F9C83-8F4F-4ABC-86A5-33E5D7B0790C}"/>
              </a:ext>
            </a:extLst>
          </p:cNvPr>
          <p:cNvSpPr/>
          <p:nvPr/>
        </p:nvSpPr>
        <p:spPr bwMode="auto">
          <a:xfrm>
            <a:off x="6842861" y="5228160"/>
            <a:ext cx="1596807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F6F9C83-8F4F-4ABC-86A5-33E5D7B0790C}"/>
              </a:ext>
            </a:extLst>
          </p:cNvPr>
          <p:cNvSpPr/>
          <p:nvPr/>
        </p:nvSpPr>
        <p:spPr bwMode="auto">
          <a:xfrm>
            <a:off x="5886522" y="5440704"/>
            <a:ext cx="3287540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6F6F9C83-8F4F-4ABC-86A5-33E5D7B0790C}"/>
              </a:ext>
            </a:extLst>
          </p:cNvPr>
          <p:cNvSpPr/>
          <p:nvPr/>
        </p:nvSpPr>
        <p:spPr bwMode="auto">
          <a:xfrm>
            <a:off x="9239219" y="5622319"/>
            <a:ext cx="726446" cy="83713"/>
          </a:xfrm>
          <a:prstGeom prst="rect">
            <a:avLst/>
          </a:prstGeom>
          <a:solidFill>
            <a:srgbClr val="C6DEF3">
              <a:lumMod val="75000"/>
            </a:srgbClr>
          </a:solidFill>
          <a:ln w="9525" cap="flat" cmpd="sng" algn="ctr">
            <a:solidFill>
              <a:srgbClr val="C6DEF3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 baseline="-25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02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5224872" y="2561928"/>
            <a:ext cx="1711265" cy="16453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>
                <a:solidFill>
                  <a:srgbClr val="3975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03</a:t>
            </a:r>
            <a:endParaRPr lang="zh-CN" altLang="en-US" sz="8800" dirty="0">
              <a:solidFill>
                <a:srgbClr val="3975B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1" y="2899071"/>
            <a:ext cx="3926048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3200" b="1" spc="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项目团队人员配置</a:t>
            </a:r>
            <a:endParaRPr lang="zh-CN" altLang="en-US" sz="3200" b="1" spc="400" dirty="0">
              <a:solidFill>
                <a:schemeClr val="bg1">
                  <a:lumMod val="75000"/>
                </a:scheme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155"/>
            <a:ext cx="5691499" cy="67433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7248088" y="3808602"/>
            <a:ext cx="39931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通用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16_1*i*1"/>
  <p:tag name="KSO_WM_TEMPLATE_CATEGORY" val="diagram"/>
  <p:tag name="KSO_WM_TEMPLATE_INDEX" val="20194716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274</Words>
  <Application>Microsoft Office PowerPoint</Application>
  <PresentationFormat>宽屏</PresentationFormat>
  <Paragraphs>101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仿宋_GB2312</vt:lpstr>
      <vt:lpstr>思源黑体 CN Bold</vt:lpstr>
      <vt:lpstr>思源黑体 CN Light</vt:lpstr>
      <vt:lpstr>微软雅黑</vt:lpstr>
      <vt:lpstr>微软雅黑 Light</vt:lpstr>
      <vt:lpstr>Arial</vt:lpstr>
      <vt:lpstr>Calibri</vt:lpstr>
      <vt:lpstr>Impact</vt:lpstr>
      <vt:lpstr>Verdana</vt:lpstr>
      <vt:lpstr>Wingdings</vt:lpstr>
      <vt:lpstr>Office 主题​​</vt:lpstr>
      <vt:lpstr>星科PAD系统项目计划</vt:lpstr>
      <vt:lpstr>PowerPoint 演示文稿</vt:lpstr>
      <vt:lpstr>业务总体架构</vt:lpstr>
      <vt:lpstr>系统部署架构</vt:lpstr>
      <vt:lpstr>后台管理系统功能清单</vt:lpstr>
      <vt:lpstr>移动APP系统功能清单</vt:lpstr>
      <vt:lpstr>PowerPoint 演示文稿</vt:lpstr>
      <vt:lpstr>里程碑计划</vt:lpstr>
      <vt:lpstr>PowerPoint 演示文稿</vt:lpstr>
      <vt:lpstr>项目团队人员配置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简约商务通用模板</dc:title>
  <dc:subject>www.33ppt.com</dc:subject>
  <dc:creator>ANSON</dc:creator>
  <cp:lastModifiedBy>leapersun</cp:lastModifiedBy>
  <cp:revision>1991</cp:revision>
  <dcterms:created xsi:type="dcterms:W3CDTF">2016-11-26T04:20:00Z</dcterms:created>
  <dcterms:modified xsi:type="dcterms:W3CDTF">2022-06-29T02:10:16Z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ECBE297DA5F44D7D8563A707CE734358</vt:lpwstr>
  </property>
  <property fmtid="{D5CDD505-2E9C-101B-9397-08002B2CF9AE}" pid="3" name="KSOProductBuildVer">
    <vt:lpwstr>2052-11.1.0.10938</vt:lpwstr>
  </property>
</Properties>
</file>