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4"/>
  </p:sldMasterIdLst>
  <p:notesMasterIdLst>
    <p:notesMasterId r:id="rId17"/>
  </p:notesMasterIdLst>
  <p:sldIdLst>
    <p:sldId id="256" r:id="rId5"/>
    <p:sldId id="518" r:id="rId6"/>
    <p:sldId id="513" r:id="rId7"/>
    <p:sldId id="533" r:id="rId8"/>
    <p:sldId id="534" r:id="rId9"/>
    <p:sldId id="530" r:id="rId10"/>
    <p:sldId id="535" r:id="rId11"/>
    <p:sldId id="536" r:id="rId12"/>
    <p:sldId id="531" r:id="rId13"/>
    <p:sldId id="532" r:id="rId14"/>
    <p:sldId id="537" r:id="rId15"/>
    <p:sldId id="28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808"/>
    <a:srgbClr val="FFCC99"/>
    <a:srgbClr val="FFFFCC"/>
    <a:srgbClr val="FF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C29844C1-D4D5-4149-B90A-983776F2571F}" type="datetimeFigureOut">
              <a:rPr lang="en-US"/>
              <a:pPr>
                <a:defRPr/>
              </a:pPr>
              <a:t>2/20/2019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14396BB-CBD4-4E3F-977B-8240919296A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5B19525-0CA4-4243-A05B-32EB192CDF8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B8A6A-87B6-4D61-9802-43097226205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7BE79-B3B2-4CC6-833A-AB1636851D8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AF3B9-5F9D-4445-A8FB-B6958E6950C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72DF88-F661-4DCE-A368-3D6BB3A1FC2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E2CE50F-0E99-485A-AF8B-AA52DA59D60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6CAEBC-C162-49C8-86A2-561054309F5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84D85B-B9DF-40B9-A133-E6C2548EDBB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D853F-FC1D-4DDD-80BE-E9B9F449393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9B14D7-E94D-428B-9EEC-451BCED3E9E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7DC7590-D5DE-40F7-876D-5582BAA95AF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latin typeface="Arial" charset="0"/>
                <a:cs typeface="+mn-cs"/>
              </a:defRPr>
            </a:lvl1pPr>
            <a:extLst/>
          </a:lstStyle>
          <a:p>
            <a:pPr>
              <a:defRPr/>
            </a:pPr>
            <a:fld id="{012052D4-348B-41F1-8B35-FB7D61280F7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5" r:id="rId2"/>
    <p:sldLayoutId id="2147483820" r:id="rId3"/>
    <p:sldLayoutId id="2147483821" r:id="rId4"/>
    <p:sldLayoutId id="2147483822" r:id="rId5"/>
    <p:sldLayoutId id="2147483823" r:id="rId6"/>
    <p:sldLayoutId id="2147483816" r:id="rId7"/>
    <p:sldLayoutId id="2147483824" r:id="rId8"/>
    <p:sldLayoutId id="2147483825" r:id="rId9"/>
    <p:sldLayoutId id="2147483817" r:id="rId10"/>
    <p:sldLayoutId id="21474838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u="sng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  <a:t>Software Quality assurance</a:t>
            </a:r>
            <a:br>
              <a:rPr lang="en-US" altLang="zh-CN" u="sng" dirty="0">
                <a:solidFill>
                  <a:schemeClr val="bg2">
                    <a:lumMod val="50000"/>
                  </a:schemeClr>
                </a:solidFill>
                <a:ea typeface="宋体" pitchFamily="2" charset="-122"/>
              </a:rPr>
            </a:b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352800"/>
            <a:ext cx="6629400" cy="2438400"/>
          </a:xfrm>
        </p:spPr>
        <p:txBody>
          <a:bodyPr/>
          <a:lstStyle/>
          <a:p>
            <a:pPr marR="0" eaLnBrk="1" hangingPunct="1"/>
            <a:r>
              <a:rPr lang="en-US" altLang="zh-CN" dirty="0">
                <a:ea typeface="宋体" pitchFamily="2" charset="-122"/>
              </a:rPr>
              <a:t>  </a:t>
            </a:r>
            <a:endParaRPr lang="en-US" dirty="0"/>
          </a:p>
          <a:p>
            <a:pPr marR="0" eaLnBrk="1" hangingPunct="1"/>
            <a:endParaRPr lang="en-US" altLang="zh-CN" dirty="0">
              <a:ea typeface="宋体" pitchFamily="2" charset="-122"/>
            </a:endParaRPr>
          </a:p>
          <a:p>
            <a:pPr marR="0" algn="l" eaLnBrk="1" hangingPunct="1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ea typeface="宋体" pitchFamily="2" charset="-122"/>
              </a:rPr>
              <a:t>-MELLOUKI Younes</a:t>
            </a:r>
          </a:p>
          <a:p>
            <a:pPr marR="0" algn="l" eaLnBrk="1" hangingPunct="1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ea typeface="宋体" pitchFamily="2" charset="-122"/>
              </a:rPr>
              <a:t>-ZAZA Zakaria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5339" y="3048000"/>
            <a:ext cx="400302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400" b="1" u="sng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cs typeface="+mn-cs"/>
              </a:rPr>
              <a:t>Program java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F67F54-F1DB-4D38-9D59-EB44FEBC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AF3B9-5F9D-4445-A8FB-B6958E6950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57897862-0296-43A0-88EB-77CAB0BBF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2438400"/>
            <a:ext cx="8598543" cy="1963025"/>
          </a:xfrm>
        </p:spPr>
      </p:pic>
    </p:spTree>
    <p:extLst>
      <p:ext uri="{BB962C8B-B14F-4D97-AF65-F5344CB8AC3E}">
        <p14:creationId xmlns:p14="http://schemas.microsoft.com/office/powerpoint/2010/main" val="403729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917364A-71AB-4A13-96B7-1608A65AA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6" y="163854"/>
            <a:ext cx="8000028" cy="653029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81AC0-4679-4CBB-8B1D-907DC826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AF3B9-5F9D-4445-A8FB-B6958E6950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t3.gstatic.com/images?q=tbn:ANd9GcQ5cjzkfv0aoa_oVbzC1m_bkJ0IxaJgd3d2H7wTY999w0PWpNa2&amp;t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3769764" cy="275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Description of the program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SDLC models classifier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8CDE67F-B692-4BAE-8E88-07617189C4E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876847-58BB-4803-9600-EC907F60FFDE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513" y="338931"/>
            <a:ext cx="8229600" cy="11430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Part1: Interaction 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6FFE26-3DAC-41DF-BAD9-3DE27767A792}"/>
              </a:ext>
            </a:extLst>
          </p:cNvPr>
          <p:cNvSpPr txBox="1">
            <a:spLocks/>
          </p:cNvSpPr>
          <p:nvPr/>
        </p:nvSpPr>
        <p:spPr>
          <a:xfrm>
            <a:off x="417513" y="23622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Part2: Analyze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4B66031-C6D7-4AD1-A5A4-FA6C93B93636}"/>
              </a:ext>
            </a:extLst>
          </p:cNvPr>
          <p:cNvSpPr txBox="1">
            <a:spLocks/>
          </p:cNvSpPr>
          <p:nvPr/>
        </p:nvSpPr>
        <p:spPr>
          <a:xfrm>
            <a:off x="417513" y="4800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Part1: Result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AE3722-E50B-45B9-B4E8-E103B69D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AF3B9-5F9D-4445-A8FB-B6958E6950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48BFE8D8-0BEB-4873-8397-AC06A6ADE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2" y="838200"/>
            <a:ext cx="8775156" cy="4610783"/>
          </a:xfrm>
        </p:spPr>
      </p:pic>
    </p:spTree>
    <p:extLst>
      <p:ext uri="{BB962C8B-B14F-4D97-AF65-F5344CB8AC3E}">
        <p14:creationId xmlns:p14="http://schemas.microsoft.com/office/powerpoint/2010/main" val="110237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1BFBC7-4881-46F4-94E0-3A8CFB1E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AF3B9-5F9D-4445-A8FB-B6958E6950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EBF73B87-6E45-4CF1-BE3D-DB2FC1C8C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3" y="1385130"/>
            <a:ext cx="8782574" cy="3747110"/>
          </a:xfrm>
        </p:spPr>
      </p:pic>
    </p:spTree>
    <p:extLst>
      <p:ext uri="{BB962C8B-B14F-4D97-AF65-F5344CB8AC3E}">
        <p14:creationId xmlns:p14="http://schemas.microsoft.com/office/powerpoint/2010/main" val="151776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876847-58BB-4803-9600-EC907F60FFDE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513" y="338931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Part1: Interaction 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6FFE26-3DAC-41DF-BAD9-3DE27767A792}"/>
              </a:ext>
            </a:extLst>
          </p:cNvPr>
          <p:cNvSpPr txBox="1">
            <a:spLocks/>
          </p:cNvSpPr>
          <p:nvPr/>
        </p:nvSpPr>
        <p:spPr>
          <a:xfrm>
            <a:off x="417513" y="2362200"/>
            <a:ext cx="8229600" cy="114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Part2: Analyze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4B66031-C6D7-4AD1-A5A4-FA6C93B93636}"/>
              </a:ext>
            </a:extLst>
          </p:cNvPr>
          <p:cNvSpPr txBox="1">
            <a:spLocks/>
          </p:cNvSpPr>
          <p:nvPr/>
        </p:nvSpPr>
        <p:spPr>
          <a:xfrm>
            <a:off x="417513" y="4800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Part1: Result </a:t>
            </a:r>
          </a:p>
        </p:txBody>
      </p:sp>
    </p:spTree>
    <p:extLst>
      <p:ext uri="{BB962C8B-B14F-4D97-AF65-F5344CB8AC3E}">
        <p14:creationId xmlns:p14="http://schemas.microsoft.com/office/powerpoint/2010/main" val="7752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50A3DD-AD58-4A63-A624-0457FDF7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AF3B9-5F9D-4445-A8FB-B6958E6950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D5407910-3FE9-4E50-84A6-AB81A51F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6" y="1481138"/>
            <a:ext cx="7588108" cy="4525962"/>
          </a:xfrm>
        </p:spPr>
      </p:pic>
    </p:spTree>
    <p:extLst>
      <p:ext uri="{BB962C8B-B14F-4D97-AF65-F5344CB8AC3E}">
        <p14:creationId xmlns:p14="http://schemas.microsoft.com/office/powerpoint/2010/main" val="275327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E39BFF-2C49-402A-A13D-7B239266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AF3B9-5F9D-4445-A8FB-B6958E6950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0383D4C-2FE1-4272-AC84-2219D5AB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74" y="1481138"/>
            <a:ext cx="5941452" cy="4525962"/>
          </a:xfrm>
        </p:spPr>
      </p:pic>
    </p:spTree>
    <p:extLst>
      <p:ext uri="{BB962C8B-B14F-4D97-AF65-F5344CB8AC3E}">
        <p14:creationId xmlns:p14="http://schemas.microsoft.com/office/powerpoint/2010/main" val="381555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B876847-58BB-4803-9600-EC907F60FFDE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7513" y="338931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Part1: Interaction 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06FFE26-3DAC-41DF-BAD9-3DE27767A792}"/>
              </a:ext>
            </a:extLst>
          </p:cNvPr>
          <p:cNvSpPr txBox="1">
            <a:spLocks/>
          </p:cNvSpPr>
          <p:nvPr/>
        </p:nvSpPr>
        <p:spPr>
          <a:xfrm>
            <a:off x="417513" y="23622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Part2: Analyze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4B66031-C6D7-4AD1-A5A4-FA6C93B93636}"/>
              </a:ext>
            </a:extLst>
          </p:cNvPr>
          <p:cNvSpPr txBox="1">
            <a:spLocks/>
          </p:cNvSpPr>
          <p:nvPr/>
        </p:nvSpPr>
        <p:spPr>
          <a:xfrm>
            <a:off x="417513" y="4800600"/>
            <a:ext cx="82296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Part1: Result </a:t>
            </a:r>
          </a:p>
        </p:txBody>
      </p:sp>
    </p:spTree>
    <p:extLst>
      <p:ext uri="{BB962C8B-B14F-4D97-AF65-F5344CB8AC3E}">
        <p14:creationId xmlns:p14="http://schemas.microsoft.com/office/powerpoint/2010/main" val="2097645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7857A539FE0C44A8546418160C7DBF" ma:contentTypeVersion="0" ma:contentTypeDescription="Create a new document." ma:contentTypeScope="" ma:versionID="b39cd1aa78e345ad088cfe3fc2092ef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31D95B0-94F8-4A56-A320-EF41B7A7863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25B012-62AA-4913-AB57-679431515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6EE9DB-8549-4553-8820-09F13DF5C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7129</TotalTime>
  <Words>56</Words>
  <Application>Microsoft Office PowerPoint</Application>
  <PresentationFormat>Affichage à l'écran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Software Quality assurance </vt:lpstr>
      <vt:lpstr>Description of the program</vt:lpstr>
      <vt:lpstr>Part1: Interaction </vt:lpstr>
      <vt:lpstr>Présentation PowerPoint</vt:lpstr>
      <vt:lpstr>Présentation PowerPoint</vt:lpstr>
      <vt:lpstr>Part1: Interaction </vt:lpstr>
      <vt:lpstr>Présentation PowerPoint</vt:lpstr>
      <vt:lpstr>Présentation PowerPoint</vt:lpstr>
      <vt:lpstr>Part1: Interaction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Younes MELLOUKI</cp:lastModifiedBy>
  <cp:revision>349</cp:revision>
  <cp:lastPrinted>1601-01-01T00:00:00Z</cp:lastPrinted>
  <dcterms:created xsi:type="dcterms:W3CDTF">1601-01-01T00:00:00Z</dcterms:created>
  <dcterms:modified xsi:type="dcterms:W3CDTF">2019-02-20T00:52:18Z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