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57" r:id="rId4"/>
    <p:sldId id="269" r:id="rId5"/>
    <p:sldId id="270" r:id="rId6"/>
    <p:sldId id="271" r:id="rId7"/>
    <p:sldId id="261" r:id="rId8"/>
    <p:sldId id="274" r:id="rId9"/>
    <p:sldId id="275" r:id="rId10"/>
    <p:sldId id="272" r:id="rId11"/>
    <p:sldId id="273" r:id="rId12"/>
    <p:sldId id="260" r:id="rId13"/>
    <p:sldId id="259" r:id="rId14"/>
    <p:sldId id="276" r:id="rId15"/>
    <p:sldId id="262" r:id="rId16"/>
    <p:sldId id="278" r:id="rId17"/>
    <p:sldId id="279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04040"/>
    <a:srgbClr val="CE295E"/>
    <a:srgbClr val="A6A6A6"/>
    <a:srgbClr val="F2F2F2"/>
    <a:srgbClr val="BFBFBF"/>
    <a:srgbClr val="E37777"/>
    <a:srgbClr val="64A4CA"/>
    <a:srgbClr val="66C5F3"/>
    <a:srgbClr val="F2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3049" autoAdjust="0"/>
  </p:normalViewPr>
  <p:slideViewPr>
    <p:cSldViewPr snapToGrid="0" showGuides="1">
      <p:cViewPr varScale="1">
        <p:scale>
          <a:sx n="116" d="100"/>
          <a:sy n="116" d="100"/>
        </p:scale>
        <p:origin x="108" y="186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5-4FB2-9A47-7A8B2E07B7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0404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15-4FB2-9A47-7A8B2E07B7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CE295E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15-4FB2-9A47-7A8B2E07B7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99106480"/>
        <c:axId val="799110008"/>
      </c:barChart>
      <c:catAx>
        <c:axId val="799106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99110008"/>
        <c:crosses val="autoZero"/>
        <c:auto val="1"/>
        <c:lblAlgn val="ctr"/>
        <c:lblOffset val="100"/>
        <c:noMultiLvlLbl val="0"/>
      </c:catAx>
      <c:valAx>
        <c:axId val="799110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9910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023A0-2B54-4E79-AA20-143385AB9A6C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DEA9-6F4F-4540-9E5D-C6F39079A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67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90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5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lIns="0" tIns="0" rIns="0" bIns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ournal.frontiersin.org/article/10.3389/fmars.2016.00198" TargetMode="Externa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stats.stackexchange.com/questions/348317/bias-variance-tradeoff-where-is-the-u-shape-on-the-test-s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348317/bias-variance-tradeoff-where-is-the-u-shape-on-the-test-se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tmp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player.com/slide/6414974/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player.com/slide/6414974/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cerstaging.org/references-tools/Pages/What-is-Cancer-Staging.aspx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hyperlink" Target="https://datascience.stackexchange.com/questions/26274/after-a-feature-scaling-do-i-have-the-same-initial-information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 of a city. 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67698" y="1224091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3906465" y="3149481"/>
            <a:ext cx="437906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</a:rPr>
              <a:t>ACCIDENTS DATA ANALYSING </a:t>
            </a:r>
          </a:p>
        </p:txBody>
      </p:sp>
      <p:sp>
        <p:nvSpPr>
          <p:cNvPr id="18" name="Freeform 29" descr="This is an icon of a clock.">
            <a:extLst>
              <a:ext uri="{FF2B5EF4-FFF2-40B4-BE49-F238E27FC236}">
                <a16:creationId xmlns:a16="http://schemas.microsoft.com/office/drawing/2014/main" id="{67C7320D-C0D5-4F16-AE9B-39B0CB6441BC}"/>
              </a:ext>
            </a:extLst>
          </p:cNvPr>
          <p:cNvSpPr>
            <a:spLocks noEditPoints="1"/>
          </p:cNvSpPr>
          <p:nvPr/>
        </p:nvSpPr>
        <p:spPr bwMode="auto">
          <a:xfrm>
            <a:off x="5819775" y="2655893"/>
            <a:ext cx="552450" cy="394256"/>
          </a:xfrm>
          <a:custGeom>
            <a:avLst/>
            <a:gdLst>
              <a:gd name="T0" fmla="*/ 0 w 96"/>
              <a:gd name="T1" fmla="*/ 48 h 68"/>
              <a:gd name="T2" fmla="*/ 2 w 96"/>
              <a:gd name="T3" fmla="*/ 68 h 68"/>
              <a:gd name="T4" fmla="*/ 96 w 96"/>
              <a:gd name="T5" fmla="*/ 66 h 68"/>
              <a:gd name="T6" fmla="*/ 48 w 96"/>
              <a:gd name="T7" fmla="*/ 0 h 68"/>
              <a:gd name="T8" fmla="*/ 61 w 96"/>
              <a:gd name="T9" fmla="*/ 12 h 68"/>
              <a:gd name="T10" fmla="*/ 64 w 96"/>
              <a:gd name="T11" fmla="*/ 14 h 68"/>
              <a:gd name="T12" fmla="*/ 59 w 96"/>
              <a:gd name="T13" fmla="*/ 22 h 68"/>
              <a:gd name="T14" fmla="*/ 58 w 96"/>
              <a:gd name="T15" fmla="*/ 19 h 68"/>
              <a:gd name="T16" fmla="*/ 48 w 96"/>
              <a:gd name="T17" fmla="*/ 8 h 68"/>
              <a:gd name="T18" fmla="*/ 50 w 96"/>
              <a:gd name="T19" fmla="*/ 18 h 68"/>
              <a:gd name="T20" fmla="*/ 46 w 96"/>
              <a:gd name="T21" fmla="*/ 18 h 68"/>
              <a:gd name="T22" fmla="*/ 18 w 96"/>
              <a:gd name="T23" fmla="*/ 52 h 68"/>
              <a:gd name="T24" fmla="*/ 8 w 96"/>
              <a:gd name="T25" fmla="*/ 50 h 68"/>
              <a:gd name="T26" fmla="*/ 18 w 96"/>
              <a:gd name="T27" fmla="*/ 48 h 68"/>
              <a:gd name="T28" fmla="*/ 18 w 96"/>
              <a:gd name="T29" fmla="*/ 52 h 68"/>
              <a:gd name="T30" fmla="*/ 20 w 96"/>
              <a:gd name="T31" fmla="*/ 38 h 68"/>
              <a:gd name="T32" fmla="*/ 12 w 96"/>
              <a:gd name="T33" fmla="*/ 35 h 68"/>
              <a:gd name="T34" fmla="*/ 14 w 96"/>
              <a:gd name="T35" fmla="*/ 31 h 68"/>
              <a:gd name="T36" fmla="*/ 22 w 96"/>
              <a:gd name="T37" fmla="*/ 37 h 68"/>
              <a:gd name="T38" fmla="*/ 27 w 96"/>
              <a:gd name="T39" fmla="*/ 29 h 68"/>
              <a:gd name="T40" fmla="*/ 20 w 96"/>
              <a:gd name="T41" fmla="*/ 22 h 68"/>
              <a:gd name="T42" fmla="*/ 23 w 96"/>
              <a:gd name="T43" fmla="*/ 20 h 68"/>
              <a:gd name="T44" fmla="*/ 28 w 96"/>
              <a:gd name="T45" fmla="*/ 28 h 68"/>
              <a:gd name="T46" fmla="*/ 37 w 96"/>
              <a:gd name="T47" fmla="*/ 22 h 68"/>
              <a:gd name="T48" fmla="*/ 32 w 96"/>
              <a:gd name="T49" fmla="*/ 14 h 68"/>
              <a:gd name="T50" fmla="*/ 35 w 96"/>
              <a:gd name="T51" fmla="*/ 12 h 68"/>
              <a:gd name="T52" fmla="*/ 37 w 96"/>
              <a:gd name="T53" fmla="*/ 22 h 68"/>
              <a:gd name="T54" fmla="*/ 48 w 96"/>
              <a:gd name="T55" fmla="*/ 56 h 68"/>
              <a:gd name="T56" fmla="*/ 48 w 96"/>
              <a:gd name="T57" fmla="*/ 40 h 68"/>
              <a:gd name="T58" fmla="*/ 71 w 96"/>
              <a:gd name="T59" fmla="*/ 22 h 68"/>
              <a:gd name="T60" fmla="*/ 73 w 96"/>
              <a:gd name="T61" fmla="*/ 25 h 68"/>
              <a:gd name="T62" fmla="*/ 56 w 96"/>
              <a:gd name="T63" fmla="*/ 48 h 68"/>
              <a:gd name="T64" fmla="*/ 75 w 96"/>
              <a:gd name="T65" fmla="*/ 35 h 68"/>
              <a:gd name="T66" fmla="*/ 85 w 96"/>
              <a:gd name="T67" fmla="*/ 33 h 68"/>
              <a:gd name="T68" fmla="*/ 76 w 96"/>
              <a:gd name="T69" fmla="*/ 38 h 68"/>
              <a:gd name="T70" fmla="*/ 74 w 96"/>
              <a:gd name="T71" fmla="*/ 37 h 68"/>
              <a:gd name="T72" fmla="*/ 86 w 96"/>
              <a:gd name="T73" fmla="*/ 52 h 68"/>
              <a:gd name="T74" fmla="*/ 76 w 96"/>
              <a:gd name="T75" fmla="*/ 50 h 68"/>
              <a:gd name="T76" fmla="*/ 78 w 96"/>
              <a:gd name="T77" fmla="*/ 48 h 68"/>
              <a:gd name="T78" fmla="*/ 88 w 96"/>
              <a:gd name="T79" fmla="*/ 5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68">
                <a:moveTo>
                  <a:pt x="48" y="0"/>
                </a:moveTo>
                <a:cubicBezTo>
                  <a:pt x="22" y="0"/>
                  <a:pt x="0" y="21"/>
                  <a:pt x="0" y="48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1" y="68"/>
                  <a:pt x="2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5" y="68"/>
                  <a:pt x="96" y="67"/>
                  <a:pt x="96" y="66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21"/>
                  <a:pt x="74" y="0"/>
                  <a:pt x="48" y="0"/>
                </a:cubicBezTo>
                <a:close/>
                <a:moveTo>
                  <a:pt x="58" y="19"/>
                </a:moveTo>
                <a:cubicBezTo>
                  <a:pt x="61" y="12"/>
                  <a:pt x="61" y="12"/>
                  <a:pt x="61" y="12"/>
                </a:cubicBezTo>
                <a:cubicBezTo>
                  <a:pt x="61" y="11"/>
                  <a:pt x="62" y="10"/>
                  <a:pt x="63" y="11"/>
                </a:cubicBezTo>
                <a:cubicBezTo>
                  <a:pt x="64" y="11"/>
                  <a:pt x="65" y="12"/>
                  <a:pt x="64" y="14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2"/>
                  <a:pt x="60" y="22"/>
                  <a:pt x="59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58" y="22"/>
                  <a:pt x="57" y="20"/>
                  <a:pt x="58" y="19"/>
                </a:cubicBezTo>
                <a:close/>
                <a:moveTo>
                  <a:pt x="46" y="10"/>
                </a:moveTo>
                <a:cubicBezTo>
                  <a:pt x="46" y="9"/>
                  <a:pt x="47" y="8"/>
                  <a:pt x="48" y="8"/>
                </a:cubicBezTo>
                <a:cubicBezTo>
                  <a:pt x="49" y="8"/>
                  <a:pt x="50" y="9"/>
                  <a:pt x="50" y="1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9"/>
                  <a:pt x="49" y="20"/>
                  <a:pt x="48" y="20"/>
                </a:cubicBezTo>
                <a:cubicBezTo>
                  <a:pt x="47" y="20"/>
                  <a:pt x="46" y="19"/>
                  <a:pt x="46" y="18"/>
                </a:cubicBezTo>
                <a:lnTo>
                  <a:pt x="46" y="10"/>
                </a:lnTo>
                <a:close/>
                <a:moveTo>
                  <a:pt x="18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8" y="51"/>
                  <a:pt x="8" y="50"/>
                </a:cubicBezTo>
                <a:cubicBezTo>
                  <a:pt x="8" y="49"/>
                  <a:pt x="9" y="48"/>
                  <a:pt x="10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9" y="48"/>
                  <a:pt x="20" y="49"/>
                  <a:pt x="20" y="50"/>
                </a:cubicBezTo>
                <a:cubicBezTo>
                  <a:pt x="20" y="51"/>
                  <a:pt x="19" y="52"/>
                  <a:pt x="18" y="52"/>
                </a:cubicBezTo>
                <a:close/>
                <a:moveTo>
                  <a:pt x="22" y="37"/>
                </a:moveTo>
                <a:cubicBezTo>
                  <a:pt x="22" y="38"/>
                  <a:pt x="21" y="38"/>
                  <a:pt x="20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2" y="35"/>
                  <a:pt x="12" y="35"/>
                  <a:pt x="12" y="35"/>
                </a:cubicBezTo>
                <a:cubicBezTo>
                  <a:pt x="11" y="35"/>
                  <a:pt x="11" y="34"/>
                  <a:pt x="11" y="33"/>
                </a:cubicBezTo>
                <a:cubicBezTo>
                  <a:pt x="11" y="32"/>
                  <a:pt x="13" y="31"/>
                  <a:pt x="14" y="31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6"/>
                  <a:pt x="22" y="37"/>
                </a:cubicBezTo>
                <a:close/>
                <a:moveTo>
                  <a:pt x="28" y="28"/>
                </a:moveTo>
                <a:cubicBezTo>
                  <a:pt x="28" y="28"/>
                  <a:pt x="27" y="29"/>
                  <a:pt x="27" y="29"/>
                </a:cubicBezTo>
                <a:cubicBezTo>
                  <a:pt x="26" y="29"/>
                  <a:pt x="26" y="28"/>
                  <a:pt x="25" y="28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2"/>
                  <a:pt x="19" y="20"/>
                  <a:pt x="20" y="20"/>
                </a:cubicBezTo>
                <a:cubicBezTo>
                  <a:pt x="21" y="19"/>
                  <a:pt x="22" y="19"/>
                  <a:pt x="23" y="20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6"/>
                  <a:pt x="29" y="27"/>
                  <a:pt x="28" y="28"/>
                </a:cubicBezTo>
                <a:close/>
                <a:moveTo>
                  <a:pt x="37" y="22"/>
                </a:moveTo>
                <a:cubicBezTo>
                  <a:pt x="37" y="22"/>
                  <a:pt x="37" y="22"/>
                  <a:pt x="37" y="22"/>
                </a:cubicBezTo>
                <a:cubicBezTo>
                  <a:pt x="36" y="22"/>
                  <a:pt x="35" y="22"/>
                  <a:pt x="35" y="21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2" y="11"/>
                  <a:pt x="33" y="11"/>
                </a:cubicBezTo>
                <a:cubicBezTo>
                  <a:pt x="34" y="10"/>
                  <a:pt x="35" y="11"/>
                  <a:pt x="35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39" y="20"/>
                  <a:pt x="38" y="22"/>
                  <a:pt x="37" y="22"/>
                </a:cubicBezTo>
                <a:close/>
                <a:moveTo>
                  <a:pt x="56" y="48"/>
                </a:moveTo>
                <a:cubicBezTo>
                  <a:pt x="56" y="52"/>
                  <a:pt x="52" y="56"/>
                  <a:pt x="48" y="56"/>
                </a:cubicBezTo>
                <a:cubicBezTo>
                  <a:pt x="44" y="56"/>
                  <a:pt x="40" y="52"/>
                  <a:pt x="40" y="48"/>
                </a:cubicBezTo>
                <a:cubicBezTo>
                  <a:pt x="40" y="43"/>
                  <a:pt x="44" y="40"/>
                  <a:pt x="48" y="40"/>
                </a:cubicBezTo>
                <a:cubicBezTo>
                  <a:pt x="49" y="40"/>
                  <a:pt x="51" y="40"/>
                  <a:pt x="52" y="41"/>
                </a:cubicBezTo>
                <a:cubicBezTo>
                  <a:pt x="71" y="22"/>
                  <a:pt x="71" y="22"/>
                  <a:pt x="71" y="22"/>
                </a:cubicBezTo>
                <a:cubicBezTo>
                  <a:pt x="71" y="22"/>
                  <a:pt x="73" y="22"/>
                  <a:pt x="73" y="22"/>
                </a:cubicBezTo>
                <a:cubicBezTo>
                  <a:pt x="74" y="23"/>
                  <a:pt x="74" y="24"/>
                  <a:pt x="73" y="25"/>
                </a:cubicBezTo>
                <a:cubicBezTo>
                  <a:pt x="55" y="44"/>
                  <a:pt x="55" y="44"/>
                  <a:pt x="55" y="44"/>
                </a:cubicBezTo>
                <a:cubicBezTo>
                  <a:pt x="56" y="45"/>
                  <a:pt x="56" y="46"/>
                  <a:pt x="56" y="48"/>
                </a:cubicBezTo>
                <a:close/>
                <a:moveTo>
                  <a:pt x="74" y="37"/>
                </a:moveTo>
                <a:cubicBezTo>
                  <a:pt x="73" y="36"/>
                  <a:pt x="74" y="35"/>
                  <a:pt x="75" y="35"/>
                </a:cubicBezTo>
                <a:cubicBezTo>
                  <a:pt x="82" y="31"/>
                  <a:pt x="82" y="31"/>
                  <a:pt x="82" y="31"/>
                </a:cubicBezTo>
                <a:cubicBezTo>
                  <a:pt x="83" y="31"/>
                  <a:pt x="85" y="32"/>
                  <a:pt x="85" y="33"/>
                </a:cubicBezTo>
                <a:cubicBezTo>
                  <a:pt x="85" y="34"/>
                  <a:pt x="85" y="35"/>
                  <a:pt x="84" y="35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5" y="38"/>
                  <a:pt x="74" y="38"/>
                  <a:pt x="74" y="37"/>
                </a:cubicBezTo>
                <a:close/>
                <a:moveTo>
                  <a:pt x="86" y="52"/>
                </a:moveTo>
                <a:cubicBezTo>
                  <a:pt x="86" y="52"/>
                  <a:pt x="86" y="52"/>
                  <a:pt x="86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7" y="52"/>
                  <a:pt x="76" y="51"/>
                  <a:pt x="76" y="50"/>
                </a:cubicBezTo>
                <a:cubicBezTo>
                  <a:pt x="76" y="49"/>
                  <a:pt x="77" y="48"/>
                  <a:pt x="78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7" y="48"/>
                  <a:pt x="88" y="49"/>
                  <a:pt x="88" y="50"/>
                </a:cubicBezTo>
                <a:cubicBezTo>
                  <a:pt x="88" y="51"/>
                  <a:pt x="87" y="52"/>
                  <a:pt x="86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457E54-1FC4-4040-9DF5-1D27FD6BB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-6742765" y="-1434593"/>
            <a:ext cx="3681702" cy="3681702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0D1C37-27ED-4160-AE67-E6F23CD5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310594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8722C52-9CB4-45C1-82EB-9196F64D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31" y="1235756"/>
            <a:ext cx="2032000" cy="1117600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1FC803C-5FC7-4A18-BA6E-5DBD33A7F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31" y="2832238"/>
            <a:ext cx="2032000" cy="1117600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433DA3-7C45-4A76-A8BA-7C9E688B7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31" y="4428720"/>
            <a:ext cx="2032000" cy="111760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95B40-5207-47C4-80D3-12F9AAE78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800" y="666751"/>
            <a:ext cx="12527730" cy="5695950"/>
            <a:chOff x="1250950" y="914400"/>
            <a:chExt cx="6398080" cy="2908996"/>
          </a:xfrm>
          <a:effectLst/>
        </p:grpSpPr>
        <p:sp>
          <p:nvSpPr>
            <p:cNvPr id="19" name="Rounded Rectangle 22">
              <a:extLst>
                <a:ext uri="{FF2B5EF4-FFF2-40B4-BE49-F238E27FC236}">
                  <a16:creationId xmlns:a16="http://schemas.microsoft.com/office/drawing/2014/main" id="{C1454E1C-BFBC-4A22-856A-E784DC9F0092}"/>
                </a:ext>
              </a:extLst>
            </p:cNvPr>
            <p:cNvSpPr/>
            <p:nvPr/>
          </p:nvSpPr>
          <p:spPr>
            <a:xfrm>
              <a:off x="1257299" y="3740139"/>
              <a:ext cx="6391731" cy="8325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 Same Side Corner Rectangle 23">
              <a:extLst>
                <a:ext uri="{FF2B5EF4-FFF2-40B4-BE49-F238E27FC236}">
                  <a16:creationId xmlns:a16="http://schemas.microsoft.com/office/drawing/2014/main" id="{26DAC503-35EF-4C7A-98E1-7C2E500B299D}"/>
                </a:ext>
              </a:extLst>
            </p:cNvPr>
            <p:cNvSpPr/>
            <p:nvPr/>
          </p:nvSpPr>
          <p:spPr>
            <a:xfrm>
              <a:off x="2209800" y="914400"/>
              <a:ext cx="4605211" cy="2757714"/>
            </a:xfrm>
            <a:prstGeom prst="round2SameRect">
              <a:avLst>
                <a:gd name="adj1" fmla="val 5842"/>
                <a:gd name="adj2" fmla="val 0"/>
              </a:avLst>
            </a:prstGeom>
            <a:gradFill>
              <a:gsLst>
                <a:gs pos="0">
                  <a:schemeClr val="tx1"/>
                </a:gs>
                <a:gs pos="5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38100">
              <a:gradFill flip="none" rotWithShape="1">
                <a:gsLst>
                  <a:gs pos="0">
                    <a:schemeClr val="bg1">
                      <a:lumMod val="79000"/>
                    </a:schemeClr>
                  </a:gs>
                  <a:gs pos="100000">
                    <a:schemeClr val="bg1">
                      <a:lumMod val="87000"/>
                    </a:schemeClr>
                  </a:gs>
                  <a:gs pos="51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  <a:effectLst/>
            <a:scene3d>
              <a:camera prst="orthographicFront"/>
              <a:lightRig rig="threePt" dir="t"/>
            </a:scene3d>
            <a:sp3d>
              <a:bevelT w="50800" h="508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53BCE3-CE7E-43A5-9A5C-DE2189790136}"/>
                </a:ext>
              </a:extLst>
            </p:cNvPr>
            <p:cNvSpPr/>
            <p:nvPr/>
          </p:nvSpPr>
          <p:spPr>
            <a:xfrm>
              <a:off x="2340705" y="1074057"/>
              <a:ext cx="4343400" cy="2435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C5411E-69A4-4222-B2CF-3312C24728B1}"/>
                </a:ext>
              </a:extLst>
            </p:cNvPr>
            <p:cNvSpPr/>
            <p:nvPr/>
          </p:nvSpPr>
          <p:spPr>
            <a:xfrm>
              <a:off x="1257299" y="3659415"/>
              <a:ext cx="6391729" cy="12541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43DFE1-83F6-43B2-93D7-B7EBB773F982}"/>
                </a:ext>
              </a:extLst>
            </p:cNvPr>
            <p:cNvCxnSpPr/>
            <p:nvPr/>
          </p:nvCxnSpPr>
          <p:spPr>
            <a:xfrm>
              <a:off x="1250950" y="3775402"/>
              <a:ext cx="6391729" cy="0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83000"/>
                      <a:alpha val="46000"/>
                    </a:schemeClr>
                  </a:gs>
                </a:gsLst>
                <a:lin ang="10800000" scaled="1"/>
                <a:tileRect/>
              </a:gradFill>
            </a:ln>
            <a:effectLst>
              <a:outerShdw blurRad="12700" dir="5400000" algn="t" rotWithShape="0">
                <a:schemeClr val="bg1">
                  <a:lumMod val="75000"/>
                  <a:alpha val="64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7">
              <a:extLst>
                <a:ext uri="{FF2B5EF4-FFF2-40B4-BE49-F238E27FC236}">
                  <a16:creationId xmlns:a16="http://schemas.microsoft.com/office/drawing/2014/main" id="{3D1BE8A8-DA1B-423B-9829-BFA00D53EEEB}"/>
                </a:ext>
              </a:extLst>
            </p:cNvPr>
            <p:cNvSpPr/>
            <p:nvPr/>
          </p:nvSpPr>
          <p:spPr>
            <a:xfrm>
              <a:off x="7085489" y="3730171"/>
              <a:ext cx="267654" cy="36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 Single Corner Rectangle 28">
              <a:extLst>
                <a:ext uri="{FF2B5EF4-FFF2-40B4-BE49-F238E27FC236}">
                  <a16:creationId xmlns:a16="http://schemas.microsoft.com/office/drawing/2014/main" id="{848914F0-4B71-4120-8AAC-B1AC18F5E0D0}"/>
                </a:ext>
              </a:extLst>
            </p:cNvPr>
            <p:cNvSpPr/>
            <p:nvPr/>
          </p:nvSpPr>
          <p:spPr>
            <a:xfrm rot="10800000" flipH="1">
              <a:off x="7366908" y="3659414"/>
              <a:ext cx="282121" cy="163982"/>
            </a:xfrm>
            <a:prstGeom prst="round1Rect">
              <a:avLst>
                <a:gd name="adj" fmla="val 21302"/>
              </a:avLst>
            </a:prstGeom>
            <a:gradFill>
              <a:gsLst>
                <a:gs pos="0">
                  <a:schemeClr val="bg1">
                    <a:alpha val="64000"/>
                  </a:schemeClr>
                </a:gs>
                <a:gs pos="100000">
                  <a:schemeClr val="bg1">
                    <a:lumMod val="83000"/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 Single Corner Rectangle 29">
              <a:extLst>
                <a:ext uri="{FF2B5EF4-FFF2-40B4-BE49-F238E27FC236}">
                  <a16:creationId xmlns:a16="http://schemas.microsoft.com/office/drawing/2014/main" id="{9C0D9DD6-12DD-4898-ACA1-6EA3DAB989C9}"/>
                </a:ext>
              </a:extLst>
            </p:cNvPr>
            <p:cNvSpPr/>
            <p:nvPr/>
          </p:nvSpPr>
          <p:spPr>
            <a:xfrm rot="10800000">
              <a:off x="1257295" y="3659414"/>
              <a:ext cx="282121" cy="163982"/>
            </a:xfrm>
            <a:prstGeom prst="round1Rect">
              <a:avLst>
                <a:gd name="adj" fmla="val 21302"/>
              </a:avLst>
            </a:prstGeom>
            <a:gradFill>
              <a:gsLst>
                <a:gs pos="0">
                  <a:schemeClr val="bg1">
                    <a:alpha val="27000"/>
                  </a:schemeClr>
                </a:gs>
                <a:gs pos="100000">
                  <a:schemeClr val="bg1">
                    <a:lumMod val="83000"/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 Same Side Corner Rectangle 30">
              <a:extLst>
                <a:ext uri="{FF2B5EF4-FFF2-40B4-BE49-F238E27FC236}">
                  <a16:creationId xmlns:a16="http://schemas.microsoft.com/office/drawing/2014/main" id="{42757DC2-305F-4D2D-8A0C-0E58CA723687}"/>
                </a:ext>
              </a:extLst>
            </p:cNvPr>
            <p:cNvSpPr/>
            <p:nvPr/>
          </p:nvSpPr>
          <p:spPr>
            <a:xfrm rot="10800000">
              <a:off x="3931784" y="3672340"/>
              <a:ext cx="1042761" cy="67696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innerShdw blurRad="254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 Same Side Corner Rectangle 19">
              <a:extLst>
                <a:ext uri="{FF2B5EF4-FFF2-40B4-BE49-F238E27FC236}">
                  <a16:creationId xmlns:a16="http://schemas.microsoft.com/office/drawing/2014/main" id="{D78F18D8-4B90-4730-99AA-0BF8CCFDA4EE}"/>
                </a:ext>
              </a:extLst>
            </p:cNvPr>
            <p:cNvSpPr/>
            <p:nvPr/>
          </p:nvSpPr>
          <p:spPr>
            <a:xfrm>
              <a:off x="4574594" y="914400"/>
              <a:ext cx="2240418" cy="2757714"/>
            </a:xfrm>
            <a:custGeom>
              <a:avLst/>
              <a:gdLst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2757714 h 2757714"/>
                <a:gd name="connsiteX7" fmla="*/ 0 w 4605211"/>
                <a:gd name="connsiteY7" fmla="*/ 161106 h 2757714"/>
                <a:gd name="connsiteX8" fmla="*/ 161106 w 4605211"/>
                <a:gd name="connsiteY8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161106 h 2757714"/>
                <a:gd name="connsiteX7" fmla="*/ 161106 w 4605211"/>
                <a:gd name="connsiteY7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161106 h 2757714"/>
                <a:gd name="connsiteX7" fmla="*/ 161106 w 4605211"/>
                <a:gd name="connsiteY7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161106 w 4605211"/>
                <a:gd name="connsiteY6" fmla="*/ 0 h 2757714"/>
                <a:gd name="connsiteX0" fmla="*/ 37552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3755206 w 4605211"/>
                <a:gd name="connsiteY6" fmla="*/ 0 h 2757714"/>
                <a:gd name="connsiteX0" fmla="*/ 1735906 w 2585911"/>
                <a:gd name="connsiteY0" fmla="*/ 0 h 2757714"/>
                <a:gd name="connsiteX1" fmla="*/ 2424805 w 2585911"/>
                <a:gd name="connsiteY1" fmla="*/ 0 h 2757714"/>
                <a:gd name="connsiteX2" fmla="*/ 2585911 w 2585911"/>
                <a:gd name="connsiteY2" fmla="*/ 161106 h 2757714"/>
                <a:gd name="connsiteX3" fmla="*/ 2585911 w 2585911"/>
                <a:gd name="connsiteY3" fmla="*/ 2757714 h 2757714"/>
                <a:gd name="connsiteX4" fmla="*/ 2585911 w 2585911"/>
                <a:gd name="connsiteY4" fmla="*/ 2757714 h 2757714"/>
                <a:gd name="connsiteX5" fmla="*/ 0 w 2585911"/>
                <a:gd name="connsiteY5" fmla="*/ 2732314 h 2757714"/>
                <a:gd name="connsiteX6" fmla="*/ 1735906 w 2585911"/>
                <a:gd name="connsiteY6" fmla="*/ 0 h 2757714"/>
                <a:gd name="connsiteX0" fmla="*/ 1147198 w 1997203"/>
                <a:gd name="connsiteY0" fmla="*/ 0 h 2757714"/>
                <a:gd name="connsiteX1" fmla="*/ 1836097 w 1997203"/>
                <a:gd name="connsiteY1" fmla="*/ 0 h 2757714"/>
                <a:gd name="connsiteX2" fmla="*/ 1997203 w 1997203"/>
                <a:gd name="connsiteY2" fmla="*/ 161106 h 2757714"/>
                <a:gd name="connsiteX3" fmla="*/ 1997203 w 1997203"/>
                <a:gd name="connsiteY3" fmla="*/ 2757714 h 2757714"/>
                <a:gd name="connsiteX4" fmla="*/ 1997203 w 1997203"/>
                <a:gd name="connsiteY4" fmla="*/ 2757714 h 2757714"/>
                <a:gd name="connsiteX5" fmla="*/ 0 w 1997203"/>
                <a:gd name="connsiteY5" fmla="*/ 2732314 h 2757714"/>
                <a:gd name="connsiteX6" fmla="*/ 1147198 w 1997203"/>
                <a:gd name="connsiteY6" fmla="*/ 0 h 275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7203" h="2757714">
                  <a:moveTo>
                    <a:pt x="1147198" y="0"/>
                  </a:moveTo>
                  <a:lnTo>
                    <a:pt x="1836097" y="0"/>
                  </a:lnTo>
                  <a:cubicBezTo>
                    <a:pt x="1925073" y="0"/>
                    <a:pt x="1997203" y="72130"/>
                    <a:pt x="1997203" y="161106"/>
                  </a:cubicBezTo>
                  <a:lnTo>
                    <a:pt x="1997203" y="2757714"/>
                  </a:lnTo>
                  <a:lnTo>
                    <a:pt x="1997203" y="2757714"/>
                  </a:lnTo>
                  <a:lnTo>
                    <a:pt x="0" y="2732314"/>
                  </a:lnTo>
                  <a:lnTo>
                    <a:pt x="1147198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chemeClr val="bg1">
                    <a:alpha val="1000"/>
                  </a:schemeClr>
                </a:gs>
                <a:gs pos="100000">
                  <a:schemeClr val="bg1">
                    <a:alpha val="32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B8C39A2F-EB98-421A-9196-A1F82FA0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403" y="1329942"/>
            <a:ext cx="929228" cy="929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BABAAE-D145-4E69-9C95-2BF9E7E8D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403" y="2926424"/>
            <a:ext cx="929228" cy="929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3EAFB8C-B68B-4DDE-875A-CD4EB5E2A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403" y="4522906"/>
            <a:ext cx="929228" cy="929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 descr="This is an icon of three boxes. ">
            <a:extLst>
              <a:ext uri="{FF2B5EF4-FFF2-40B4-BE49-F238E27FC236}">
                <a16:creationId xmlns:a16="http://schemas.microsoft.com/office/drawing/2014/main" id="{A5340DAF-B574-4E29-BCFD-75116FFA2F8E}"/>
              </a:ext>
            </a:extLst>
          </p:cNvPr>
          <p:cNvGrpSpPr/>
          <p:nvPr/>
        </p:nvGrpSpPr>
        <p:grpSpPr>
          <a:xfrm>
            <a:off x="1247178" y="4814641"/>
            <a:ext cx="347678" cy="345758"/>
            <a:chOff x="5465763" y="3068638"/>
            <a:chExt cx="287337" cy="285750"/>
          </a:xfrm>
          <a:solidFill>
            <a:srgbClr val="7F7F7F"/>
          </a:solidFill>
        </p:grpSpPr>
        <p:sp>
          <p:nvSpPr>
            <p:cNvPr id="37" name="Freeform 617">
              <a:extLst>
                <a:ext uri="{FF2B5EF4-FFF2-40B4-BE49-F238E27FC236}">
                  <a16:creationId xmlns:a16="http://schemas.microsoft.com/office/drawing/2014/main" id="{560F0304-DB18-4871-9394-DA353CAE4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18">
              <a:extLst>
                <a:ext uri="{FF2B5EF4-FFF2-40B4-BE49-F238E27FC236}">
                  <a16:creationId xmlns:a16="http://schemas.microsoft.com/office/drawing/2014/main" id="{F24D198E-92D9-4A19-8B75-61FB0D9B1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619">
              <a:extLst>
                <a:ext uri="{FF2B5EF4-FFF2-40B4-BE49-F238E27FC236}">
                  <a16:creationId xmlns:a16="http://schemas.microsoft.com/office/drawing/2014/main" id="{3B0BF256-8DAA-4CDF-8652-6DCD8C79F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620">
              <a:extLst>
                <a:ext uri="{FF2B5EF4-FFF2-40B4-BE49-F238E27FC236}">
                  <a16:creationId xmlns:a16="http://schemas.microsoft.com/office/drawing/2014/main" id="{686DAC32-9C84-4DC9-88C6-7E85E274D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621">
              <a:extLst>
                <a:ext uri="{FF2B5EF4-FFF2-40B4-BE49-F238E27FC236}">
                  <a16:creationId xmlns:a16="http://schemas.microsoft.com/office/drawing/2014/main" id="{433A1745-F3E6-4D9F-AE78-D0669E736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622">
              <a:extLst>
                <a:ext uri="{FF2B5EF4-FFF2-40B4-BE49-F238E27FC236}">
                  <a16:creationId xmlns:a16="http://schemas.microsoft.com/office/drawing/2014/main" id="{CF743A6A-34E4-4283-A2FA-73DA2A8E7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623">
              <a:extLst>
                <a:ext uri="{FF2B5EF4-FFF2-40B4-BE49-F238E27FC236}">
                  <a16:creationId xmlns:a16="http://schemas.microsoft.com/office/drawing/2014/main" id="{EE7D9486-123C-45C9-BDB3-DA00258A9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624">
              <a:extLst>
                <a:ext uri="{FF2B5EF4-FFF2-40B4-BE49-F238E27FC236}">
                  <a16:creationId xmlns:a16="http://schemas.microsoft.com/office/drawing/2014/main" id="{B5DFBDB0-3DFF-4D8F-BEC2-90463686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625">
              <a:extLst>
                <a:ext uri="{FF2B5EF4-FFF2-40B4-BE49-F238E27FC236}">
                  <a16:creationId xmlns:a16="http://schemas.microsoft.com/office/drawing/2014/main" id="{94374C16-9B1D-4DD6-A4B6-930D71F94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6" name="Group 45" descr="This is an icon of a shield. ">
            <a:extLst>
              <a:ext uri="{FF2B5EF4-FFF2-40B4-BE49-F238E27FC236}">
                <a16:creationId xmlns:a16="http://schemas.microsoft.com/office/drawing/2014/main" id="{B734B159-E7DC-4D75-9BE6-B7C7C24BB9DF}"/>
              </a:ext>
            </a:extLst>
          </p:cNvPr>
          <p:cNvGrpSpPr/>
          <p:nvPr/>
        </p:nvGrpSpPr>
        <p:grpSpPr>
          <a:xfrm>
            <a:off x="1275991" y="3220080"/>
            <a:ext cx="290052" cy="341916"/>
            <a:chOff x="2627313" y="3071813"/>
            <a:chExt cx="239713" cy="282575"/>
          </a:xfrm>
          <a:solidFill>
            <a:srgbClr val="404040"/>
          </a:solidFill>
        </p:grpSpPr>
        <p:sp>
          <p:nvSpPr>
            <p:cNvPr id="47" name="Freeform 747">
              <a:extLst>
                <a:ext uri="{FF2B5EF4-FFF2-40B4-BE49-F238E27FC236}">
                  <a16:creationId xmlns:a16="http://schemas.microsoft.com/office/drawing/2014/main" id="{DA05B168-1E9F-4460-A1FD-380F7A803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3071813"/>
              <a:ext cx="115888" cy="125413"/>
            </a:xfrm>
            <a:custGeom>
              <a:avLst/>
              <a:gdLst>
                <a:gd name="T0" fmla="*/ 352 w 361"/>
                <a:gd name="T1" fmla="*/ 21 h 396"/>
                <a:gd name="T2" fmla="*/ 347 w 361"/>
                <a:gd name="T3" fmla="*/ 20 h 396"/>
                <a:gd name="T4" fmla="*/ 343 w 361"/>
                <a:gd name="T5" fmla="*/ 20 h 396"/>
                <a:gd name="T6" fmla="*/ 339 w 361"/>
                <a:gd name="T7" fmla="*/ 22 h 396"/>
                <a:gd name="T8" fmla="*/ 336 w 361"/>
                <a:gd name="T9" fmla="*/ 24 h 396"/>
                <a:gd name="T10" fmla="*/ 321 w 361"/>
                <a:gd name="T11" fmla="*/ 39 h 396"/>
                <a:gd name="T12" fmla="*/ 305 w 361"/>
                <a:gd name="T13" fmla="*/ 51 h 396"/>
                <a:gd name="T14" fmla="*/ 290 w 361"/>
                <a:gd name="T15" fmla="*/ 61 h 396"/>
                <a:gd name="T16" fmla="*/ 273 w 361"/>
                <a:gd name="T17" fmla="*/ 68 h 396"/>
                <a:gd name="T18" fmla="*/ 256 w 361"/>
                <a:gd name="T19" fmla="*/ 74 h 396"/>
                <a:gd name="T20" fmla="*/ 238 w 361"/>
                <a:gd name="T21" fmla="*/ 78 h 396"/>
                <a:gd name="T22" fmla="*/ 218 w 361"/>
                <a:gd name="T23" fmla="*/ 80 h 396"/>
                <a:gd name="T24" fmla="*/ 195 w 361"/>
                <a:gd name="T25" fmla="*/ 80 h 396"/>
                <a:gd name="T26" fmla="*/ 181 w 361"/>
                <a:gd name="T27" fmla="*/ 80 h 396"/>
                <a:gd name="T28" fmla="*/ 167 w 361"/>
                <a:gd name="T29" fmla="*/ 79 h 396"/>
                <a:gd name="T30" fmla="*/ 153 w 361"/>
                <a:gd name="T31" fmla="*/ 77 h 396"/>
                <a:gd name="T32" fmla="*/ 139 w 361"/>
                <a:gd name="T33" fmla="*/ 75 h 396"/>
                <a:gd name="T34" fmla="*/ 125 w 361"/>
                <a:gd name="T35" fmla="*/ 71 h 396"/>
                <a:gd name="T36" fmla="*/ 112 w 361"/>
                <a:gd name="T37" fmla="*/ 67 h 396"/>
                <a:gd name="T38" fmla="*/ 99 w 361"/>
                <a:gd name="T39" fmla="*/ 63 h 396"/>
                <a:gd name="T40" fmla="*/ 86 w 361"/>
                <a:gd name="T41" fmla="*/ 58 h 396"/>
                <a:gd name="T42" fmla="*/ 73 w 361"/>
                <a:gd name="T43" fmla="*/ 52 h 396"/>
                <a:gd name="T44" fmla="*/ 60 w 361"/>
                <a:gd name="T45" fmla="*/ 46 h 396"/>
                <a:gd name="T46" fmla="*/ 48 w 361"/>
                <a:gd name="T47" fmla="*/ 39 h 396"/>
                <a:gd name="T48" fmla="*/ 38 w 361"/>
                <a:gd name="T49" fmla="*/ 32 h 396"/>
                <a:gd name="T50" fmla="*/ 27 w 361"/>
                <a:gd name="T51" fmla="*/ 24 h 396"/>
                <a:gd name="T52" fmla="*/ 17 w 361"/>
                <a:gd name="T53" fmla="*/ 17 h 396"/>
                <a:gd name="T54" fmla="*/ 7 w 361"/>
                <a:gd name="T55" fmla="*/ 8 h 396"/>
                <a:gd name="T56" fmla="*/ 0 w 361"/>
                <a:gd name="T57" fmla="*/ 0 h 396"/>
                <a:gd name="T58" fmla="*/ 0 w 361"/>
                <a:gd name="T59" fmla="*/ 396 h 396"/>
                <a:gd name="T60" fmla="*/ 361 w 361"/>
                <a:gd name="T61" fmla="*/ 396 h 396"/>
                <a:gd name="T62" fmla="*/ 361 w 361"/>
                <a:gd name="T63" fmla="*/ 35 h 396"/>
                <a:gd name="T64" fmla="*/ 360 w 361"/>
                <a:gd name="T65" fmla="*/ 31 h 396"/>
                <a:gd name="T66" fmla="*/ 358 w 361"/>
                <a:gd name="T67" fmla="*/ 26 h 396"/>
                <a:gd name="T68" fmla="*/ 356 w 361"/>
                <a:gd name="T69" fmla="*/ 23 h 396"/>
                <a:gd name="T70" fmla="*/ 352 w 361"/>
                <a:gd name="T71" fmla="*/ 2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396">
                  <a:moveTo>
                    <a:pt x="352" y="21"/>
                  </a:moveTo>
                  <a:lnTo>
                    <a:pt x="347" y="20"/>
                  </a:lnTo>
                  <a:lnTo>
                    <a:pt x="343" y="20"/>
                  </a:lnTo>
                  <a:lnTo>
                    <a:pt x="339" y="22"/>
                  </a:lnTo>
                  <a:lnTo>
                    <a:pt x="336" y="24"/>
                  </a:lnTo>
                  <a:lnTo>
                    <a:pt x="321" y="39"/>
                  </a:lnTo>
                  <a:lnTo>
                    <a:pt x="305" y="51"/>
                  </a:lnTo>
                  <a:lnTo>
                    <a:pt x="290" y="61"/>
                  </a:lnTo>
                  <a:lnTo>
                    <a:pt x="273" y="68"/>
                  </a:lnTo>
                  <a:lnTo>
                    <a:pt x="256" y="74"/>
                  </a:lnTo>
                  <a:lnTo>
                    <a:pt x="238" y="78"/>
                  </a:lnTo>
                  <a:lnTo>
                    <a:pt x="218" y="80"/>
                  </a:lnTo>
                  <a:lnTo>
                    <a:pt x="195" y="80"/>
                  </a:lnTo>
                  <a:lnTo>
                    <a:pt x="181" y="80"/>
                  </a:lnTo>
                  <a:lnTo>
                    <a:pt x="167" y="79"/>
                  </a:lnTo>
                  <a:lnTo>
                    <a:pt x="153" y="77"/>
                  </a:lnTo>
                  <a:lnTo>
                    <a:pt x="139" y="75"/>
                  </a:lnTo>
                  <a:lnTo>
                    <a:pt x="125" y="71"/>
                  </a:lnTo>
                  <a:lnTo>
                    <a:pt x="112" y="67"/>
                  </a:lnTo>
                  <a:lnTo>
                    <a:pt x="99" y="63"/>
                  </a:lnTo>
                  <a:lnTo>
                    <a:pt x="86" y="58"/>
                  </a:lnTo>
                  <a:lnTo>
                    <a:pt x="73" y="52"/>
                  </a:lnTo>
                  <a:lnTo>
                    <a:pt x="60" y="46"/>
                  </a:lnTo>
                  <a:lnTo>
                    <a:pt x="48" y="39"/>
                  </a:lnTo>
                  <a:lnTo>
                    <a:pt x="38" y="32"/>
                  </a:lnTo>
                  <a:lnTo>
                    <a:pt x="27" y="24"/>
                  </a:lnTo>
                  <a:lnTo>
                    <a:pt x="17" y="17"/>
                  </a:lnTo>
                  <a:lnTo>
                    <a:pt x="7" y="8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361" y="396"/>
                  </a:lnTo>
                  <a:lnTo>
                    <a:pt x="361" y="35"/>
                  </a:lnTo>
                  <a:lnTo>
                    <a:pt x="360" y="31"/>
                  </a:lnTo>
                  <a:lnTo>
                    <a:pt x="358" y="26"/>
                  </a:lnTo>
                  <a:lnTo>
                    <a:pt x="356" y="23"/>
                  </a:lnTo>
                  <a:lnTo>
                    <a:pt x="35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748">
              <a:extLst>
                <a:ext uri="{FF2B5EF4-FFF2-40B4-BE49-F238E27FC236}">
                  <a16:creationId xmlns:a16="http://schemas.microsoft.com/office/drawing/2014/main" id="{9E7D57B1-B4D4-414C-A0D8-33BDD029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3206750"/>
              <a:ext cx="114300" cy="147638"/>
            </a:xfrm>
            <a:custGeom>
              <a:avLst/>
              <a:gdLst>
                <a:gd name="T0" fmla="*/ 0 w 361"/>
                <a:gd name="T1" fmla="*/ 152 h 464"/>
                <a:gd name="T2" fmla="*/ 0 w 361"/>
                <a:gd name="T3" fmla="*/ 153 h 464"/>
                <a:gd name="T4" fmla="*/ 0 w 361"/>
                <a:gd name="T5" fmla="*/ 154 h 464"/>
                <a:gd name="T6" fmla="*/ 3 w 361"/>
                <a:gd name="T7" fmla="*/ 166 h 464"/>
                <a:gd name="T8" fmla="*/ 12 w 361"/>
                <a:gd name="T9" fmla="*/ 192 h 464"/>
                <a:gd name="T10" fmla="*/ 20 w 361"/>
                <a:gd name="T11" fmla="*/ 211 h 464"/>
                <a:gd name="T12" fmla="*/ 31 w 361"/>
                <a:gd name="T13" fmla="*/ 231 h 464"/>
                <a:gd name="T14" fmla="*/ 45 w 361"/>
                <a:gd name="T15" fmla="*/ 253 h 464"/>
                <a:gd name="T16" fmla="*/ 61 w 361"/>
                <a:gd name="T17" fmla="*/ 277 h 464"/>
                <a:gd name="T18" fmla="*/ 71 w 361"/>
                <a:gd name="T19" fmla="*/ 289 h 464"/>
                <a:gd name="T20" fmla="*/ 82 w 361"/>
                <a:gd name="T21" fmla="*/ 302 h 464"/>
                <a:gd name="T22" fmla="*/ 94 w 361"/>
                <a:gd name="T23" fmla="*/ 314 h 464"/>
                <a:gd name="T24" fmla="*/ 107 w 361"/>
                <a:gd name="T25" fmla="*/ 327 h 464"/>
                <a:gd name="T26" fmla="*/ 121 w 361"/>
                <a:gd name="T27" fmla="*/ 339 h 464"/>
                <a:gd name="T28" fmla="*/ 136 w 361"/>
                <a:gd name="T29" fmla="*/ 352 h 464"/>
                <a:gd name="T30" fmla="*/ 152 w 361"/>
                <a:gd name="T31" fmla="*/ 364 h 464"/>
                <a:gd name="T32" fmla="*/ 170 w 361"/>
                <a:gd name="T33" fmla="*/ 377 h 464"/>
                <a:gd name="T34" fmla="*/ 188 w 361"/>
                <a:gd name="T35" fmla="*/ 389 h 464"/>
                <a:gd name="T36" fmla="*/ 209 w 361"/>
                <a:gd name="T37" fmla="*/ 401 h 464"/>
                <a:gd name="T38" fmla="*/ 230 w 361"/>
                <a:gd name="T39" fmla="*/ 412 h 464"/>
                <a:gd name="T40" fmla="*/ 254 w 361"/>
                <a:gd name="T41" fmla="*/ 423 h 464"/>
                <a:gd name="T42" fmla="*/ 278 w 361"/>
                <a:gd name="T43" fmla="*/ 434 h 464"/>
                <a:gd name="T44" fmla="*/ 304 w 361"/>
                <a:gd name="T45" fmla="*/ 445 h 464"/>
                <a:gd name="T46" fmla="*/ 332 w 361"/>
                <a:gd name="T47" fmla="*/ 454 h 464"/>
                <a:gd name="T48" fmla="*/ 361 w 361"/>
                <a:gd name="T49" fmla="*/ 464 h 464"/>
                <a:gd name="T50" fmla="*/ 361 w 361"/>
                <a:gd name="T51" fmla="*/ 0 h 464"/>
                <a:gd name="T52" fmla="*/ 0 w 361"/>
                <a:gd name="T53" fmla="*/ 0 h 464"/>
                <a:gd name="T54" fmla="*/ 0 w 361"/>
                <a:gd name="T55" fmla="*/ 15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1" h="464">
                  <a:moveTo>
                    <a:pt x="0" y="152"/>
                  </a:moveTo>
                  <a:lnTo>
                    <a:pt x="0" y="153"/>
                  </a:lnTo>
                  <a:lnTo>
                    <a:pt x="0" y="154"/>
                  </a:lnTo>
                  <a:lnTo>
                    <a:pt x="3" y="166"/>
                  </a:lnTo>
                  <a:lnTo>
                    <a:pt x="12" y="192"/>
                  </a:lnTo>
                  <a:lnTo>
                    <a:pt x="20" y="211"/>
                  </a:lnTo>
                  <a:lnTo>
                    <a:pt x="31" y="231"/>
                  </a:lnTo>
                  <a:lnTo>
                    <a:pt x="45" y="253"/>
                  </a:lnTo>
                  <a:lnTo>
                    <a:pt x="61" y="277"/>
                  </a:lnTo>
                  <a:lnTo>
                    <a:pt x="71" y="289"/>
                  </a:lnTo>
                  <a:lnTo>
                    <a:pt x="82" y="302"/>
                  </a:lnTo>
                  <a:lnTo>
                    <a:pt x="94" y="314"/>
                  </a:lnTo>
                  <a:lnTo>
                    <a:pt x="107" y="327"/>
                  </a:lnTo>
                  <a:lnTo>
                    <a:pt x="121" y="339"/>
                  </a:lnTo>
                  <a:lnTo>
                    <a:pt x="136" y="352"/>
                  </a:lnTo>
                  <a:lnTo>
                    <a:pt x="152" y="364"/>
                  </a:lnTo>
                  <a:lnTo>
                    <a:pt x="170" y="377"/>
                  </a:lnTo>
                  <a:lnTo>
                    <a:pt x="188" y="389"/>
                  </a:lnTo>
                  <a:lnTo>
                    <a:pt x="209" y="401"/>
                  </a:lnTo>
                  <a:lnTo>
                    <a:pt x="230" y="412"/>
                  </a:lnTo>
                  <a:lnTo>
                    <a:pt x="254" y="423"/>
                  </a:lnTo>
                  <a:lnTo>
                    <a:pt x="278" y="434"/>
                  </a:lnTo>
                  <a:lnTo>
                    <a:pt x="304" y="445"/>
                  </a:lnTo>
                  <a:lnTo>
                    <a:pt x="332" y="454"/>
                  </a:lnTo>
                  <a:lnTo>
                    <a:pt x="361" y="464"/>
                  </a:lnTo>
                  <a:lnTo>
                    <a:pt x="361" y="0"/>
                  </a:lnTo>
                  <a:lnTo>
                    <a:pt x="0" y="0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749">
              <a:extLst>
                <a:ext uri="{FF2B5EF4-FFF2-40B4-BE49-F238E27FC236}">
                  <a16:creationId xmlns:a16="http://schemas.microsoft.com/office/drawing/2014/main" id="{52863FE1-5CD0-43B1-947A-D15784807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3071813"/>
              <a:ext cx="114300" cy="125413"/>
            </a:xfrm>
            <a:custGeom>
              <a:avLst/>
              <a:gdLst>
                <a:gd name="T0" fmla="*/ 165 w 361"/>
                <a:gd name="T1" fmla="*/ 81 h 397"/>
                <a:gd name="T2" fmla="*/ 143 w 361"/>
                <a:gd name="T3" fmla="*/ 81 h 397"/>
                <a:gd name="T4" fmla="*/ 123 w 361"/>
                <a:gd name="T5" fmla="*/ 79 h 397"/>
                <a:gd name="T6" fmla="*/ 105 w 361"/>
                <a:gd name="T7" fmla="*/ 75 h 397"/>
                <a:gd name="T8" fmla="*/ 87 w 361"/>
                <a:gd name="T9" fmla="*/ 69 h 397"/>
                <a:gd name="T10" fmla="*/ 71 w 361"/>
                <a:gd name="T11" fmla="*/ 62 h 397"/>
                <a:gd name="T12" fmla="*/ 55 w 361"/>
                <a:gd name="T13" fmla="*/ 52 h 397"/>
                <a:gd name="T14" fmla="*/ 40 w 361"/>
                <a:gd name="T15" fmla="*/ 40 h 397"/>
                <a:gd name="T16" fmla="*/ 25 w 361"/>
                <a:gd name="T17" fmla="*/ 25 h 397"/>
                <a:gd name="T18" fmla="*/ 22 w 361"/>
                <a:gd name="T19" fmla="*/ 23 h 397"/>
                <a:gd name="T20" fmla="*/ 18 w 361"/>
                <a:gd name="T21" fmla="*/ 21 h 397"/>
                <a:gd name="T22" fmla="*/ 13 w 361"/>
                <a:gd name="T23" fmla="*/ 21 h 397"/>
                <a:gd name="T24" fmla="*/ 9 w 361"/>
                <a:gd name="T25" fmla="*/ 22 h 397"/>
                <a:gd name="T26" fmla="*/ 5 w 361"/>
                <a:gd name="T27" fmla="*/ 24 h 397"/>
                <a:gd name="T28" fmla="*/ 2 w 361"/>
                <a:gd name="T29" fmla="*/ 27 h 397"/>
                <a:gd name="T30" fmla="*/ 1 w 361"/>
                <a:gd name="T31" fmla="*/ 32 h 397"/>
                <a:gd name="T32" fmla="*/ 0 w 361"/>
                <a:gd name="T33" fmla="*/ 36 h 397"/>
                <a:gd name="T34" fmla="*/ 0 w 361"/>
                <a:gd name="T35" fmla="*/ 397 h 397"/>
                <a:gd name="T36" fmla="*/ 361 w 361"/>
                <a:gd name="T37" fmla="*/ 397 h 397"/>
                <a:gd name="T38" fmla="*/ 361 w 361"/>
                <a:gd name="T39" fmla="*/ 0 h 397"/>
                <a:gd name="T40" fmla="*/ 352 w 361"/>
                <a:gd name="T41" fmla="*/ 8 h 397"/>
                <a:gd name="T42" fmla="*/ 344 w 361"/>
                <a:gd name="T43" fmla="*/ 17 h 397"/>
                <a:gd name="T44" fmla="*/ 334 w 361"/>
                <a:gd name="T45" fmla="*/ 25 h 397"/>
                <a:gd name="T46" fmla="*/ 323 w 361"/>
                <a:gd name="T47" fmla="*/ 33 h 397"/>
                <a:gd name="T48" fmla="*/ 313 w 361"/>
                <a:gd name="T49" fmla="*/ 40 h 397"/>
                <a:gd name="T50" fmla="*/ 301 w 361"/>
                <a:gd name="T51" fmla="*/ 47 h 397"/>
                <a:gd name="T52" fmla="*/ 288 w 361"/>
                <a:gd name="T53" fmla="*/ 53 h 397"/>
                <a:gd name="T54" fmla="*/ 275 w 361"/>
                <a:gd name="T55" fmla="*/ 59 h 397"/>
                <a:gd name="T56" fmla="*/ 262 w 361"/>
                <a:gd name="T57" fmla="*/ 64 h 397"/>
                <a:gd name="T58" fmla="*/ 248 w 361"/>
                <a:gd name="T59" fmla="*/ 68 h 397"/>
                <a:gd name="T60" fmla="*/ 235 w 361"/>
                <a:gd name="T61" fmla="*/ 72 h 397"/>
                <a:gd name="T62" fmla="*/ 222 w 361"/>
                <a:gd name="T63" fmla="*/ 76 h 397"/>
                <a:gd name="T64" fmla="*/ 208 w 361"/>
                <a:gd name="T65" fmla="*/ 78 h 397"/>
                <a:gd name="T66" fmla="*/ 194 w 361"/>
                <a:gd name="T67" fmla="*/ 80 h 397"/>
                <a:gd name="T68" fmla="*/ 179 w 361"/>
                <a:gd name="T69" fmla="*/ 81 h 397"/>
                <a:gd name="T70" fmla="*/ 165 w 361"/>
                <a:gd name="T71" fmla="*/ 8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397">
                  <a:moveTo>
                    <a:pt x="165" y="81"/>
                  </a:moveTo>
                  <a:lnTo>
                    <a:pt x="143" y="81"/>
                  </a:lnTo>
                  <a:lnTo>
                    <a:pt x="123" y="79"/>
                  </a:lnTo>
                  <a:lnTo>
                    <a:pt x="105" y="75"/>
                  </a:lnTo>
                  <a:lnTo>
                    <a:pt x="87" y="69"/>
                  </a:lnTo>
                  <a:lnTo>
                    <a:pt x="71" y="62"/>
                  </a:lnTo>
                  <a:lnTo>
                    <a:pt x="55" y="52"/>
                  </a:lnTo>
                  <a:lnTo>
                    <a:pt x="40" y="40"/>
                  </a:lnTo>
                  <a:lnTo>
                    <a:pt x="25" y="25"/>
                  </a:lnTo>
                  <a:lnTo>
                    <a:pt x="22" y="23"/>
                  </a:lnTo>
                  <a:lnTo>
                    <a:pt x="18" y="21"/>
                  </a:lnTo>
                  <a:lnTo>
                    <a:pt x="13" y="21"/>
                  </a:lnTo>
                  <a:lnTo>
                    <a:pt x="9" y="22"/>
                  </a:lnTo>
                  <a:lnTo>
                    <a:pt x="5" y="24"/>
                  </a:lnTo>
                  <a:lnTo>
                    <a:pt x="2" y="27"/>
                  </a:lnTo>
                  <a:lnTo>
                    <a:pt x="1" y="32"/>
                  </a:lnTo>
                  <a:lnTo>
                    <a:pt x="0" y="36"/>
                  </a:lnTo>
                  <a:lnTo>
                    <a:pt x="0" y="397"/>
                  </a:lnTo>
                  <a:lnTo>
                    <a:pt x="361" y="397"/>
                  </a:lnTo>
                  <a:lnTo>
                    <a:pt x="361" y="0"/>
                  </a:lnTo>
                  <a:lnTo>
                    <a:pt x="352" y="8"/>
                  </a:lnTo>
                  <a:lnTo>
                    <a:pt x="344" y="17"/>
                  </a:lnTo>
                  <a:lnTo>
                    <a:pt x="334" y="25"/>
                  </a:lnTo>
                  <a:lnTo>
                    <a:pt x="323" y="33"/>
                  </a:lnTo>
                  <a:lnTo>
                    <a:pt x="313" y="40"/>
                  </a:lnTo>
                  <a:lnTo>
                    <a:pt x="301" y="47"/>
                  </a:lnTo>
                  <a:lnTo>
                    <a:pt x="288" y="53"/>
                  </a:lnTo>
                  <a:lnTo>
                    <a:pt x="275" y="59"/>
                  </a:lnTo>
                  <a:lnTo>
                    <a:pt x="262" y="64"/>
                  </a:lnTo>
                  <a:lnTo>
                    <a:pt x="248" y="68"/>
                  </a:lnTo>
                  <a:lnTo>
                    <a:pt x="235" y="72"/>
                  </a:lnTo>
                  <a:lnTo>
                    <a:pt x="222" y="76"/>
                  </a:lnTo>
                  <a:lnTo>
                    <a:pt x="208" y="78"/>
                  </a:lnTo>
                  <a:lnTo>
                    <a:pt x="194" y="80"/>
                  </a:lnTo>
                  <a:lnTo>
                    <a:pt x="179" y="81"/>
                  </a:lnTo>
                  <a:lnTo>
                    <a:pt x="165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750">
              <a:extLst>
                <a:ext uri="{FF2B5EF4-FFF2-40B4-BE49-F238E27FC236}">
                  <a16:creationId xmlns:a16="http://schemas.microsoft.com/office/drawing/2014/main" id="{6B19F8E1-A9A2-4C7C-B4DA-EA52D96D1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3206750"/>
              <a:ext cx="115888" cy="147638"/>
            </a:xfrm>
            <a:custGeom>
              <a:avLst/>
              <a:gdLst>
                <a:gd name="T0" fmla="*/ 0 w 361"/>
                <a:gd name="T1" fmla="*/ 464 h 464"/>
                <a:gd name="T2" fmla="*/ 29 w 361"/>
                <a:gd name="T3" fmla="*/ 454 h 464"/>
                <a:gd name="T4" fmla="*/ 57 w 361"/>
                <a:gd name="T5" fmla="*/ 445 h 464"/>
                <a:gd name="T6" fmla="*/ 83 w 361"/>
                <a:gd name="T7" fmla="*/ 434 h 464"/>
                <a:gd name="T8" fmla="*/ 107 w 361"/>
                <a:gd name="T9" fmla="*/ 423 h 464"/>
                <a:gd name="T10" fmla="*/ 130 w 361"/>
                <a:gd name="T11" fmla="*/ 412 h 464"/>
                <a:gd name="T12" fmla="*/ 152 w 361"/>
                <a:gd name="T13" fmla="*/ 401 h 464"/>
                <a:gd name="T14" fmla="*/ 172 w 361"/>
                <a:gd name="T15" fmla="*/ 389 h 464"/>
                <a:gd name="T16" fmla="*/ 191 w 361"/>
                <a:gd name="T17" fmla="*/ 377 h 464"/>
                <a:gd name="T18" fmla="*/ 209 w 361"/>
                <a:gd name="T19" fmla="*/ 364 h 464"/>
                <a:gd name="T20" fmla="*/ 225 w 361"/>
                <a:gd name="T21" fmla="*/ 352 h 464"/>
                <a:gd name="T22" fmla="*/ 240 w 361"/>
                <a:gd name="T23" fmla="*/ 339 h 464"/>
                <a:gd name="T24" fmla="*/ 254 w 361"/>
                <a:gd name="T25" fmla="*/ 327 h 464"/>
                <a:gd name="T26" fmla="*/ 267 w 361"/>
                <a:gd name="T27" fmla="*/ 314 h 464"/>
                <a:gd name="T28" fmla="*/ 279 w 361"/>
                <a:gd name="T29" fmla="*/ 302 h 464"/>
                <a:gd name="T30" fmla="*/ 290 w 361"/>
                <a:gd name="T31" fmla="*/ 289 h 464"/>
                <a:gd name="T32" fmla="*/ 299 w 361"/>
                <a:gd name="T33" fmla="*/ 277 h 464"/>
                <a:gd name="T34" fmla="*/ 316 w 361"/>
                <a:gd name="T35" fmla="*/ 254 h 464"/>
                <a:gd name="T36" fmla="*/ 330 w 361"/>
                <a:gd name="T37" fmla="*/ 231 h 464"/>
                <a:gd name="T38" fmla="*/ 341 w 361"/>
                <a:gd name="T39" fmla="*/ 211 h 464"/>
                <a:gd name="T40" fmla="*/ 349 w 361"/>
                <a:gd name="T41" fmla="*/ 192 h 464"/>
                <a:gd name="T42" fmla="*/ 358 w 361"/>
                <a:gd name="T43" fmla="*/ 166 h 464"/>
                <a:gd name="T44" fmla="*/ 361 w 361"/>
                <a:gd name="T45" fmla="*/ 154 h 464"/>
                <a:gd name="T46" fmla="*/ 361 w 361"/>
                <a:gd name="T47" fmla="*/ 153 h 464"/>
                <a:gd name="T48" fmla="*/ 361 w 361"/>
                <a:gd name="T49" fmla="*/ 152 h 464"/>
                <a:gd name="T50" fmla="*/ 361 w 361"/>
                <a:gd name="T51" fmla="*/ 0 h 464"/>
                <a:gd name="T52" fmla="*/ 0 w 361"/>
                <a:gd name="T53" fmla="*/ 0 h 464"/>
                <a:gd name="T54" fmla="*/ 0 w 361"/>
                <a:gd name="T55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1" h="464">
                  <a:moveTo>
                    <a:pt x="0" y="464"/>
                  </a:moveTo>
                  <a:lnTo>
                    <a:pt x="29" y="454"/>
                  </a:lnTo>
                  <a:lnTo>
                    <a:pt x="57" y="445"/>
                  </a:lnTo>
                  <a:lnTo>
                    <a:pt x="83" y="434"/>
                  </a:lnTo>
                  <a:lnTo>
                    <a:pt x="107" y="423"/>
                  </a:lnTo>
                  <a:lnTo>
                    <a:pt x="130" y="412"/>
                  </a:lnTo>
                  <a:lnTo>
                    <a:pt x="152" y="401"/>
                  </a:lnTo>
                  <a:lnTo>
                    <a:pt x="172" y="389"/>
                  </a:lnTo>
                  <a:lnTo>
                    <a:pt x="191" y="377"/>
                  </a:lnTo>
                  <a:lnTo>
                    <a:pt x="209" y="364"/>
                  </a:lnTo>
                  <a:lnTo>
                    <a:pt x="225" y="352"/>
                  </a:lnTo>
                  <a:lnTo>
                    <a:pt x="240" y="339"/>
                  </a:lnTo>
                  <a:lnTo>
                    <a:pt x="254" y="327"/>
                  </a:lnTo>
                  <a:lnTo>
                    <a:pt x="267" y="314"/>
                  </a:lnTo>
                  <a:lnTo>
                    <a:pt x="279" y="302"/>
                  </a:lnTo>
                  <a:lnTo>
                    <a:pt x="290" y="289"/>
                  </a:lnTo>
                  <a:lnTo>
                    <a:pt x="299" y="277"/>
                  </a:lnTo>
                  <a:lnTo>
                    <a:pt x="316" y="254"/>
                  </a:lnTo>
                  <a:lnTo>
                    <a:pt x="330" y="231"/>
                  </a:lnTo>
                  <a:lnTo>
                    <a:pt x="341" y="211"/>
                  </a:lnTo>
                  <a:lnTo>
                    <a:pt x="349" y="192"/>
                  </a:lnTo>
                  <a:lnTo>
                    <a:pt x="358" y="166"/>
                  </a:lnTo>
                  <a:lnTo>
                    <a:pt x="361" y="154"/>
                  </a:lnTo>
                  <a:lnTo>
                    <a:pt x="361" y="153"/>
                  </a:lnTo>
                  <a:lnTo>
                    <a:pt x="361" y="152"/>
                  </a:lnTo>
                  <a:lnTo>
                    <a:pt x="361" y="0"/>
                  </a:lnTo>
                  <a:lnTo>
                    <a:pt x="0" y="0"/>
                  </a:lnTo>
                  <a:lnTo>
                    <a:pt x="0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1" name="Group 50" descr="This is an icon of two conversation boxes. ">
            <a:extLst>
              <a:ext uri="{FF2B5EF4-FFF2-40B4-BE49-F238E27FC236}">
                <a16:creationId xmlns:a16="http://schemas.microsoft.com/office/drawing/2014/main" id="{0DB8CB02-1F59-467A-A02B-16D250F91CF2}"/>
              </a:ext>
            </a:extLst>
          </p:cNvPr>
          <p:cNvGrpSpPr/>
          <p:nvPr/>
        </p:nvGrpSpPr>
        <p:grpSpPr>
          <a:xfrm>
            <a:off x="1248138" y="1627440"/>
            <a:ext cx="345758" cy="334233"/>
            <a:chOff x="3741701" y="1930400"/>
            <a:chExt cx="285750" cy="276225"/>
          </a:xfrm>
          <a:solidFill>
            <a:srgbClr val="CE295E"/>
          </a:solidFill>
        </p:grpSpPr>
        <p:sp>
          <p:nvSpPr>
            <p:cNvPr id="52" name="Freeform 3129">
              <a:extLst>
                <a:ext uri="{FF2B5EF4-FFF2-40B4-BE49-F238E27FC236}">
                  <a16:creationId xmlns:a16="http://schemas.microsoft.com/office/drawing/2014/main" id="{18284948-A782-4EB8-A7BB-AFC8CA7DB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01" y="2063750"/>
              <a:ext cx="285750" cy="142875"/>
            </a:xfrm>
            <a:custGeom>
              <a:avLst/>
              <a:gdLst>
                <a:gd name="T0" fmla="*/ 706 w 718"/>
                <a:gd name="T1" fmla="*/ 0 h 359"/>
                <a:gd name="T2" fmla="*/ 247 w 718"/>
                <a:gd name="T3" fmla="*/ 0 h 359"/>
                <a:gd name="T4" fmla="*/ 138 w 718"/>
                <a:gd name="T5" fmla="*/ 81 h 359"/>
                <a:gd name="T6" fmla="*/ 135 w 718"/>
                <a:gd name="T7" fmla="*/ 83 h 359"/>
                <a:gd name="T8" fmla="*/ 130 w 718"/>
                <a:gd name="T9" fmla="*/ 83 h 359"/>
                <a:gd name="T10" fmla="*/ 128 w 718"/>
                <a:gd name="T11" fmla="*/ 83 h 359"/>
                <a:gd name="T12" fmla="*/ 126 w 718"/>
                <a:gd name="T13" fmla="*/ 82 h 359"/>
                <a:gd name="T14" fmla="*/ 123 w 718"/>
                <a:gd name="T15" fmla="*/ 80 h 359"/>
                <a:gd name="T16" fmla="*/ 121 w 718"/>
                <a:gd name="T17" fmla="*/ 77 h 359"/>
                <a:gd name="T18" fmla="*/ 120 w 718"/>
                <a:gd name="T19" fmla="*/ 75 h 359"/>
                <a:gd name="T20" fmla="*/ 118 w 718"/>
                <a:gd name="T21" fmla="*/ 71 h 359"/>
                <a:gd name="T22" fmla="*/ 118 w 718"/>
                <a:gd name="T23" fmla="*/ 0 h 359"/>
                <a:gd name="T24" fmla="*/ 11 w 718"/>
                <a:gd name="T25" fmla="*/ 0 h 359"/>
                <a:gd name="T26" fmla="*/ 7 w 718"/>
                <a:gd name="T27" fmla="*/ 0 h 359"/>
                <a:gd name="T28" fmla="*/ 3 w 718"/>
                <a:gd name="T29" fmla="*/ 3 h 359"/>
                <a:gd name="T30" fmla="*/ 0 w 718"/>
                <a:gd name="T31" fmla="*/ 7 h 359"/>
                <a:gd name="T32" fmla="*/ 0 w 718"/>
                <a:gd name="T33" fmla="*/ 12 h 359"/>
                <a:gd name="T34" fmla="*/ 0 w 718"/>
                <a:gd name="T35" fmla="*/ 227 h 359"/>
                <a:gd name="T36" fmla="*/ 0 w 718"/>
                <a:gd name="T37" fmla="*/ 232 h 359"/>
                <a:gd name="T38" fmla="*/ 3 w 718"/>
                <a:gd name="T39" fmla="*/ 235 h 359"/>
                <a:gd name="T40" fmla="*/ 7 w 718"/>
                <a:gd name="T41" fmla="*/ 238 h 359"/>
                <a:gd name="T42" fmla="*/ 11 w 718"/>
                <a:gd name="T43" fmla="*/ 239 h 359"/>
                <a:gd name="T44" fmla="*/ 425 w 718"/>
                <a:gd name="T45" fmla="*/ 239 h 359"/>
                <a:gd name="T46" fmla="*/ 554 w 718"/>
                <a:gd name="T47" fmla="*/ 356 h 359"/>
                <a:gd name="T48" fmla="*/ 557 w 718"/>
                <a:gd name="T49" fmla="*/ 358 h 359"/>
                <a:gd name="T50" fmla="*/ 562 w 718"/>
                <a:gd name="T51" fmla="*/ 359 h 359"/>
                <a:gd name="T52" fmla="*/ 565 w 718"/>
                <a:gd name="T53" fmla="*/ 359 h 359"/>
                <a:gd name="T54" fmla="*/ 567 w 718"/>
                <a:gd name="T55" fmla="*/ 358 h 359"/>
                <a:gd name="T56" fmla="*/ 569 w 718"/>
                <a:gd name="T57" fmla="*/ 356 h 359"/>
                <a:gd name="T58" fmla="*/ 572 w 718"/>
                <a:gd name="T59" fmla="*/ 353 h 359"/>
                <a:gd name="T60" fmla="*/ 573 w 718"/>
                <a:gd name="T61" fmla="*/ 351 h 359"/>
                <a:gd name="T62" fmla="*/ 574 w 718"/>
                <a:gd name="T63" fmla="*/ 347 h 359"/>
                <a:gd name="T64" fmla="*/ 574 w 718"/>
                <a:gd name="T65" fmla="*/ 239 h 359"/>
                <a:gd name="T66" fmla="*/ 706 w 718"/>
                <a:gd name="T67" fmla="*/ 239 h 359"/>
                <a:gd name="T68" fmla="*/ 711 w 718"/>
                <a:gd name="T69" fmla="*/ 238 h 359"/>
                <a:gd name="T70" fmla="*/ 714 w 718"/>
                <a:gd name="T71" fmla="*/ 235 h 359"/>
                <a:gd name="T72" fmla="*/ 717 w 718"/>
                <a:gd name="T73" fmla="*/ 232 h 359"/>
                <a:gd name="T74" fmla="*/ 718 w 718"/>
                <a:gd name="T75" fmla="*/ 227 h 359"/>
                <a:gd name="T76" fmla="*/ 718 w 718"/>
                <a:gd name="T77" fmla="*/ 12 h 359"/>
                <a:gd name="T78" fmla="*/ 717 w 718"/>
                <a:gd name="T79" fmla="*/ 7 h 359"/>
                <a:gd name="T80" fmla="*/ 714 w 718"/>
                <a:gd name="T81" fmla="*/ 3 h 359"/>
                <a:gd name="T82" fmla="*/ 711 w 718"/>
                <a:gd name="T83" fmla="*/ 0 h 359"/>
                <a:gd name="T84" fmla="*/ 706 w 718"/>
                <a:gd name="T8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18" h="359">
                  <a:moveTo>
                    <a:pt x="706" y="0"/>
                  </a:moveTo>
                  <a:lnTo>
                    <a:pt x="247" y="0"/>
                  </a:lnTo>
                  <a:lnTo>
                    <a:pt x="138" y="81"/>
                  </a:lnTo>
                  <a:lnTo>
                    <a:pt x="135" y="83"/>
                  </a:lnTo>
                  <a:lnTo>
                    <a:pt x="130" y="83"/>
                  </a:lnTo>
                  <a:lnTo>
                    <a:pt x="128" y="83"/>
                  </a:lnTo>
                  <a:lnTo>
                    <a:pt x="126" y="82"/>
                  </a:lnTo>
                  <a:lnTo>
                    <a:pt x="123" y="80"/>
                  </a:lnTo>
                  <a:lnTo>
                    <a:pt x="121" y="77"/>
                  </a:lnTo>
                  <a:lnTo>
                    <a:pt x="120" y="75"/>
                  </a:lnTo>
                  <a:lnTo>
                    <a:pt x="118" y="71"/>
                  </a:lnTo>
                  <a:lnTo>
                    <a:pt x="1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0" y="227"/>
                  </a:lnTo>
                  <a:lnTo>
                    <a:pt x="0" y="232"/>
                  </a:lnTo>
                  <a:lnTo>
                    <a:pt x="3" y="235"/>
                  </a:lnTo>
                  <a:lnTo>
                    <a:pt x="7" y="238"/>
                  </a:lnTo>
                  <a:lnTo>
                    <a:pt x="11" y="239"/>
                  </a:lnTo>
                  <a:lnTo>
                    <a:pt x="425" y="239"/>
                  </a:lnTo>
                  <a:lnTo>
                    <a:pt x="554" y="356"/>
                  </a:lnTo>
                  <a:lnTo>
                    <a:pt x="557" y="358"/>
                  </a:lnTo>
                  <a:lnTo>
                    <a:pt x="562" y="359"/>
                  </a:lnTo>
                  <a:lnTo>
                    <a:pt x="565" y="359"/>
                  </a:lnTo>
                  <a:lnTo>
                    <a:pt x="567" y="358"/>
                  </a:lnTo>
                  <a:lnTo>
                    <a:pt x="569" y="356"/>
                  </a:lnTo>
                  <a:lnTo>
                    <a:pt x="572" y="353"/>
                  </a:lnTo>
                  <a:lnTo>
                    <a:pt x="573" y="351"/>
                  </a:lnTo>
                  <a:lnTo>
                    <a:pt x="574" y="347"/>
                  </a:lnTo>
                  <a:lnTo>
                    <a:pt x="574" y="239"/>
                  </a:lnTo>
                  <a:lnTo>
                    <a:pt x="706" y="239"/>
                  </a:lnTo>
                  <a:lnTo>
                    <a:pt x="711" y="238"/>
                  </a:lnTo>
                  <a:lnTo>
                    <a:pt x="714" y="235"/>
                  </a:lnTo>
                  <a:lnTo>
                    <a:pt x="717" y="232"/>
                  </a:lnTo>
                  <a:lnTo>
                    <a:pt x="718" y="227"/>
                  </a:lnTo>
                  <a:lnTo>
                    <a:pt x="718" y="12"/>
                  </a:lnTo>
                  <a:lnTo>
                    <a:pt x="717" y="7"/>
                  </a:lnTo>
                  <a:lnTo>
                    <a:pt x="714" y="3"/>
                  </a:lnTo>
                  <a:lnTo>
                    <a:pt x="711" y="0"/>
                  </a:lnTo>
                  <a:lnTo>
                    <a:pt x="7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3130">
              <a:extLst>
                <a:ext uri="{FF2B5EF4-FFF2-40B4-BE49-F238E27FC236}">
                  <a16:creationId xmlns:a16="http://schemas.microsoft.com/office/drawing/2014/main" id="{DD111FD2-544C-43E5-B327-170E1A1BC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01" y="1930400"/>
              <a:ext cx="285750" cy="152400"/>
            </a:xfrm>
            <a:custGeom>
              <a:avLst/>
              <a:gdLst>
                <a:gd name="T0" fmla="*/ 706 w 718"/>
                <a:gd name="T1" fmla="*/ 0 h 383"/>
                <a:gd name="T2" fmla="*/ 11 w 718"/>
                <a:gd name="T3" fmla="*/ 0 h 383"/>
                <a:gd name="T4" fmla="*/ 7 w 718"/>
                <a:gd name="T5" fmla="*/ 2 h 383"/>
                <a:gd name="T6" fmla="*/ 3 w 718"/>
                <a:gd name="T7" fmla="*/ 4 h 383"/>
                <a:gd name="T8" fmla="*/ 0 w 718"/>
                <a:gd name="T9" fmla="*/ 8 h 383"/>
                <a:gd name="T10" fmla="*/ 0 w 718"/>
                <a:gd name="T11" fmla="*/ 12 h 383"/>
                <a:gd name="T12" fmla="*/ 0 w 718"/>
                <a:gd name="T13" fmla="*/ 251 h 383"/>
                <a:gd name="T14" fmla="*/ 0 w 718"/>
                <a:gd name="T15" fmla="*/ 256 h 383"/>
                <a:gd name="T16" fmla="*/ 3 w 718"/>
                <a:gd name="T17" fmla="*/ 260 h 383"/>
                <a:gd name="T18" fmla="*/ 7 w 718"/>
                <a:gd name="T19" fmla="*/ 262 h 383"/>
                <a:gd name="T20" fmla="*/ 11 w 718"/>
                <a:gd name="T21" fmla="*/ 263 h 383"/>
                <a:gd name="T22" fmla="*/ 130 w 718"/>
                <a:gd name="T23" fmla="*/ 263 h 383"/>
                <a:gd name="T24" fmla="*/ 142 w 718"/>
                <a:gd name="T25" fmla="*/ 263 h 383"/>
                <a:gd name="T26" fmla="*/ 142 w 718"/>
                <a:gd name="T27" fmla="*/ 275 h 383"/>
                <a:gd name="T28" fmla="*/ 142 w 718"/>
                <a:gd name="T29" fmla="*/ 360 h 383"/>
                <a:gd name="T30" fmla="*/ 142 w 718"/>
                <a:gd name="T31" fmla="*/ 383 h 383"/>
                <a:gd name="T32" fmla="*/ 207 w 718"/>
                <a:gd name="T33" fmla="*/ 336 h 383"/>
                <a:gd name="T34" fmla="*/ 233 w 718"/>
                <a:gd name="T35" fmla="*/ 317 h 383"/>
                <a:gd name="T36" fmla="*/ 299 w 718"/>
                <a:gd name="T37" fmla="*/ 266 h 383"/>
                <a:gd name="T38" fmla="*/ 299 w 718"/>
                <a:gd name="T39" fmla="*/ 266 h 383"/>
                <a:gd name="T40" fmla="*/ 299 w 718"/>
                <a:gd name="T41" fmla="*/ 266 h 383"/>
                <a:gd name="T42" fmla="*/ 303 w 718"/>
                <a:gd name="T43" fmla="*/ 263 h 383"/>
                <a:gd name="T44" fmla="*/ 306 w 718"/>
                <a:gd name="T45" fmla="*/ 263 h 383"/>
                <a:gd name="T46" fmla="*/ 706 w 718"/>
                <a:gd name="T47" fmla="*/ 263 h 383"/>
                <a:gd name="T48" fmla="*/ 711 w 718"/>
                <a:gd name="T49" fmla="*/ 262 h 383"/>
                <a:gd name="T50" fmla="*/ 714 w 718"/>
                <a:gd name="T51" fmla="*/ 260 h 383"/>
                <a:gd name="T52" fmla="*/ 717 w 718"/>
                <a:gd name="T53" fmla="*/ 256 h 383"/>
                <a:gd name="T54" fmla="*/ 718 w 718"/>
                <a:gd name="T55" fmla="*/ 251 h 383"/>
                <a:gd name="T56" fmla="*/ 718 w 718"/>
                <a:gd name="T57" fmla="*/ 12 h 383"/>
                <a:gd name="T58" fmla="*/ 717 w 718"/>
                <a:gd name="T59" fmla="*/ 8 h 383"/>
                <a:gd name="T60" fmla="*/ 714 w 718"/>
                <a:gd name="T61" fmla="*/ 4 h 383"/>
                <a:gd name="T62" fmla="*/ 711 w 718"/>
                <a:gd name="T63" fmla="*/ 2 h 383"/>
                <a:gd name="T64" fmla="*/ 706 w 718"/>
                <a:gd name="T65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18" h="383">
                  <a:moveTo>
                    <a:pt x="706" y="0"/>
                  </a:moveTo>
                  <a:lnTo>
                    <a:pt x="11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251"/>
                  </a:lnTo>
                  <a:lnTo>
                    <a:pt x="0" y="256"/>
                  </a:lnTo>
                  <a:lnTo>
                    <a:pt x="3" y="260"/>
                  </a:lnTo>
                  <a:lnTo>
                    <a:pt x="7" y="262"/>
                  </a:lnTo>
                  <a:lnTo>
                    <a:pt x="11" y="263"/>
                  </a:lnTo>
                  <a:lnTo>
                    <a:pt x="130" y="263"/>
                  </a:lnTo>
                  <a:lnTo>
                    <a:pt x="142" y="263"/>
                  </a:lnTo>
                  <a:lnTo>
                    <a:pt x="142" y="275"/>
                  </a:lnTo>
                  <a:lnTo>
                    <a:pt x="142" y="360"/>
                  </a:lnTo>
                  <a:lnTo>
                    <a:pt x="142" y="383"/>
                  </a:lnTo>
                  <a:lnTo>
                    <a:pt x="207" y="336"/>
                  </a:lnTo>
                  <a:lnTo>
                    <a:pt x="233" y="317"/>
                  </a:lnTo>
                  <a:lnTo>
                    <a:pt x="299" y="266"/>
                  </a:lnTo>
                  <a:lnTo>
                    <a:pt x="299" y="266"/>
                  </a:lnTo>
                  <a:lnTo>
                    <a:pt x="299" y="266"/>
                  </a:lnTo>
                  <a:lnTo>
                    <a:pt x="303" y="263"/>
                  </a:lnTo>
                  <a:lnTo>
                    <a:pt x="306" y="263"/>
                  </a:lnTo>
                  <a:lnTo>
                    <a:pt x="706" y="263"/>
                  </a:lnTo>
                  <a:lnTo>
                    <a:pt x="711" y="262"/>
                  </a:lnTo>
                  <a:lnTo>
                    <a:pt x="714" y="260"/>
                  </a:lnTo>
                  <a:lnTo>
                    <a:pt x="717" y="256"/>
                  </a:lnTo>
                  <a:lnTo>
                    <a:pt x="718" y="251"/>
                  </a:lnTo>
                  <a:lnTo>
                    <a:pt x="718" y="12"/>
                  </a:lnTo>
                  <a:lnTo>
                    <a:pt x="717" y="8"/>
                  </a:lnTo>
                  <a:lnTo>
                    <a:pt x="714" y="4"/>
                  </a:lnTo>
                  <a:lnTo>
                    <a:pt x="711" y="2"/>
                  </a:lnTo>
                  <a:lnTo>
                    <a:pt x="7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49C24E5-AEAF-44E7-B2F8-531B026CF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7286170" y="0"/>
            <a:ext cx="4905829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7706530-92A5-4C68-9FE7-03A5E61B7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86170" y="0"/>
            <a:ext cx="490583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53C114-CB63-41F6-A5C6-8C207D3C5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89072" y="1811436"/>
            <a:ext cx="3892448" cy="3235128"/>
            <a:chOff x="7889072" y="1860738"/>
            <a:chExt cx="3892448" cy="3235128"/>
          </a:xfrm>
        </p:grpSpPr>
        <p:sp>
          <p:nvSpPr>
            <p:cNvPr id="54" name="TextBox 47">
              <a:extLst>
                <a:ext uri="{FF2B5EF4-FFF2-40B4-BE49-F238E27FC236}">
                  <a16:creationId xmlns:a16="http://schemas.microsoft.com/office/drawing/2014/main" id="{E7D27B29-4AA1-461C-A69F-75D8EA5EFE64}"/>
                </a:ext>
              </a:extLst>
            </p:cNvPr>
            <p:cNvSpPr txBox="1"/>
            <p:nvPr/>
          </p:nvSpPr>
          <p:spPr>
            <a:xfrm>
              <a:off x="7889072" y="2430125"/>
              <a:ext cx="3892448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400" dirty="0">
                  <a:solidFill>
                    <a:schemeClr val="bg1"/>
                  </a:solidFill>
                </a:rPr>
                <a:t>étude univarié sur la variable qualitative «  Mois»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D23131-A48A-491A-AD96-201010235D83}"/>
                </a:ext>
              </a:extLst>
            </p:cNvPr>
            <p:cNvCxnSpPr/>
            <p:nvPr/>
          </p:nvCxnSpPr>
          <p:spPr>
            <a:xfrm>
              <a:off x="8088085" y="1860738"/>
              <a:ext cx="330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C96BDEF-9902-4BA3-B5E7-230F802445FC}"/>
                </a:ext>
              </a:extLst>
            </p:cNvPr>
            <p:cNvCxnSpPr/>
            <p:nvPr/>
          </p:nvCxnSpPr>
          <p:spPr>
            <a:xfrm>
              <a:off x="8088085" y="5095866"/>
              <a:ext cx="330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AFA9225-189E-46DC-BDA1-C08D56D0B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06497" y="-18450"/>
            <a:ext cx="1685503" cy="1288708"/>
          </a:xfrm>
          <a:custGeom>
            <a:avLst/>
            <a:gdLst>
              <a:gd name="connsiteX0" fmla="*/ 167913 w 1685503"/>
              <a:gd name="connsiteY0" fmla="*/ 0 h 1288708"/>
              <a:gd name="connsiteX1" fmla="*/ 1685503 w 1685503"/>
              <a:gd name="connsiteY1" fmla="*/ 0 h 1288708"/>
              <a:gd name="connsiteX2" fmla="*/ 1685503 w 1685503"/>
              <a:gd name="connsiteY2" fmla="*/ 724000 h 1288708"/>
              <a:gd name="connsiteX3" fmla="*/ 1172233 w 1685503"/>
              <a:gd name="connsiteY3" fmla="*/ 1237270 h 1288708"/>
              <a:gd name="connsiteX4" fmla="*/ 923865 w 1685503"/>
              <a:gd name="connsiteY4" fmla="*/ 1237270 h 1288708"/>
              <a:gd name="connsiteX5" fmla="*/ 51438 w 1685503"/>
              <a:gd name="connsiteY5" fmla="*/ 364843 h 1288708"/>
              <a:gd name="connsiteX6" fmla="*/ 51438 w 1685503"/>
              <a:gd name="connsiteY6" fmla="*/ 116475 h 1288708"/>
              <a:gd name="connsiteX7" fmla="*/ 167913 w 1685503"/>
              <a:gd name="connsiteY7" fmla="*/ 0 h 128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5503" h="1288708">
                <a:moveTo>
                  <a:pt x="167913" y="0"/>
                </a:moveTo>
                <a:lnTo>
                  <a:pt x="1685503" y="0"/>
                </a:lnTo>
                <a:lnTo>
                  <a:pt x="1685503" y="724000"/>
                </a:lnTo>
                <a:lnTo>
                  <a:pt x="1172233" y="1237270"/>
                </a:lnTo>
                <a:cubicBezTo>
                  <a:pt x="1103648" y="1305855"/>
                  <a:pt x="992450" y="1305855"/>
                  <a:pt x="923865" y="1237270"/>
                </a:cubicBezTo>
                <a:lnTo>
                  <a:pt x="51438" y="364843"/>
                </a:lnTo>
                <a:cubicBezTo>
                  <a:pt x="-17147" y="296258"/>
                  <a:pt x="-17147" y="185060"/>
                  <a:pt x="51438" y="116475"/>
                </a:cubicBezTo>
                <a:lnTo>
                  <a:pt x="167913" y="0"/>
                </a:ln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F53A894-128F-470D-A36D-330A5994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89386" y="5177132"/>
            <a:ext cx="3332296" cy="1680868"/>
          </a:xfrm>
          <a:custGeom>
            <a:avLst/>
            <a:gdLst>
              <a:gd name="connsiteX0" fmla="*/ 1666148 w 3332296"/>
              <a:gd name="connsiteY0" fmla="*/ 0 h 1680868"/>
              <a:gd name="connsiteX1" fmla="*/ 1863571 w 3332296"/>
              <a:gd name="connsiteY1" fmla="*/ 81776 h 1680868"/>
              <a:gd name="connsiteX2" fmla="*/ 3250521 w 3332296"/>
              <a:gd name="connsiteY2" fmla="*/ 1468726 h 1680868"/>
              <a:gd name="connsiteX3" fmla="*/ 3332296 w 3332296"/>
              <a:gd name="connsiteY3" fmla="*/ 1666149 h 1680868"/>
              <a:gd name="connsiteX4" fmla="*/ 3330886 w 3332296"/>
              <a:gd name="connsiteY4" fmla="*/ 1680868 h 1680868"/>
              <a:gd name="connsiteX5" fmla="*/ 1411 w 3332296"/>
              <a:gd name="connsiteY5" fmla="*/ 1680868 h 1680868"/>
              <a:gd name="connsiteX6" fmla="*/ 0 w 3332296"/>
              <a:gd name="connsiteY6" fmla="*/ 1666149 h 1680868"/>
              <a:gd name="connsiteX7" fmla="*/ 81775 w 3332296"/>
              <a:gd name="connsiteY7" fmla="*/ 1468726 h 1680868"/>
              <a:gd name="connsiteX8" fmla="*/ 1468725 w 3332296"/>
              <a:gd name="connsiteY8" fmla="*/ 81776 h 1680868"/>
              <a:gd name="connsiteX9" fmla="*/ 1666148 w 3332296"/>
              <a:gd name="connsiteY9" fmla="*/ 0 h 168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2296" h="1680868">
                <a:moveTo>
                  <a:pt x="1666148" y="0"/>
                </a:moveTo>
                <a:cubicBezTo>
                  <a:pt x="1737601" y="0"/>
                  <a:pt x="1809054" y="27259"/>
                  <a:pt x="1863571" y="81776"/>
                </a:cubicBezTo>
                <a:lnTo>
                  <a:pt x="3250521" y="1468726"/>
                </a:lnTo>
                <a:cubicBezTo>
                  <a:pt x="3305038" y="1523243"/>
                  <a:pt x="3332296" y="1594696"/>
                  <a:pt x="3332296" y="1666149"/>
                </a:cubicBezTo>
                <a:lnTo>
                  <a:pt x="3330886" y="1680868"/>
                </a:lnTo>
                <a:lnTo>
                  <a:pt x="1411" y="1680868"/>
                </a:lnTo>
                <a:lnTo>
                  <a:pt x="0" y="1666149"/>
                </a:lnTo>
                <a:cubicBezTo>
                  <a:pt x="0" y="1594696"/>
                  <a:pt x="27258" y="1523243"/>
                  <a:pt x="81775" y="1468726"/>
                </a:cubicBezTo>
                <a:lnTo>
                  <a:pt x="1468725" y="81776"/>
                </a:lnTo>
                <a:cubicBezTo>
                  <a:pt x="1523242" y="27259"/>
                  <a:pt x="1594695" y="0"/>
                  <a:pt x="1666148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CB34685-6233-45F0-A804-08BC09D4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8FD6222-C478-4FBC-99FE-366611DE4BD1}"/>
              </a:ext>
            </a:extLst>
          </p:cNvPr>
          <p:cNvSpPr/>
          <p:nvPr/>
        </p:nvSpPr>
        <p:spPr>
          <a:xfrm>
            <a:off x="7828645" y="1089320"/>
            <a:ext cx="3952875" cy="49244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Etude </a:t>
            </a:r>
            <a:r>
              <a:rPr lang="en-US" sz="2400" dirty="0" err="1"/>
              <a:t>univarié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E8CBE-4625-449F-B273-F64511995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065" y="3173124"/>
            <a:ext cx="4520461" cy="511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F56AE4-FB24-4EF0-83B9-DB84E299B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78" y="2647680"/>
            <a:ext cx="4695522" cy="125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2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517C826-C471-4169-9892-EEBF4B4D8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" y="1687232"/>
            <a:ext cx="5257344" cy="427500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81D706E-E15A-45F0-9055-C455145F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406322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Touts les </a:t>
            </a:r>
            <a:r>
              <a:rPr lang="en-US" dirty="0" err="1"/>
              <a:t>mois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 des accidents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16FB6B7-1CB4-4813-99A3-137C82BE1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2875227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 </a:t>
            </a:r>
            <a:r>
              <a:rPr lang="en-US" dirty="0" err="1"/>
              <a:t>mois</a:t>
            </a:r>
            <a:r>
              <a:rPr lang="en-US" dirty="0"/>
              <a:t> 7 </a:t>
            </a:r>
            <a:r>
              <a:rPr lang="en-US" dirty="0" err="1"/>
              <a:t>est</a:t>
            </a:r>
            <a:r>
              <a:rPr lang="en-US" dirty="0"/>
              <a:t> le mode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50DE9D8-FD82-4684-9ED8-826B4EC01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168723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 </a:t>
            </a:r>
            <a:r>
              <a:rPr lang="en-US" dirty="0" err="1"/>
              <a:t>mois</a:t>
            </a:r>
            <a:r>
              <a:rPr lang="en-US" dirty="0"/>
              <a:t> de haute temperature tends </a:t>
            </a:r>
          </a:p>
          <a:p>
            <a:pPr algn="ctr"/>
            <a:r>
              <a:rPr lang="en-US" dirty="0" err="1"/>
              <a:t>d’avoir</a:t>
            </a:r>
            <a:r>
              <a:rPr lang="en-US" dirty="0"/>
              <a:t> plus </a:t>
            </a:r>
            <a:r>
              <a:rPr lang="en-US" dirty="0" err="1"/>
              <a:t>daccidents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Etude </a:t>
            </a:r>
            <a:r>
              <a:rPr lang="en-US" dirty="0" err="1"/>
              <a:t>univarier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74CDE-9215-466C-A65F-88C6021F0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217AA4-5B01-4C74-81C0-F0B9128B6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630BF0-C64E-4E93-A9CA-5E2A05DEE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2772874" y="3421309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31774-8F9D-4A20-B84C-53F5BCC89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8" y="2479362"/>
            <a:ext cx="4453263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6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D90C54-A1D0-46AE-811A-7FCD71C84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9" y="1295400"/>
            <a:ext cx="12179822" cy="5105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653043-9706-4A8F-99E2-518CA3BA8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295400"/>
            <a:ext cx="12192000" cy="51054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19464-7408-4CB8-9C8D-6CAE84CA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lineaire</a:t>
            </a:r>
            <a:r>
              <a:rPr lang="en-US" dirty="0"/>
              <a:t>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89828-C3DA-4597-BCE6-9ABD37A4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ED3DF7-870D-4095-B720-456252545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9988" y="1690904"/>
            <a:ext cx="3683936" cy="3683936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7930D1-D889-4C98-9307-30DD9857B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06513" y="3175486"/>
            <a:ext cx="714772" cy="714772"/>
          </a:xfrm>
          <a:prstGeom prst="ellipse">
            <a:avLst/>
          </a:prstGeom>
          <a:solidFill>
            <a:srgbClr val="404040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CE0B65-EA3A-426C-85CA-4043448BB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41442" y="1656128"/>
            <a:ext cx="714772" cy="714772"/>
          </a:xfrm>
          <a:prstGeom prst="ellipse">
            <a:avLst/>
          </a:prstGeom>
          <a:solidFill>
            <a:srgbClr val="CE295E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D69285-EE6C-45DF-95AC-EBA566A5F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41442" y="4694845"/>
            <a:ext cx="714772" cy="714772"/>
          </a:xfrm>
          <a:prstGeom prst="ellipse">
            <a:avLst/>
          </a:prstGeom>
          <a:solidFill>
            <a:srgbClr val="7F7F7F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950" descr="This is an icon of a piece of paper.">
            <a:extLst>
              <a:ext uri="{FF2B5EF4-FFF2-40B4-BE49-F238E27FC236}">
                <a16:creationId xmlns:a16="http://schemas.microsoft.com/office/drawing/2014/main" id="{DF992E26-6825-42CE-8425-2CAA9340F6F3}"/>
              </a:ext>
            </a:extLst>
          </p:cNvPr>
          <p:cNvSpPr>
            <a:spLocks noEditPoints="1"/>
          </p:cNvSpPr>
          <p:nvPr/>
        </p:nvSpPr>
        <p:spPr bwMode="auto">
          <a:xfrm>
            <a:off x="3753568" y="3389997"/>
            <a:ext cx="220663" cy="285750"/>
          </a:xfrm>
          <a:custGeom>
            <a:avLst/>
            <a:gdLst>
              <a:gd name="T0" fmla="*/ 542 w 553"/>
              <a:gd name="T1" fmla="*/ 205 h 722"/>
              <a:gd name="T2" fmla="*/ 323 w 553"/>
              <a:gd name="T3" fmla="*/ 313 h 722"/>
              <a:gd name="T4" fmla="*/ 312 w 553"/>
              <a:gd name="T5" fmla="*/ 306 h 722"/>
              <a:gd name="T6" fmla="*/ 315 w 553"/>
              <a:gd name="T7" fmla="*/ 293 h 722"/>
              <a:gd name="T8" fmla="*/ 444 w 553"/>
              <a:gd name="T9" fmla="*/ 289 h 722"/>
              <a:gd name="T10" fmla="*/ 455 w 553"/>
              <a:gd name="T11" fmla="*/ 297 h 722"/>
              <a:gd name="T12" fmla="*/ 452 w 553"/>
              <a:gd name="T13" fmla="*/ 310 h 722"/>
              <a:gd name="T14" fmla="*/ 444 w 553"/>
              <a:gd name="T15" fmla="*/ 433 h 722"/>
              <a:gd name="T16" fmla="*/ 315 w 553"/>
              <a:gd name="T17" fmla="*/ 430 h 722"/>
              <a:gd name="T18" fmla="*/ 312 w 553"/>
              <a:gd name="T19" fmla="*/ 417 h 722"/>
              <a:gd name="T20" fmla="*/ 323 w 553"/>
              <a:gd name="T21" fmla="*/ 409 h 722"/>
              <a:gd name="T22" fmla="*/ 452 w 553"/>
              <a:gd name="T23" fmla="*/ 413 h 722"/>
              <a:gd name="T24" fmla="*/ 455 w 553"/>
              <a:gd name="T25" fmla="*/ 426 h 722"/>
              <a:gd name="T26" fmla="*/ 444 w 553"/>
              <a:gd name="T27" fmla="*/ 433 h 722"/>
              <a:gd name="T28" fmla="*/ 318 w 553"/>
              <a:gd name="T29" fmla="*/ 577 h 722"/>
              <a:gd name="T30" fmla="*/ 311 w 553"/>
              <a:gd name="T31" fmla="*/ 566 h 722"/>
              <a:gd name="T32" fmla="*/ 318 w 553"/>
              <a:gd name="T33" fmla="*/ 555 h 722"/>
              <a:gd name="T34" fmla="*/ 449 w 553"/>
              <a:gd name="T35" fmla="*/ 555 h 722"/>
              <a:gd name="T36" fmla="*/ 456 w 553"/>
              <a:gd name="T37" fmla="*/ 566 h 722"/>
              <a:gd name="T38" fmla="*/ 449 w 553"/>
              <a:gd name="T39" fmla="*/ 577 h 722"/>
              <a:gd name="T40" fmla="*/ 194 w 553"/>
              <a:gd name="T41" fmla="*/ 325 h 722"/>
              <a:gd name="T42" fmla="*/ 181 w 553"/>
              <a:gd name="T43" fmla="*/ 327 h 722"/>
              <a:gd name="T44" fmla="*/ 129 w 553"/>
              <a:gd name="T45" fmla="*/ 275 h 722"/>
              <a:gd name="T46" fmla="*/ 132 w 553"/>
              <a:gd name="T47" fmla="*/ 262 h 722"/>
              <a:gd name="T48" fmla="*/ 145 w 553"/>
              <a:gd name="T49" fmla="*/ 260 h 722"/>
              <a:gd name="T50" fmla="*/ 253 w 553"/>
              <a:gd name="T51" fmla="*/ 232 h 722"/>
              <a:gd name="T52" fmla="*/ 267 w 553"/>
              <a:gd name="T53" fmla="*/ 230 h 722"/>
              <a:gd name="T54" fmla="*/ 274 w 553"/>
              <a:gd name="T55" fmla="*/ 240 h 722"/>
              <a:gd name="T56" fmla="*/ 271 w 553"/>
              <a:gd name="T57" fmla="*/ 386 h 722"/>
              <a:gd name="T58" fmla="*/ 186 w 553"/>
              <a:gd name="T59" fmla="*/ 465 h 722"/>
              <a:gd name="T60" fmla="*/ 132 w 553"/>
              <a:gd name="T61" fmla="*/ 415 h 722"/>
              <a:gd name="T62" fmla="*/ 129 w 553"/>
              <a:gd name="T63" fmla="*/ 403 h 722"/>
              <a:gd name="T64" fmla="*/ 140 w 553"/>
              <a:gd name="T65" fmla="*/ 395 h 722"/>
              <a:gd name="T66" fmla="*/ 186 w 553"/>
              <a:gd name="T67" fmla="*/ 436 h 722"/>
              <a:gd name="T68" fmla="*/ 262 w 553"/>
              <a:gd name="T69" fmla="*/ 365 h 722"/>
              <a:gd name="T70" fmla="*/ 273 w 553"/>
              <a:gd name="T71" fmla="*/ 372 h 722"/>
              <a:gd name="T72" fmla="*/ 271 w 553"/>
              <a:gd name="T73" fmla="*/ 386 h 722"/>
              <a:gd name="T74" fmla="*/ 190 w 553"/>
              <a:gd name="T75" fmla="*/ 601 h 722"/>
              <a:gd name="T76" fmla="*/ 178 w 553"/>
              <a:gd name="T77" fmla="*/ 599 h 722"/>
              <a:gd name="T78" fmla="*/ 128 w 553"/>
              <a:gd name="T79" fmla="*/ 545 h 722"/>
              <a:gd name="T80" fmla="*/ 136 w 553"/>
              <a:gd name="T81" fmla="*/ 533 h 722"/>
              <a:gd name="T82" fmla="*/ 149 w 553"/>
              <a:gd name="T83" fmla="*/ 535 h 722"/>
              <a:gd name="T84" fmla="*/ 258 w 553"/>
              <a:gd name="T85" fmla="*/ 502 h 722"/>
              <a:gd name="T86" fmla="*/ 271 w 553"/>
              <a:gd name="T87" fmla="*/ 505 h 722"/>
              <a:gd name="T88" fmla="*/ 273 w 553"/>
              <a:gd name="T89" fmla="*/ 518 h 722"/>
              <a:gd name="T90" fmla="*/ 357 w 553"/>
              <a:gd name="T91" fmla="*/ 3 h 722"/>
              <a:gd name="T92" fmla="*/ 12 w 553"/>
              <a:gd name="T93" fmla="*/ 0 h 722"/>
              <a:gd name="T94" fmla="*/ 1 w 553"/>
              <a:gd name="T95" fmla="*/ 7 h 722"/>
              <a:gd name="T96" fmla="*/ 1 w 553"/>
              <a:gd name="T97" fmla="*/ 715 h 722"/>
              <a:gd name="T98" fmla="*/ 12 w 553"/>
              <a:gd name="T99" fmla="*/ 722 h 722"/>
              <a:gd name="T100" fmla="*/ 550 w 553"/>
              <a:gd name="T101" fmla="*/ 719 h 722"/>
              <a:gd name="T102" fmla="*/ 553 w 553"/>
              <a:gd name="T103" fmla="*/ 205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53" h="722">
                <a:moveTo>
                  <a:pt x="349" y="205"/>
                </a:moveTo>
                <a:lnTo>
                  <a:pt x="349" y="12"/>
                </a:lnTo>
                <a:lnTo>
                  <a:pt x="542" y="205"/>
                </a:lnTo>
                <a:lnTo>
                  <a:pt x="349" y="205"/>
                </a:lnTo>
                <a:close/>
                <a:moveTo>
                  <a:pt x="444" y="313"/>
                </a:moveTo>
                <a:lnTo>
                  <a:pt x="323" y="313"/>
                </a:lnTo>
                <a:lnTo>
                  <a:pt x="318" y="312"/>
                </a:lnTo>
                <a:lnTo>
                  <a:pt x="315" y="310"/>
                </a:lnTo>
                <a:lnTo>
                  <a:pt x="312" y="306"/>
                </a:lnTo>
                <a:lnTo>
                  <a:pt x="311" y="301"/>
                </a:lnTo>
                <a:lnTo>
                  <a:pt x="312" y="297"/>
                </a:lnTo>
                <a:lnTo>
                  <a:pt x="315" y="293"/>
                </a:lnTo>
                <a:lnTo>
                  <a:pt x="318" y="290"/>
                </a:lnTo>
                <a:lnTo>
                  <a:pt x="323" y="289"/>
                </a:lnTo>
                <a:lnTo>
                  <a:pt x="444" y="289"/>
                </a:lnTo>
                <a:lnTo>
                  <a:pt x="449" y="290"/>
                </a:lnTo>
                <a:lnTo>
                  <a:pt x="452" y="293"/>
                </a:lnTo>
                <a:lnTo>
                  <a:pt x="455" y="297"/>
                </a:lnTo>
                <a:lnTo>
                  <a:pt x="456" y="301"/>
                </a:lnTo>
                <a:lnTo>
                  <a:pt x="455" y="306"/>
                </a:lnTo>
                <a:lnTo>
                  <a:pt x="452" y="310"/>
                </a:lnTo>
                <a:lnTo>
                  <a:pt x="449" y="312"/>
                </a:lnTo>
                <a:lnTo>
                  <a:pt x="444" y="313"/>
                </a:lnTo>
                <a:close/>
                <a:moveTo>
                  <a:pt x="444" y="433"/>
                </a:moveTo>
                <a:lnTo>
                  <a:pt x="323" y="433"/>
                </a:lnTo>
                <a:lnTo>
                  <a:pt x="318" y="432"/>
                </a:lnTo>
                <a:lnTo>
                  <a:pt x="315" y="430"/>
                </a:lnTo>
                <a:lnTo>
                  <a:pt x="312" y="426"/>
                </a:lnTo>
                <a:lnTo>
                  <a:pt x="311" y="421"/>
                </a:lnTo>
                <a:lnTo>
                  <a:pt x="312" y="417"/>
                </a:lnTo>
                <a:lnTo>
                  <a:pt x="315" y="413"/>
                </a:lnTo>
                <a:lnTo>
                  <a:pt x="318" y="410"/>
                </a:lnTo>
                <a:lnTo>
                  <a:pt x="323" y="409"/>
                </a:lnTo>
                <a:lnTo>
                  <a:pt x="444" y="409"/>
                </a:lnTo>
                <a:lnTo>
                  <a:pt x="449" y="410"/>
                </a:lnTo>
                <a:lnTo>
                  <a:pt x="452" y="413"/>
                </a:lnTo>
                <a:lnTo>
                  <a:pt x="455" y="417"/>
                </a:lnTo>
                <a:lnTo>
                  <a:pt x="456" y="421"/>
                </a:lnTo>
                <a:lnTo>
                  <a:pt x="455" y="426"/>
                </a:lnTo>
                <a:lnTo>
                  <a:pt x="452" y="430"/>
                </a:lnTo>
                <a:lnTo>
                  <a:pt x="449" y="432"/>
                </a:lnTo>
                <a:lnTo>
                  <a:pt x="444" y="433"/>
                </a:lnTo>
                <a:close/>
                <a:moveTo>
                  <a:pt x="444" y="578"/>
                </a:moveTo>
                <a:lnTo>
                  <a:pt x="323" y="578"/>
                </a:lnTo>
                <a:lnTo>
                  <a:pt x="318" y="577"/>
                </a:lnTo>
                <a:lnTo>
                  <a:pt x="315" y="574"/>
                </a:lnTo>
                <a:lnTo>
                  <a:pt x="312" y="571"/>
                </a:lnTo>
                <a:lnTo>
                  <a:pt x="311" y="566"/>
                </a:lnTo>
                <a:lnTo>
                  <a:pt x="312" y="561"/>
                </a:lnTo>
                <a:lnTo>
                  <a:pt x="315" y="558"/>
                </a:lnTo>
                <a:lnTo>
                  <a:pt x="318" y="555"/>
                </a:lnTo>
                <a:lnTo>
                  <a:pt x="323" y="554"/>
                </a:lnTo>
                <a:lnTo>
                  <a:pt x="444" y="554"/>
                </a:lnTo>
                <a:lnTo>
                  <a:pt x="449" y="555"/>
                </a:lnTo>
                <a:lnTo>
                  <a:pt x="452" y="558"/>
                </a:lnTo>
                <a:lnTo>
                  <a:pt x="455" y="561"/>
                </a:lnTo>
                <a:lnTo>
                  <a:pt x="456" y="566"/>
                </a:lnTo>
                <a:lnTo>
                  <a:pt x="455" y="571"/>
                </a:lnTo>
                <a:lnTo>
                  <a:pt x="452" y="574"/>
                </a:lnTo>
                <a:lnTo>
                  <a:pt x="449" y="577"/>
                </a:lnTo>
                <a:lnTo>
                  <a:pt x="444" y="578"/>
                </a:lnTo>
                <a:close/>
                <a:moveTo>
                  <a:pt x="271" y="249"/>
                </a:moveTo>
                <a:lnTo>
                  <a:pt x="194" y="325"/>
                </a:lnTo>
                <a:lnTo>
                  <a:pt x="190" y="327"/>
                </a:lnTo>
                <a:lnTo>
                  <a:pt x="186" y="328"/>
                </a:lnTo>
                <a:lnTo>
                  <a:pt x="181" y="327"/>
                </a:lnTo>
                <a:lnTo>
                  <a:pt x="178" y="325"/>
                </a:lnTo>
                <a:lnTo>
                  <a:pt x="132" y="280"/>
                </a:lnTo>
                <a:lnTo>
                  <a:pt x="129" y="275"/>
                </a:lnTo>
                <a:lnTo>
                  <a:pt x="128" y="270"/>
                </a:lnTo>
                <a:lnTo>
                  <a:pt x="129" y="266"/>
                </a:lnTo>
                <a:lnTo>
                  <a:pt x="132" y="262"/>
                </a:lnTo>
                <a:lnTo>
                  <a:pt x="136" y="260"/>
                </a:lnTo>
                <a:lnTo>
                  <a:pt x="140" y="259"/>
                </a:lnTo>
                <a:lnTo>
                  <a:pt x="145" y="260"/>
                </a:lnTo>
                <a:lnTo>
                  <a:pt x="149" y="262"/>
                </a:lnTo>
                <a:lnTo>
                  <a:pt x="186" y="299"/>
                </a:lnTo>
                <a:lnTo>
                  <a:pt x="253" y="232"/>
                </a:lnTo>
                <a:lnTo>
                  <a:pt x="258" y="230"/>
                </a:lnTo>
                <a:lnTo>
                  <a:pt x="262" y="229"/>
                </a:lnTo>
                <a:lnTo>
                  <a:pt x="267" y="230"/>
                </a:lnTo>
                <a:lnTo>
                  <a:pt x="271" y="232"/>
                </a:lnTo>
                <a:lnTo>
                  <a:pt x="273" y="236"/>
                </a:lnTo>
                <a:lnTo>
                  <a:pt x="274" y="240"/>
                </a:lnTo>
                <a:lnTo>
                  <a:pt x="273" y="245"/>
                </a:lnTo>
                <a:lnTo>
                  <a:pt x="271" y="249"/>
                </a:lnTo>
                <a:close/>
                <a:moveTo>
                  <a:pt x="271" y="386"/>
                </a:moveTo>
                <a:lnTo>
                  <a:pt x="194" y="461"/>
                </a:lnTo>
                <a:lnTo>
                  <a:pt x="190" y="464"/>
                </a:lnTo>
                <a:lnTo>
                  <a:pt x="186" y="465"/>
                </a:lnTo>
                <a:lnTo>
                  <a:pt x="181" y="464"/>
                </a:lnTo>
                <a:lnTo>
                  <a:pt x="178" y="461"/>
                </a:lnTo>
                <a:lnTo>
                  <a:pt x="132" y="415"/>
                </a:lnTo>
                <a:lnTo>
                  <a:pt x="129" y="411"/>
                </a:lnTo>
                <a:lnTo>
                  <a:pt x="128" y="407"/>
                </a:lnTo>
                <a:lnTo>
                  <a:pt x="129" y="403"/>
                </a:lnTo>
                <a:lnTo>
                  <a:pt x="132" y="399"/>
                </a:lnTo>
                <a:lnTo>
                  <a:pt x="136" y="396"/>
                </a:lnTo>
                <a:lnTo>
                  <a:pt x="140" y="395"/>
                </a:lnTo>
                <a:lnTo>
                  <a:pt x="145" y="396"/>
                </a:lnTo>
                <a:lnTo>
                  <a:pt x="149" y="399"/>
                </a:lnTo>
                <a:lnTo>
                  <a:pt x="186" y="436"/>
                </a:lnTo>
                <a:lnTo>
                  <a:pt x="253" y="368"/>
                </a:lnTo>
                <a:lnTo>
                  <a:pt x="258" y="365"/>
                </a:lnTo>
                <a:lnTo>
                  <a:pt x="262" y="365"/>
                </a:lnTo>
                <a:lnTo>
                  <a:pt x="267" y="365"/>
                </a:lnTo>
                <a:lnTo>
                  <a:pt x="271" y="368"/>
                </a:lnTo>
                <a:lnTo>
                  <a:pt x="273" y="372"/>
                </a:lnTo>
                <a:lnTo>
                  <a:pt x="274" y="376"/>
                </a:lnTo>
                <a:lnTo>
                  <a:pt x="273" y="381"/>
                </a:lnTo>
                <a:lnTo>
                  <a:pt x="271" y="386"/>
                </a:lnTo>
                <a:close/>
                <a:moveTo>
                  <a:pt x="271" y="522"/>
                </a:moveTo>
                <a:lnTo>
                  <a:pt x="194" y="599"/>
                </a:lnTo>
                <a:lnTo>
                  <a:pt x="190" y="601"/>
                </a:lnTo>
                <a:lnTo>
                  <a:pt x="186" y="602"/>
                </a:lnTo>
                <a:lnTo>
                  <a:pt x="181" y="601"/>
                </a:lnTo>
                <a:lnTo>
                  <a:pt x="178" y="599"/>
                </a:lnTo>
                <a:lnTo>
                  <a:pt x="132" y="553"/>
                </a:lnTo>
                <a:lnTo>
                  <a:pt x="129" y="549"/>
                </a:lnTo>
                <a:lnTo>
                  <a:pt x="128" y="545"/>
                </a:lnTo>
                <a:lnTo>
                  <a:pt x="129" y="540"/>
                </a:lnTo>
                <a:lnTo>
                  <a:pt x="132" y="535"/>
                </a:lnTo>
                <a:lnTo>
                  <a:pt x="136" y="533"/>
                </a:lnTo>
                <a:lnTo>
                  <a:pt x="140" y="532"/>
                </a:lnTo>
                <a:lnTo>
                  <a:pt x="145" y="533"/>
                </a:lnTo>
                <a:lnTo>
                  <a:pt x="149" y="535"/>
                </a:lnTo>
                <a:lnTo>
                  <a:pt x="186" y="572"/>
                </a:lnTo>
                <a:lnTo>
                  <a:pt x="253" y="505"/>
                </a:lnTo>
                <a:lnTo>
                  <a:pt x="258" y="502"/>
                </a:lnTo>
                <a:lnTo>
                  <a:pt x="262" y="501"/>
                </a:lnTo>
                <a:lnTo>
                  <a:pt x="267" y="502"/>
                </a:lnTo>
                <a:lnTo>
                  <a:pt x="271" y="505"/>
                </a:lnTo>
                <a:lnTo>
                  <a:pt x="273" y="509"/>
                </a:lnTo>
                <a:lnTo>
                  <a:pt x="274" y="513"/>
                </a:lnTo>
                <a:lnTo>
                  <a:pt x="273" y="518"/>
                </a:lnTo>
                <a:lnTo>
                  <a:pt x="271" y="52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1"/>
                </a:lnTo>
                <a:lnTo>
                  <a:pt x="349" y="0"/>
                </a:ln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2"/>
                </a:lnTo>
                <a:lnTo>
                  <a:pt x="0" y="711"/>
                </a:lnTo>
                <a:lnTo>
                  <a:pt x="1" y="715"/>
                </a:lnTo>
                <a:lnTo>
                  <a:pt x="4" y="719"/>
                </a:lnTo>
                <a:lnTo>
                  <a:pt x="7" y="721"/>
                </a:lnTo>
                <a:lnTo>
                  <a:pt x="12" y="722"/>
                </a:lnTo>
                <a:lnTo>
                  <a:pt x="542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1"/>
                </a:lnTo>
                <a:lnTo>
                  <a:pt x="553" y="205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8" name="Group 27" descr="This is an icon of four pieces of paper.">
            <a:extLst>
              <a:ext uri="{FF2B5EF4-FFF2-40B4-BE49-F238E27FC236}">
                <a16:creationId xmlns:a16="http://schemas.microsoft.com/office/drawing/2014/main" id="{5B5B605F-F62A-49BA-9079-509C90781CCE}"/>
              </a:ext>
            </a:extLst>
          </p:cNvPr>
          <p:cNvGrpSpPr/>
          <p:nvPr/>
        </p:nvGrpSpPr>
        <p:grpSpPr>
          <a:xfrm>
            <a:off x="4578972" y="4909356"/>
            <a:ext cx="239712" cy="285750"/>
            <a:chOff x="5494338" y="1370013"/>
            <a:chExt cx="239712" cy="285750"/>
          </a:xfrm>
          <a:solidFill>
            <a:schemeClr val="bg1"/>
          </a:solidFill>
        </p:grpSpPr>
        <p:sp>
          <p:nvSpPr>
            <p:cNvPr id="29" name="Freeform 961">
              <a:extLst>
                <a:ext uri="{FF2B5EF4-FFF2-40B4-BE49-F238E27FC236}">
                  <a16:creationId xmlns:a16="http://schemas.microsoft.com/office/drawing/2014/main" id="{88ABE40A-D5B7-41C8-A83E-B94B790A1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62">
              <a:extLst>
                <a:ext uri="{FF2B5EF4-FFF2-40B4-BE49-F238E27FC236}">
                  <a16:creationId xmlns:a16="http://schemas.microsoft.com/office/drawing/2014/main" id="{81A3E1A9-1805-4F8F-8A32-5756687F70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63">
              <a:extLst>
                <a:ext uri="{FF2B5EF4-FFF2-40B4-BE49-F238E27FC236}">
                  <a16:creationId xmlns:a16="http://schemas.microsoft.com/office/drawing/2014/main" id="{456AA9B7-CAC7-4A57-946D-E42CF436F7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964">
              <a:extLst>
                <a:ext uri="{FF2B5EF4-FFF2-40B4-BE49-F238E27FC236}">
                  <a16:creationId xmlns:a16="http://schemas.microsoft.com/office/drawing/2014/main" id="{560B6CFC-E99C-4BF0-A5D2-C8085D173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3" name="Group 32" descr="This is an icon of a paper airplane. ">
            <a:extLst>
              <a:ext uri="{FF2B5EF4-FFF2-40B4-BE49-F238E27FC236}">
                <a16:creationId xmlns:a16="http://schemas.microsoft.com/office/drawing/2014/main" id="{0E4DB52D-35BC-430D-BD17-CBC693E02466}"/>
              </a:ext>
            </a:extLst>
          </p:cNvPr>
          <p:cNvGrpSpPr/>
          <p:nvPr/>
        </p:nvGrpSpPr>
        <p:grpSpPr>
          <a:xfrm>
            <a:off x="4555159" y="1883339"/>
            <a:ext cx="287338" cy="260350"/>
            <a:chOff x="6448425" y="796925"/>
            <a:chExt cx="287338" cy="260350"/>
          </a:xfrm>
          <a:solidFill>
            <a:schemeClr val="bg1"/>
          </a:solidFill>
        </p:grpSpPr>
        <p:sp>
          <p:nvSpPr>
            <p:cNvPr id="34" name="Freeform 3562">
              <a:extLst>
                <a:ext uri="{FF2B5EF4-FFF2-40B4-BE49-F238E27FC236}">
                  <a16:creationId xmlns:a16="http://schemas.microsoft.com/office/drawing/2014/main" id="{FAF14E47-7F49-4BA7-8585-B0E0287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425" y="796925"/>
              <a:ext cx="277812" cy="161925"/>
            </a:xfrm>
            <a:custGeom>
              <a:avLst/>
              <a:gdLst>
                <a:gd name="T0" fmla="*/ 8 w 701"/>
                <a:gd name="T1" fmla="*/ 285 h 408"/>
                <a:gd name="T2" fmla="*/ 5 w 701"/>
                <a:gd name="T3" fmla="*/ 288 h 408"/>
                <a:gd name="T4" fmla="*/ 2 w 701"/>
                <a:gd name="T5" fmla="*/ 290 h 408"/>
                <a:gd name="T6" fmla="*/ 1 w 701"/>
                <a:gd name="T7" fmla="*/ 293 h 408"/>
                <a:gd name="T8" fmla="*/ 0 w 701"/>
                <a:gd name="T9" fmla="*/ 297 h 408"/>
                <a:gd name="T10" fmla="*/ 1 w 701"/>
                <a:gd name="T11" fmla="*/ 300 h 408"/>
                <a:gd name="T12" fmla="*/ 2 w 701"/>
                <a:gd name="T13" fmla="*/ 303 h 408"/>
                <a:gd name="T14" fmla="*/ 5 w 701"/>
                <a:gd name="T15" fmla="*/ 306 h 408"/>
                <a:gd name="T16" fmla="*/ 8 w 701"/>
                <a:gd name="T17" fmla="*/ 308 h 408"/>
                <a:gd name="T18" fmla="*/ 259 w 701"/>
                <a:gd name="T19" fmla="*/ 408 h 408"/>
                <a:gd name="T20" fmla="*/ 701 w 701"/>
                <a:gd name="T21" fmla="*/ 0 h 408"/>
                <a:gd name="T22" fmla="*/ 8 w 701"/>
                <a:gd name="T23" fmla="*/ 28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1" h="408">
                  <a:moveTo>
                    <a:pt x="8" y="285"/>
                  </a:moveTo>
                  <a:lnTo>
                    <a:pt x="5" y="288"/>
                  </a:lnTo>
                  <a:lnTo>
                    <a:pt x="2" y="290"/>
                  </a:lnTo>
                  <a:lnTo>
                    <a:pt x="1" y="293"/>
                  </a:lnTo>
                  <a:lnTo>
                    <a:pt x="0" y="297"/>
                  </a:lnTo>
                  <a:lnTo>
                    <a:pt x="1" y="300"/>
                  </a:lnTo>
                  <a:lnTo>
                    <a:pt x="2" y="303"/>
                  </a:lnTo>
                  <a:lnTo>
                    <a:pt x="5" y="306"/>
                  </a:lnTo>
                  <a:lnTo>
                    <a:pt x="8" y="308"/>
                  </a:lnTo>
                  <a:lnTo>
                    <a:pt x="259" y="408"/>
                  </a:lnTo>
                  <a:lnTo>
                    <a:pt x="701" y="0"/>
                  </a:lnTo>
                  <a:lnTo>
                    <a:pt x="8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563">
              <a:extLst>
                <a:ext uri="{FF2B5EF4-FFF2-40B4-BE49-F238E27FC236}">
                  <a16:creationId xmlns:a16="http://schemas.microsoft.com/office/drawing/2014/main" id="{C6E7DA52-146D-4723-BC22-DEA5BB942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800100"/>
              <a:ext cx="180975" cy="257175"/>
            </a:xfrm>
            <a:custGeom>
              <a:avLst/>
              <a:gdLst>
                <a:gd name="T0" fmla="*/ 0 w 456"/>
                <a:gd name="T1" fmla="*/ 424 h 646"/>
                <a:gd name="T2" fmla="*/ 0 w 456"/>
                <a:gd name="T3" fmla="*/ 635 h 646"/>
                <a:gd name="T4" fmla="*/ 0 w 456"/>
                <a:gd name="T5" fmla="*/ 639 h 646"/>
                <a:gd name="T6" fmla="*/ 3 w 456"/>
                <a:gd name="T7" fmla="*/ 642 h 646"/>
                <a:gd name="T8" fmla="*/ 5 w 456"/>
                <a:gd name="T9" fmla="*/ 645 h 646"/>
                <a:gd name="T10" fmla="*/ 9 w 456"/>
                <a:gd name="T11" fmla="*/ 646 h 646"/>
                <a:gd name="T12" fmla="*/ 11 w 456"/>
                <a:gd name="T13" fmla="*/ 646 h 646"/>
                <a:gd name="T14" fmla="*/ 12 w 456"/>
                <a:gd name="T15" fmla="*/ 646 h 646"/>
                <a:gd name="T16" fmla="*/ 16 w 456"/>
                <a:gd name="T17" fmla="*/ 646 h 646"/>
                <a:gd name="T18" fmla="*/ 18 w 456"/>
                <a:gd name="T19" fmla="*/ 645 h 646"/>
                <a:gd name="T20" fmla="*/ 21 w 456"/>
                <a:gd name="T21" fmla="*/ 644 h 646"/>
                <a:gd name="T22" fmla="*/ 22 w 456"/>
                <a:gd name="T23" fmla="*/ 641 h 646"/>
                <a:gd name="T24" fmla="*/ 126 w 456"/>
                <a:gd name="T25" fmla="*/ 469 h 646"/>
                <a:gd name="T26" fmla="*/ 315 w 456"/>
                <a:gd name="T27" fmla="*/ 569 h 646"/>
                <a:gd name="T28" fmla="*/ 317 w 456"/>
                <a:gd name="T29" fmla="*/ 570 h 646"/>
                <a:gd name="T30" fmla="*/ 320 w 456"/>
                <a:gd name="T31" fmla="*/ 572 h 646"/>
                <a:gd name="T32" fmla="*/ 323 w 456"/>
                <a:gd name="T33" fmla="*/ 570 h 646"/>
                <a:gd name="T34" fmla="*/ 325 w 456"/>
                <a:gd name="T35" fmla="*/ 570 h 646"/>
                <a:gd name="T36" fmla="*/ 329 w 456"/>
                <a:gd name="T37" fmla="*/ 567 h 646"/>
                <a:gd name="T38" fmla="*/ 332 w 456"/>
                <a:gd name="T39" fmla="*/ 561 h 646"/>
                <a:gd name="T40" fmla="*/ 456 w 456"/>
                <a:gd name="T41" fmla="*/ 0 h 646"/>
                <a:gd name="T42" fmla="*/ 0 w 456"/>
                <a:gd name="T43" fmla="*/ 424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6" h="646">
                  <a:moveTo>
                    <a:pt x="0" y="424"/>
                  </a:moveTo>
                  <a:lnTo>
                    <a:pt x="0" y="635"/>
                  </a:lnTo>
                  <a:lnTo>
                    <a:pt x="0" y="639"/>
                  </a:lnTo>
                  <a:lnTo>
                    <a:pt x="3" y="642"/>
                  </a:lnTo>
                  <a:lnTo>
                    <a:pt x="5" y="645"/>
                  </a:lnTo>
                  <a:lnTo>
                    <a:pt x="9" y="646"/>
                  </a:lnTo>
                  <a:lnTo>
                    <a:pt x="11" y="646"/>
                  </a:lnTo>
                  <a:lnTo>
                    <a:pt x="12" y="646"/>
                  </a:lnTo>
                  <a:lnTo>
                    <a:pt x="16" y="646"/>
                  </a:lnTo>
                  <a:lnTo>
                    <a:pt x="18" y="645"/>
                  </a:lnTo>
                  <a:lnTo>
                    <a:pt x="21" y="644"/>
                  </a:lnTo>
                  <a:lnTo>
                    <a:pt x="22" y="641"/>
                  </a:lnTo>
                  <a:lnTo>
                    <a:pt x="126" y="469"/>
                  </a:lnTo>
                  <a:lnTo>
                    <a:pt x="315" y="569"/>
                  </a:lnTo>
                  <a:lnTo>
                    <a:pt x="317" y="570"/>
                  </a:lnTo>
                  <a:lnTo>
                    <a:pt x="320" y="572"/>
                  </a:lnTo>
                  <a:lnTo>
                    <a:pt x="323" y="570"/>
                  </a:lnTo>
                  <a:lnTo>
                    <a:pt x="325" y="570"/>
                  </a:lnTo>
                  <a:lnTo>
                    <a:pt x="329" y="567"/>
                  </a:lnTo>
                  <a:lnTo>
                    <a:pt x="332" y="561"/>
                  </a:lnTo>
                  <a:lnTo>
                    <a:pt x="456" y="0"/>
                  </a:lnTo>
                  <a:lnTo>
                    <a:pt x="0" y="4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" name="TextBox 47">
            <a:extLst>
              <a:ext uri="{FF2B5EF4-FFF2-40B4-BE49-F238E27FC236}">
                <a16:creationId xmlns:a16="http://schemas.microsoft.com/office/drawing/2014/main" id="{ADD28621-C404-41A6-85D1-1C963A241234}"/>
              </a:ext>
            </a:extLst>
          </p:cNvPr>
          <p:cNvSpPr txBox="1"/>
          <p:nvPr/>
        </p:nvSpPr>
        <p:spPr>
          <a:xfrm>
            <a:off x="495386" y="1905791"/>
            <a:ext cx="3610329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bg1"/>
                </a:solidFill>
              </a:rPr>
              <a:t>Predicting the Test set results</a:t>
            </a:r>
          </a:p>
        </p:txBody>
      </p:sp>
      <p:sp>
        <p:nvSpPr>
          <p:cNvPr id="38" name="TextBox 47">
            <a:extLst>
              <a:ext uri="{FF2B5EF4-FFF2-40B4-BE49-F238E27FC236}">
                <a16:creationId xmlns:a16="http://schemas.microsoft.com/office/drawing/2014/main" id="{468E2C47-3170-4264-A8DB-61C9DD65CB3F}"/>
              </a:ext>
            </a:extLst>
          </p:cNvPr>
          <p:cNvSpPr txBox="1"/>
          <p:nvPr/>
        </p:nvSpPr>
        <p:spPr>
          <a:xfrm>
            <a:off x="304800" y="3311227"/>
            <a:ext cx="3114675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bg1"/>
                </a:solidFill>
              </a:rPr>
              <a:t>Fitting Multiple Linear Regression to the Training set</a:t>
            </a:r>
          </a:p>
        </p:txBody>
      </p:sp>
      <p:sp>
        <p:nvSpPr>
          <p:cNvPr id="37" name="TextBox 47">
            <a:extLst>
              <a:ext uri="{FF2B5EF4-FFF2-40B4-BE49-F238E27FC236}">
                <a16:creationId xmlns:a16="http://schemas.microsoft.com/office/drawing/2014/main" id="{CEDCE8FF-73B3-4C37-B751-F7E83288982A}"/>
              </a:ext>
            </a:extLst>
          </p:cNvPr>
          <p:cNvSpPr txBox="1"/>
          <p:nvPr/>
        </p:nvSpPr>
        <p:spPr>
          <a:xfrm>
            <a:off x="495386" y="4836787"/>
            <a:ext cx="3610329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bg1"/>
                </a:solidFill>
              </a:rPr>
              <a:t>Splitting the dataset into the Training set and Test set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12F29F0-E19B-43BF-BEF3-D4A48B394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09706" y="1410623"/>
            <a:ext cx="2482294" cy="3772838"/>
          </a:xfrm>
          <a:custGeom>
            <a:avLst/>
            <a:gdLst>
              <a:gd name="connsiteX0" fmla="*/ 1886419 w 2482294"/>
              <a:gd name="connsiteY0" fmla="*/ 0 h 3772838"/>
              <a:gd name="connsiteX1" fmla="*/ 2109942 w 2482294"/>
              <a:gd name="connsiteY1" fmla="*/ 92586 h 3772838"/>
              <a:gd name="connsiteX2" fmla="*/ 2482294 w 2482294"/>
              <a:gd name="connsiteY2" fmla="*/ 464938 h 3772838"/>
              <a:gd name="connsiteX3" fmla="*/ 2482294 w 2482294"/>
              <a:gd name="connsiteY3" fmla="*/ 3307900 h 3772838"/>
              <a:gd name="connsiteX4" fmla="*/ 2109942 w 2482294"/>
              <a:gd name="connsiteY4" fmla="*/ 3680252 h 3772838"/>
              <a:gd name="connsiteX5" fmla="*/ 1662896 w 2482294"/>
              <a:gd name="connsiteY5" fmla="*/ 3680252 h 3772838"/>
              <a:gd name="connsiteX6" fmla="*/ 92586 w 2482294"/>
              <a:gd name="connsiteY6" fmla="*/ 2109942 h 3772838"/>
              <a:gd name="connsiteX7" fmla="*/ 92586 w 2482294"/>
              <a:gd name="connsiteY7" fmla="*/ 1662896 h 3772838"/>
              <a:gd name="connsiteX8" fmla="*/ 1662896 w 2482294"/>
              <a:gd name="connsiteY8" fmla="*/ 92586 h 3772838"/>
              <a:gd name="connsiteX9" fmla="*/ 1886419 w 2482294"/>
              <a:gd name="connsiteY9" fmla="*/ 0 h 377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82294" h="3772838">
                <a:moveTo>
                  <a:pt x="1886419" y="0"/>
                </a:moveTo>
                <a:cubicBezTo>
                  <a:pt x="1967318" y="0"/>
                  <a:pt x="2048218" y="30862"/>
                  <a:pt x="2109942" y="92586"/>
                </a:cubicBezTo>
                <a:lnTo>
                  <a:pt x="2482294" y="464938"/>
                </a:lnTo>
                <a:lnTo>
                  <a:pt x="2482294" y="3307900"/>
                </a:lnTo>
                <a:lnTo>
                  <a:pt x="2109942" y="3680252"/>
                </a:lnTo>
                <a:cubicBezTo>
                  <a:pt x="1986494" y="3803700"/>
                  <a:pt x="1786344" y="3803700"/>
                  <a:pt x="1662896" y="3680252"/>
                </a:cubicBezTo>
                <a:lnTo>
                  <a:pt x="92586" y="2109942"/>
                </a:lnTo>
                <a:cubicBezTo>
                  <a:pt x="-30862" y="1986494"/>
                  <a:pt x="-30862" y="1786344"/>
                  <a:pt x="92586" y="1662896"/>
                </a:cubicBezTo>
                <a:lnTo>
                  <a:pt x="1662896" y="92586"/>
                </a:lnTo>
                <a:cubicBezTo>
                  <a:pt x="1724620" y="30862"/>
                  <a:pt x="1805520" y="0"/>
                  <a:pt x="1886419" y="0"/>
                </a:cubicBez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558C64-5F19-44FD-B6CB-6995E80A6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5000" y="1545599"/>
            <a:ext cx="5715000" cy="4605002"/>
            <a:chOff x="631829" y="3155370"/>
            <a:chExt cx="3458504" cy="278677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03C21F7-6F42-4001-9105-1392AB928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883" y="5538847"/>
              <a:ext cx="1174880" cy="372175"/>
            </a:xfrm>
            <a:custGeom>
              <a:avLst/>
              <a:gdLst>
                <a:gd name="T0" fmla="*/ 3037 w 3628"/>
                <a:gd name="T1" fmla="*/ 0 h 1149"/>
                <a:gd name="T2" fmla="*/ 1837 w 3628"/>
                <a:gd name="T3" fmla="*/ 0 h 1149"/>
                <a:gd name="T4" fmla="*/ 1792 w 3628"/>
                <a:gd name="T5" fmla="*/ 0 h 1149"/>
                <a:gd name="T6" fmla="*/ 591 w 3628"/>
                <a:gd name="T7" fmla="*/ 0 h 1149"/>
                <a:gd name="T8" fmla="*/ 592 w 3628"/>
                <a:gd name="T9" fmla="*/ 108 h 1149"/>
                <a:gd name="T10" fmla="*/ 594 w 3628"/>
                <a:gd name="T11" fmla="*/ 214 h 1149"/>
                <a:gd name="T12" fmla="*/ 598 w 3628"/>
                <a:gd name="T13" fmla="*/ 317 h 1149"/>
                <a:gd name="T14" fmla="*/ 600 w 3628"/>
                <a:gd name="T15" fmla="*/ 419 h 1149"/>
                <a:gd name="T16" fmla="*/ 600 w 3628"/>
                <a:gd name="T17" fmla="*/ 468 h 1149"/>
                <a:gd name="T18" fmla="*/ 599 w 3628"/>
                <a:gd name="T19" fmla="*/ 516 h 1149"/>
                <a:gd name="T20" fmla="*/ 597 w 3628"/>
                <a:gd name="T21" fmla="*/ 564 h 1149"/>
                <a:gd name="T22" fmla="*/ 594 w 3628"/>
                <a:gd name="T23" fmla="*/ 610 h 1149"/>
                <a:gd name="T24" fmla="*/ 590 w 3628"/>
                <a:gd name="T25" fmla="*/ 654 h 1149"/>
                <a:gd name="T26" fmla="*/ 584 w 3628"/>
                <a:gd name="T27" fmla="*/ 698 h 1149"/>
                <a:gd name="T28" fmla="*/ 576 w 3628"/>
                <a:gd name="T29" fmla="*/ 740 h 1149"/>
                <a:gd name="T30" fmla="*/ 567 w 3628"/>
                <a:gd name="T31" fmla="*/ 780 h 1149"/>
                <a:gd name="T32" fmla="*/ 554 w 3628"/>
                <a:gd name="T33" fmla="*/ 820 h 1149"/>
                <a:gd name="T34" fmla="*/ 540 w 3628"/>
                <a:gd name="T35" fmla="*/ 857 h 1149"/>
                <a:gd name="T36" fmla="*/ 524 w 3628"/>
                <a:gd name="T37" fmla="*/ 892 h 1149"/>
                <a:gd name="T38" fmla="*/ 504 w 3628"/>
                <a:gd name="T39" fmla="*/ 925 h 1149"/>
                <a:gd name="T40" fmla="*/ 482 w 3628"/>
                <a:gd name="T41" fmla="*/ 958 h 1149"/>
                <a:gd name="T42" fmla="*/ 458 w 3628"/>
                <a:gd name="T43" fmla="*/ 986 h 1149"/>
                <a:gd name="T44" fmla="*/ 429 w 3628"/>
                <a:gd name="T45" fmla="*/ 1014 h 1149"/>
                <a:gd name="T46" fmla="*/ 398 w 3628"/>
                <a:gd name="T47" fmla="*/ 1039 h 1149"/>
                <a:gd name="T48" fmla="*/ 363 w 3628"/>
                <a:gd name="T49" fmla="*/ 1062 h 1149"/>
                <a:gd name="T50" fmla="*/ 323 w 3628"/>
                <a:gd name="T51" fmla="*/ 1081 h 1149"/>
                <a:gd name="T52" fmla="*/ 281 w 3628"/>
                <a:gd name="T53" fmla="*/ 1100 h 1149"/>
                <a:gd name="T54" fmla="*/ 233 w 3628"/>
                <a:gd name="T55" fmla="*/ 1115 h 1149"/>
                <a:gd name="T56" fmla="*/ 182 w 3628"/>
                <a:gd name="T57" fmla="*/ 1128 h 1149"/>
                <a:gd name="T58" fmla="*/ 127 w 3628"/>
                <a:gd name="T59" fmla="*/ 1137 h 1149"/>
                <a:gd name="T60" fmla="*/ 66 w 3628"/>
                <a:gd name="T61" fmla="*/ 1144 h 1149"/>
                <a:gd name="T62" fmla="*/ 0 w 3628"/>
                <a:gd name="T63" fmla="*/ 1149 h 1149"/>
                <a:gd name="T64" fmla="*/ 1792 w 3628"/>
                <a:gd name="T65" fmla="*/ 1149 h 1149"/>
                <a:gd name="T66" fmla="*/ 1837 w 3628"/>
                <a:gd name="T67" fmla="*/ 1149 h 1149"/>
                <a:gd name="T68" fmla="*/ 3628 w 3628"/>
                <a:gd name="T69" fmla="*/ 1149 h 1149"/>
                <a:gd name="T70" fmla="*/ 3563 w 3628"/>
                <a:gd name="T71" fmla="*/ 1144 h 1149"/>
                <a:gd name="T72" fmla="*/ 3503 w 3628"/>
                <a:gd name="T73" fmla="*/ 1137 h 1149"/>
                <a:gd name="T74" fmla="*/ 3446 w 3628"/>
                <a:gd name="T75" fmla="*/ 1128 h 1149"/>
                <a:gd name="T76" fmla="*/ 3395 w 3628"/>
                <a:gd name="T77" fmla="*/ 1115 h 1149"/>
                <a:gd name="T78" fmla="*/ 3349 w 3628"/>
                <a:gd name="T79" fmla="*/ 1100 h 1149"/>
                <a:gd name="T80" fmla="*/ 3306 w 3628"/>
                <a:gd name="T81" fmla="*/ 1081 h 1149"/>
                <a:gd name="T82" fmla="*/ 3266 w 3628"/>
                <a:gd name="T83" fmla="*/ 1062 h 1149"/>
                <a:gd name="T84" fmla="*/ 3231 w 3628"/>
                <a:gd name="T85" fmla="*/ 1039 h 1149"/>
                <a:gd name="T86" fmla="*/ 3199 w 3628"/>
                <a:gd name="T87" fmla="*/ 1014 h 1149"/>
                <a:gd name="T88" fmla="*/ 3172 w 3628"/>
                <a:gd name="T89" fmla="*/ 986 h 1149"/>
                <a:gd name="T90" fmla="*/ 3146 w 3628"/>
                <a:gd name="T91" fmla="*/ 958 h 1149"/>
                <a:gd name="T92" fmla="*/ 3124 w 3628"/>
                <a:gd name="T93" fmla="*/ 925 h 1149"/>
                <a:gd name="T94" fmla="*/ 3104 w 3628"/>
                <a:gd name="T95" fmla="*/ 892 h 1149"/>
                <a:gd name="T96" fmla="*/ 3088 w 3628"/>
                <a:gd name="T97" fmla="*/ 857 h 1149"/>
                <a:gd name="T98" fmla="*/ 3074 w 3628"/>
                <a:gd name="T99" fmla="*/ 820 h 1149"/>
                <a:gd name="T100" fmla="*/ 3063 w 3628"/>
                <a:gd name="T101" fmla="*/ 780 h 1149"/>
                <a:gd name="T102" fmla="*/ 3053 w 3628"/>
                <a:gd name="T103" fmla="*/ 740 h 1149"/>
                <a:gd name="T104" fmla="*/ 3045 w 3628"/>
                <a:gd name="T105" fmla="*/ 698 h 1149"/>
                <a:gd name="T106" fmla="*/ 3040 w 3628"/>
                <a:gd name="T107" fmla="*/ 654 h 1149"/>
                <a:gd name="T108" fmla="*/ 3035 w 3628"/>
                <a:gd name="T109" fmla="*/ 610 h 1149"/>
                <a:gd name="T110" fmla="*/ 3031 w 3628"/>
                <a:gd name="T111" fmla="*/ 564 h 1149"/>
                <a:gd name="T112" fmla="*/ 3030 w 3628"/>
                <a:gd name="T113" fmla="*/ 516 h 1149"/>
                <a:gd name="T114" fmla="*/ 3029 w 3628"/>
                <a:gd name="T115" fmla="*/ 468 h 1149"/>
                <a:gd name="T116" fmla="*/ 3029 w 3628"/>
                <a:gd name="T117" fmla="*/ 419 h 1149"/>
                <a:gd name="T118" fmla="*/ 3030 w 3628"/>
                <a:gd name="T119" fmla="*/ 317 h 1149"/>
                <a:gd name="T120" fmla="*/ 3034 w 3628"/>
                <a:gd name="T121" fmla="*/ 214 h 1149"/>
                <a:gd name="T122" fmla="*/ 3036 w 3628"/>
                <a:gd name="T123" fmla="*/ 108 h 1149"/>
                <a:gd name="T124" fmla="*/ 3037 w 3628"/>
                <a:gd name="T125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28" h="1149">
                  <a:moveTo>
                    <a:pt x="3037" y="0"/>
                  </a:moveTo>
                  <a:lnTo>
                    <a:pt x="1837" y="0"/>
                  </a:lnTo>
                  <a:lnTo>
                    <a:pt x="1792" y="0"/>
                  </a:lnTo>
                  <a:lnTo>
                    <a:pt x="591" y="0"/>
                  </a:lnTo>
                  <a:lnTo>
                    <a:pt x="592" y="108"/>
                  </a:lnTo>
                  <a:lnTo>
                    <a:pt x="594" y="214"/>
                  </a:lnTo>
                  <a:lnTo>
                    <a:pt x="598" y="317"/>
                  </a:lnTo>
                  <a:lnTo>
                    <a:pt x="600" y="419"/>
                  </a:lnTo>
                  <a:lnTo>
                    <a:pt x="600" y="468"/>
                  </a:lnTo>
                  <a:lnTo>
                    <a:pt x="599" y="516"/>
                  </a:lnTo>
                  <a:lnTo>
                    <a:pt x="597" y="564"/>
                  </a:lnTo>
                  <a:lnTo>
                    <a:pt x="594" y="610"/>
                  </a:lnTo>
                  <a:lnTo>
                    <a:pt x="590" y="654"/>
                  </a:lnTo>
                  <a:lnTo>
                    <a:pt x="584" y="698"/>
                  </a:lnTo>
                  <a:lnTo>
                    <a:pt x="576" y="740"/>
                  </a:lnTo>
                  <a:lnTo>
                    <a:pt x="567" y="780"/>
                  </a:lnTo>
                  <a:lnTo>
                    <a:pt x="554" y="820"/>
                  </a:lnTo>
                  <a:lnTo>
                    <a:pt x="540" y="857"/>
                  </a:lnTo>
                  <a:lnTo>
                    <a:pt x="524" y="892"/>
                  </a:lnTo>
                  <a:lnTo>
                    <a:pt x="504" y="925"/>
                  </a:lnTo>
                  <a:lnTo>
                    <a:pt x="482" y="958"/>
                  </a:lnTo>
                  <a:lnTo>
                    <a:pt x="458" y="986"/>
                  </a:lnTo>
                  <a:lnTo>
                    <a:pt x="429" y="1014"/>
                  </a:lnTo>
                  <a:lnTo>
                    <a:pt x="398" y="1039"/>
                  </a:lnTo>
                  <a:lnTo>
                    <a:pt x="363" y="1062"/>
                  </a:lnTo>
                  <a:lnTo>
                    <a:pt x="323" y="1081"/>
                  </a:lnTo>
                  <a:lnTo>
                    <a:pt x="281" y="1100"/>
                  </a:lnTo>
                  <a:lnTo>
                    <a:pt x="233" y="1115"/>
                  </a:lnTo>
                  <a:lnTo>
                    <a:pt x="182" y="1128"/>
                  </a:lnTo>
                  <a:lnTo>
                    <a:pt x="127" y="1137"/>
                  </a:lnTo>
                  <a:lnTo>
                    <a:pt x="66" y="1144"/>
                  </a:lnTo>
                  <a:lnTo>
                    <a:pt x="0" y="1149"/>
                  </a:lnTo>
                  <a:lnTo>
                    <a:pt x="1792" y="1149"/>
                  </a:lnTo>
                  <a:lnTo>
                    <a:pt x="1837" y="1149"/>
                  </a:lnTo>
                  <a:lnTo>
                    <a:pt x="3628" y="1149"/>
                  </a:lnTo>
                  <a:lnTo>
                    <a:pt x="3563" y="1144"/>
                  </a:lnTo>
                  <a:lnTo>
                    <a:pt x="3503" y="1137"/>
                  </a:lnTo>
                  <a:lnTo>
                    <a:pt x="3446" y="1128"/>
                  </a:lnTo>
                  <a:lnTo>
                    <a:pt x="3395" y="1115"/>
                  </a:lnTo>
                  <a:lnTo>
                    <a:pt x="3349" y="1100"/>
                  </a:lnTo>
                  <a:lnTo>
                    <a:pt x="3306" y="1081"/>
                  </a:lnTo>
                  <a:lnTo>
                    <a:pt x="3266" y="1062"/>
                  </a:lnTo>
                  <a:lnTo>
                    <a:pt x="3231" y="1039"/>
                  </a:lnTo>
                  <a:lnTo>
                    <a:pt x="3199" y="1014"/>
                  </a:lnTo>
                  <a:lnTo>
                    <a:pt x="3172" y="986"/>
                  </a:lnTo>
                  <a:lnTo>
                    <a:pt x="3146" y="958"/>
                  </a:lnTo>
                  <a:lnTo>
                    <a:pt x="3124" y="925"/>
                  </a:lnTo>
                  <a:lnTo>
                    <a:pt x="3104" y="892"/>
                  </a:lnTo>
                  <a:lnTo>
                    <a:pt x="3088" y="857"/>
                  </a:lnTo>
                  <a:lnTo>
                    <a:pt x="3074" y="820"/>
                  </a:lnTo>
                  <a:lnTo>
                    <a:pt x="3063" y="780"/>
                  </a:lnTo>
                  <a:lnTo>
                    <a:pt x="3053" y="740"/>
                  </a:lnTo>
                  <a:lnTo>
                    <a:pt x="3045" y="698"/>
                  </a:lnTo>
                  <a:lnTo>
                    <a:pt x="3040" y="654"/>
                  </a:lnTo>
                  <a:lnTo>
                    <a:pt x="3035" y="610"/>
                  </a:lnTo>
                  <a:lnTo>
                    <a:pt x="3031" y="564"/>
                  </a:lnTo>
                  <a:lnTo>
                    <a:pt x="3030" y="516"/>
                  </a:lnTo>
                  <a:lnTo>
                    <a:pt x="3029" y="468"/>
                  </a:lnTo>
                  <a:lnTo>
                    <a:pt x="3029" y="419"/>
                  </a:lnTo>
                  <a:lnTo>
                    <a:pt x="3030" y="317"/>
                  </a:lnTo>
                  <a:lnTo>
                    <a:pt x="3034" y="214"/>
                  </a:lnTo>
                  <a:lnTo>
                    <a:pt x="3036" y="108"/>
                  </a:lnTo>
                  <a:lnTo>
                    <a:pt x="30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7000">
                  <a:schemeClr val="bg1">
                    <a:lumMod val="85000"/>
                  </a:schemeClr>
                </a:gs>
                <a:gs pos="37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BADD212-C9EC-4549-BFBC-540585A96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103" y="5908428"/>
              <a:ext cx="1190442" cy="33717"/>
            </a:xfrm>
            <a:custGeom>
              <a:avLst/>
              <a:gdLst>
                <a:gd name="T0" fmla="*/ 53 w 3673"/>
                <a:gd name="T1" fmla="*/ 0 h 105"/>
                <a:gd name="T2" fmla="*/ 3621 w 3673"/>
                <a:gd name="T3" fmla="*/ 0 h 105"/>
                <a:gd name="T4" fmla="*/ 3631 w 3673"/>
                <a:gd name="T5" fmla="*/ 2 h 105"/>
                <a:gd name="T6" fmla="*/ 3640 w 3673"/>
                <a:gd name="T7" fmla="*/ 5 h 105"/>
                <a:gd name="T8" fmla="*/ 3650 w 3673"/>
                <a:gd name="T9" fmla="*/ 10 h 105"/>
                <a:gd name="T10" fmla="*/ 3658 w 3673"/>
                <a:gd name="T11" fmla="*/ 15 h 105"/>
                <a:gd name="T12" fmla="*/ 3664 w 3673"/>
                <a:gd name="T13" fmla="*/ 24 h 105"/>
                <a:gd name="T14" fmla="*/ 3668 w 3673"/>
                <a:gd name="T15" fmla="*/ 33 h 105"/>
                <a:gd name="T16" fmla="*/ 3672 w 3673"/>
                <a:gd name="T17" fmla="*/ 42 h 105"/>
                <a:gd name="T18" fmla="*/ 3673 w 3673"/>
                <a:gd name="T19" fmla="*/ 53 h 105"/>
                <a:gd name="T20" fmla="*/ 3673 w 3673"/>
                <a:gd name="T21" fmla="*/ 53 h 105"/>
                <a:gd name="T22" fmla="*/ 3672 w 3673"/>
                <a:gd name="T23" fmla="*/ 63 h 105"/>
                <a:gd name="T24" fmla="*/ 3668 w 3673"/>
                <a:gd name="T25" fmla="*/ 73 h 105"/>
                <a:gd name="T26" fmla="*/ 3664 w 3673"/>
                <a:gd name="T27" fmla="*/ 81 h 105"/>
                <a:gd name="T28" fmla="*/ 3658 w 3673"/>
                <a:gd name="T29" fmla="*/ 90 h 105"/>
                <a:gd name="T30" fmla="*/ 3650 w 3673"/>
                <a:gd name="T31" fmla="*/ 95 h 105"/>
                <a:gd name="T32" fmla="*/ 3640 w 3673"/>
                <a:gd name="T33" fmla="*/ 100 h 105"/>
                <a:gd name="T34" fmla="*/ 3631 w 3673"/>
                <a:gd name="T35" fmla="*/ 103 h 105"/>
                <a:gd name="T36" fmla="*/ 3621 w 3673"/>
                <a:gd name="T37" fmla="*/ 105 h 105"/>
                <a:gd name="T38" fmla="*/ 53 w 3673"/>
                <a:gd name="T39" fmla="*/ 105 h 105"/>
                <a:gd name="T40" fmla="*/ 42 w 3673"/>
                <a:gd name="T41" fmla="*/ 103 h 105"/>
                <a:gd name="T42" fmla="*/ 32 w 3673"/>
                <a:gd name="T43" fmla="*/ 100 h 105"/>
                <a:gd name="T44" fmla="*/ 24 w 3673"/>
                <a:gd name="T45" fmla="*/ 95 h 105"/>
                <a:gd name="T46" fmla="*/ 16 w 3673"/>
                <a:gd name="T47" fmla="*/ 90 h 105"/>
                <a:gd name="T48" fmla="*/ 9 w 3673"/>
                <a:gd name="T49" fmla="*/ 81 h 105"/>
                <a:gd name="T50" fmla="*/ 4 w 3673"/>
                <a:gd name="T51" fmla="*/ 73 h 105"/>
                <a:gd name="T52" fmla="*/ 2 w 3673"/>
                <a:gd name="T53" fmla="*/ 63 h 105"/>
                <a:gd name="T54" fmla="*/ 0 w 3673"/>
                <a:gd name="T55" fmla="*/ 53 h 105"/>
                <a:gd name="T56" fmla="*/ 0 w 3673"/>
                <a:gd name="T57" fmla="*/ 53 h 105"/>
                <a:gd name="T58" fmla="*/ 2 w 3673"/>
                <a:gd name="T59" fmla="*/ 42 h 105"/>
                <a:gd name="T60" fmla="*/ 4 w 3673"/>
                <a:gd name="T61" fmla="*/ 33 h 105"/>
                <a:gd name="T62" fmla="*/ 9 w 3673"/>
                <a:gd name="T63" fmla="*/ 24 h 105"/>
                <a:gd name="T64" fmla="*/ 16 w 3673"/>
                <a:gd name="T65" fmla="*/ 15 h 105"/>
                <a:gd name="T66" fmla="*/ 24 w 3673"/>
                <a:gd name="T67" fmla="*/ 10 h 105"/>
                <a:gd name="T68" fmla="*/ 32 w 3673"/>
                <a:gd name="T69" fmla="*/ 5 h 105"/>
                <a:gd name="T70" fmla="*/ 42 w 3673"/>
                <a:gd name="T71" fmla="*/ 2 h 105"/>
                <a:gd name="T72" fmla="*/ 53 w 3673"/>
                <a:gd name="T7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73" h="105">
                  <a:moveTo>
                    <a:pt x="53" y="0"/>
                  </a:moveTo>
                  <a:lnTo>
                    <a:pt x="3621" y="0"/>
                  </a:lnTo>
                  <a:lnTo>
                    <a:pt x="3631" y="2"/>
                  </a:lnTo>
                  <a:lnTo>
                    <a:pt x="3640" y="5"/>
                  </a:lnTo>
                  <a:lnTo>
                    <a:pt x="3650" y="10"/>
                  </a:lnTo>
                  <a:lnTo>
                    <a:pt x="3658" y="15"/>
                  </a:lnTo>
                  <a:lnTo>
                    <a:pt x="3664" y="24"/>
                  </a:lnTo>
                  <a:lnTo>
                    <a:pt x="3668" y="33"/>
                  </a:lnTo>
                  <a:lnTo>
                    <a:pt x="3672" y="42"/>
                  </a:lnTo>
                  <a:lnTo>
                    <a:pt x="3673" y="53"/>
                  </a:lnTo>
                  <a:lnTo>
                    <a:pt x="3673" y="53"/>
                  </a:lnTo>
                  <a:lnTo>
                    <a:pt x="3672" y="63"/>
                  </a:lnTo>
                  <a:lnTo>
                    <a:pt x="3668" y="73"/>
                  </a:lnTo>
                  <a:lnTo>
                    <a:pt x="3664" y="81"/>
                  </a:lnTo>
                  <a:lnTo>
                    <a:pt x="3658" y="90"/>
                  </a:lnTo>
                  <a:lnTo>
                    <a:pt x="3650" y="95"/>
                  </a:lnTo>
                  <a:lnTo>
                    <a:pt x="3640" y="100"/>
                  </a:lnTo>
                  <a:lnTo>
                    <a:pt x="3631" y="103"/>
                  </a:lnTo>
                  <a:lnTo>
                    <a:pt x="3621" y="105"/>
                  </a:lnTo>
                  <a:lnTo>
                    <a:pt x="53" y="105"/>
                  </a:lnTo>
                  <a:lnTo>
                    <a:pt x="42" y="103"/>
                  </a:lnTo>
                  <a:lnTo>
                    <a:pt x="32" y="100"/>
                  </a:lnTo>
                  <a:lnTo>
                    <a:pt x="24" y="95"/>
                  </a:lnTo>
                  <a:lnTo>
                    <a:pt x="16" y="90"/>
                  </a:lnTo>
                  <a:lnTo>
                    <a:pt x="9" y="81"/>
                  </a:lnTo>
                  <a:lnTo>
                    <a:pt x="4" y="73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6" y="15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42" y="2"/>
                  </a:lnTo>
                  <a:lnTo>
                    <a:pt x="53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4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D791EF4-39E0-4615-B2DA-2533EE298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9" y="3155370"/>
              <a:ext cx="3458504" cy="2397742"/>
            </a:xfrm>
            <a:custGeom>
              <a:avLst/>
              <a:gdLst>
                <a:gd name="T0" fmla="*/ 10459 w 10666"/>
                <a:gd name="T1" fmla="*/ 0 h 7397"/>
                <a:gd name="T2" fmla="*/ 10500 w 10666"/>
                <a:gd name="T3" fmla="*/ 5 h 7397"/>
                <a:gd name="T4" fmla="*/ 10539 w 10666"/>
                <a:gd name="T5" fmla="*/ 16 h 7397"/>
                <a:gd name="T6" fmla="*/ 10575 w 10666"/>
                <a:gd name="T7" fmla="*/ 36 h 7397"/>
                <a:gd name="T8" fmla="*/ 10605 w 10666"/>
                <a:gd name="T9" fmla="*/ 61 h 7397"/>
                <a:gd name="T10" fmla="*/ 10630 w 10666"/>
                <a:gd name="T11" fmla="*/ 91 h 7397"/>
                <a:gd name="T12" fmla="*/ 10650 w 10666"/>
                <a:gd name="T13" fmla="*/ 127 h 7397"/>
                <a:gd name="T14" fmla="*/ 10661 w 10666"/>
                <a:gd name="T15" fmla="*/ 166 h 7397"/>
                <a:gd name="T16" fmla="*/ 10666 w 10666"/>
                <a:gd name="T17" fmla="*/ 207 h 7397"/>
                <a:gd name="T18" fmla="*/ 10665 w 10666"/>
                <a:gd name="T19" fmla="*/ 7211 h 7397"/>
                <a:gd name="T20" fmla="*/ 10657 w 10666"/>
                <a:gd name="T21" fmla="*/ 7251 h 7397"/>
                <a:gd name="T22" fmla="*/ 10641 w 10666"/>
                <a:gd name="T23" fmla="*/ 7288 h 7397"/>
                <a:gd name="T24" fmla="*/ 10619 w 10666"/>
                <a:gd name="T25" fmla="*/ 7321 h 7397"/>
                <a:gd name="T26" fmla="*/ 10591 w 10666"/>
                <a:gd name="T27" fmla="*/ 7350 h 7397"/>
                <a:gd name="T28" fmla="*/ 10557 w 10666"/>
                <a:gd name="T29" fmla="*/ 7372 h 7397"/>
                <a:gd name="T30" fmla="*/ 10520 w 10666"/>
                <a:gd name="T31" fmla="*/ 7388 h 7397"/>
                <a:gd name="T32" fmla="*/ 10480 w 10666"/>
                <a:gd name="T33" fmla="*/ 7396 h 7397"/>
                <a:gd name="T34" fmla="*/ 207 w 10666"/>
                <a:gd name="T35" fmla="*/ 7397 h 7397"/>
                <a:gd name="T36" fmla="*/ 165 w 10666"/>
                <a:gd name="T37" fmla="*/ 7393 h 7397"/>
                <a:gd name="T38" fmla="*/ 126 w 10666"/>
                <a:gd name="T39" fmla="*/ 7381 h 7397"/>
                <a:gd name="T40" fmla="*/ 91 w 10666"/>
                <a:gd name="T41" fmla="*/ 7361 h 7397"/>
                <a:gd name="T42" fmla="*/ 60 w 10666"/>
                <a:gd name="T43" fmla="*/ 7336 h 7397"/>
                <a:gd name="T44" fmla="*/ 34 w 10666"/>
                <a:gd name="T45" fmla="*/ 7306 h 7397"/>
                <a:gd name="T46" fmla="*/ 16 w 10666"/>
                <a:gd name="T47" fmla="*/ 7270 h 7397"/>
                <a:gd name="T48" fmla="*/ 3 w 10666"/>
                <a:gd name="T49" fmla="*/ 7232 h 7397"/>
                <a:gd name="T50" fmla="*/ 0 w 10666"/>
                <a:gd name="T51" fmla="*/ 7190 h 7397"/>
                <a:gd name="T52" fmla="*/ 1 w 10666"/>
                <a:gd name="T53" fmla="*/ 186 h 7397"/>
                <a:gd name="T54" fmla="*/ 9 w 10666"/>
                <a:gd name="T55" fmla="*/ 146 h 7397"/>
                <a:gd name="T56" fmla="*/ 24 w 10666"/>
                <a:gd name="T57" fmla="*/ 109 h 7397"/>
                <a:gd name="T58" fmla="*/ 47 w 10666"/>
                <a:gd name="T59" fmla="*/ 75 h 7397"/>
                <a:gd name="T60" fmla="*/ 75 w 10666"/>
                <a:gd name="T61" fmla="*/ 47 h 7397"/>
                <a:gd name="T62" fmla="*/ 108 w 10666"/>
                <a:gd name="T63" fmla="*/ 25 h 7397"/>
                <a:gd name="T64" fmla="*/ 146 w 10666"/>
                <a:gd name="T65" fmla="*/ 9 h 7397"/>
                <a:gd name="T66" fmla="*/ 186 w 10666"/>
                <a:gd name="T67" fmla="*/ 1 h 7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66" h="7397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7190"/>
                  </a:lnTo>
                  <a:lnTo>
                    <a:pt x="10665" y="7211"/>
                  </a:lnTo>
                  <a:lnTo>
                    <a:pt x="10661" y="7232"/>
                  </a:lnTo>
                  <a:lnTo>
                    <a:pt x="10657" y="7251"/>
                  </a:lnTo>
                  <a:lnTo>
                    <a:pt x="10650" y="7270"/>
                  </a:lnTo>
                  <a:lnTo>
                    <a:pt x="10641" y="7288"/>
                  </a:lnTo>
                  <a:lnTo>
                    <a:pt x="10630" y="7306"/>
                  </a:lnTo>
                  <a:lnTo>
                    <a:pt x="10619" y="7321"/>
                  </a:lnTo>
                  <a:lnTo>
                    <a:pt x="10605" y="7336"/>
                  </a:lnTo>
                  <a:lnTo>
                    <a:pt x="10591" y="7350"/>
                  </a:lnTo>
                  <a:lnTo>
                    <a:pt x="10575" y="7361"/>
                  </a:lnTo>
                  <a:lnTo>
                    <a:pt x="10557" y="7372"/>
                  </a:lnTo>
                  <a:lnTo>
                    <a:pt x="10539" y="7381"/>
                  </a:lnTo>
                  <a:lnTo>
                    <a:pt x="10520" y="7388"/>
                  </a:lnTo>
                  <a:lnTo>
                    <a:pt x="10500" y="7393"/>
                  </a:lnTo>
                  <a:lnTo>
                    <a:pt x="10480" y="7396"/>
                  </a:lnTo>
                  <a:lnTo>
                    <a:pt x="10459" y="7397"/>
                  </a:lnTo>
                  <a:lnTo>
                    <a:pt x="207" y="7397"/>
                  </a:lnTo>
                  <a:lnTo>
                    <a:pt x="186" y="7396"/>
                  </a:lnTo>
                  <a:lnTo>
                    <a:pt x="165" y="7393"/>
                  </a:lnTo>
                  <a:lnTo>
                    <a:pt x="146" y="7388"/>
                  </a:lnTo>
                  <a:lnTo>
                    <a:pt x="126" y="7381"/>
                  </a:lnTo>
                  <a:lnTo>
                    <a:pt x="108" y="7372"/>
                  </a:lnTo>
                  <a:lnTo>
                    <a:pt x="91" y="7361"/>
                  </a:lnTo>
                  <a:lnTo>
                    <a:pt x="75" y="7350"/>
                  </a:lnTo>
                  <a:lnTo>
                    <a:pt x="60" y="7336"/>
                  </a:lnTo>
                  <a:lnTo>
                    <a:pt x="47" y="7321"/>
                  </a:lnTo>
                  <a:lnTo>
                    <a:pt x="34" y="7306"/>
                  </a:lnTo>
                  <a:lnTo>
                    <a:pt x="24" y="7288"/>
                  </a:lnTo>
                  <a:lnTo>
                    <a:pt x="16" y="7270"/>
                  </a:lnTo>
                  <a:lnTo>
                    <a:pt x="9" y="7251"/>
                  </a:lnTo>
                  <a:lnTo>
                    <a:pt x="3" y="7232"/>
                  </a:lnTo>
                  <a:lnTo>
                    <a:pt x="1" y="7211"/>
                  </a:lnTo>
                  <a:lnTo>
                    <a:pt x="0" y="7190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A2C0B88-74DA-45C0-BA2B-E2D1881F6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9" y="3155370"/>
              <a:ext cx="3458504" cy="2086515"/>
            </a:xfrm>
            <a:custGeom>
              <a:avLst/>
              <a:gdLst>
                <a:gd name="T0" fmla="*/ 207 w 10666"/>
                <a:gd name="T1" fmla="*/ 0 h 6436"/>
                <a:gd name="T2" fmla="*/ 10459 w 10666"/>
                <a:gd name="T3" fmla="*/ 0 h 6436"/>
                <a:gd name="T4" fmla="*/ 10480 w 10666"/>
                <a:gd name="T5" fmla="*/ 1 h 6436"/>
                <a:gd name="T6" fmla="*/ 10500 w 10666"/>
                <a:gd name="T7" fmla="*/ 5 h 6436"/>
                <a:gd name="T8" fmla="*/ 10520 w 10666"/>
                <a:gd name="T9" fmla="*/ 9 h 6436"/>
                <a:gd name="T10" fmla="*/ 10539 w 10666"/>
                <a:gd name="T11" fmla="*/ 16 h 6436"/>
                <a:gd name="T12" fmla="*/ 10557 w 10666"/>
                <a:gd name="T13" fmla="*/ 25 h 6436"/>
                <a:gd name="T14" fmla="*/ 10575 w 10666"/>
                <a:gd name="T15" fmla="*/ 36 h 6436"/>
                <a:gd name="T16" fmla="*/ 10591 w 10666"/>
                <a:gd name="T17" fmla="*/ 47 h 6436"/>
                <a:gd name="T18" fmla="*/ 10605 w 10666"/>
                <a:gd name="T19" fmla="*/ 61 h 6436"/>
                <a:gd name="T20" fmla="*/ 10619 w 10666"/>
                <a:gd name="T21" fmla="*/ 75 h 6436"/>
                <a:gd name="T22" fmla="*/ 10630 w 10666"/>
                <a:gd name="T23" fmla="*/ 91 h 6436"/>
                <a:gd name="T24" fmla="*/ 10641 w 10666"/>
                <a:gd name="T25" fmla="*/ 109 h 6436"/>
                <a:gd name="T26" fmla="*/ 10650 w 10666"/>
                <a:gd name="T27" fmla="*/ 127 h 6436"/>
                <a:gd name="T28" fmla="*/ 10657 w 10666"/>
                <a:gd name="T29" fmla="*/ 146 h 6436"/>
                <a:gd name="T30" fmla="*/ 10661 w 10666"/>
                <a:gd name="T31" fmla="*/ 166 h 6436"/>
                <a:gd name="T32" fmla="*/ 10665 w 10666"/>
                <a:gd name="T33" fmla="*/ 186 h 6436"/>
                <a:gd name="T34" fmla="*/ 10666 w 10666"/>
                <a:gd name="T35" fmla="*/ 207 h 6436"/>
                <a:gd name="T36" fmla="*/ 10666 w 10666"/>
                <a:gd name="T37" fmla="*/ 6436 h 6436"/>
                <a:gd name="T38" fmla="*/ 0 w 10666"/>
                <a:gd name="T39" fmla="*/ 6436 h 6436"/>
                <a:gd name="T40" fmla="*/ 0 w 10666"/>
                <a:gd name="T41" fmla="*/ 207 h 6436"/>
                <a:gd name="T42" fmla="*/ 1 w 10666"/>
                <a:gd name="T43" fmla="*/ 186 h 6436"/>
                <a:gd name="T44" fmla="*/ 3 w 10666"/>
                <a:gd name="T45" fmla="*/ 166 h 6436"/>
                <a:gd name="T46" fmla="*/ 9 w 10666"/>
                <a:gd name="T47" fmla="*/ 146 h 6436"/>
                <a:gd name="T48" fmla="*/ 16 w 10666"/>
                <a:gd name="T49" fmla="*/ 127 h 6436"/>
                <a:gd name="T50" fmla="*/ 24 w 10666"/>
                <a:gd name="T51" fmla="*/ 109 h 6436"/>
                <a:gd name="T52" fmla="*/ 34 w 10666"/>
                <a:gd name="T53" fmla="*/ 91 h 6436"/>
                <a:gd name="T54" fmla="*/ 47 w 10666"/>
                <a:gd name="T55" fmla="*/ 75 h 6436"/>
                <a:gd name="T56" fmla="*/ 60 w 10666"/>
                <a:gd name="T57" fmla="*/ 61 h 6436"/>
                <a:gd name="T58" fmla="*/ 75 w 10666"/>
                <a:gd name="T59" fmla="*/ 47 h 6436"/>
                <a:gd name="T60" fmla="*/ 91 w 10666"/>
                <a:gd name="T61" fmla="*/ 36 h 6436"/>
                <a:gd name="T62" fmla="*/ 108 w 10666"/>
                <a:gd name="T63" fmla="*/ 25 h 6436"/>
                <a:gd name="T64" fmla="*/ 126 w 10666"/>
                <a:gd name="T65" fmla="*/ 16 h 6436"/>
                <a:gd name="T66" fmla="*/ 146 w 10666"/>
                <a:gd name="T67" fmla="*/ 9 h 6436"/>
                <a:gd name="T68" fmla="*/ 165 w 10666"/>
                <a:gd name="T69" fmla="*/ 5 h 6436"/>
                <a:gd name="T70" fmla="*/ 186 w 10666"/>
                <a:gd name="T71" fmla="*/ 1 h 6436"/>
                <a:gd name="T72" fmla="*/ 207 w 10666"/>
                <a:gd name="T73" fmla="*/ 0 h 6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6" h="6436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6436"/>
                  </a:lnTo>
                  <a:lnTo>
                    <a:pt x="0" y="6436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9A22C5B2-38A3-42BA-A2A5-9C226BBCF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13" y="3290235"/>
              <a:ext cx="3205633" cy="1816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DCBA333A-EC40-4F75-8BEA-578C20AC3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13" y="3290235"/>
              <a:ext cx="3205633" cy="33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D9EE697-72E5-4550-BEC8-BBC473AAE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333" y="5052556"/>
              <a:ext cx="1531494" cy="54465"/>
            </a:xfrm>
            <a:custGeom>
              <a:avLst/>
              <a:gdLst>
                <a:gd name="T0" fmla="*/ 112 w 4724"/>
                <a:gd name="T1" fmla="*/ 0 h 169"/>
                <a:gd name="T2" fmla="*/ 4569 w 4724"/>
                <a:gd name="T3" fmla="*/ 0 h 169"/>
                <a:gd name="T4" fmla="*/ 4724 w 4724"/>
                <a:gd name="T5" fmla="*/ 169 h 169"/>
                <a:gd name="T6" fmla="*/ 0 w 4724"/>
                <a:gd name="T7" fmla="*/ 169 h 169"/>
                <a:gd name="T8" fmla="*/ 112 w 4724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4" h="169">
                  <a:moveTo>
                    <a:pt x="112" y="0"/>
                  </a:moveTo>
                  <a:lnTo>
                    <a:pt x="4569" y="0"/>
                  </a:lnTo>
                  <a:lnTo>
                    <a:pt x="4724" y="169"/>
                  </a:lnTo>
                  <a:lnTo>
                    <a:pt x="0" y="16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DB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B6FC8DA-FF34-4385-94AD-1D87B3EE0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259" y="3155370"/>
              <a:ext cx="1901074" cy="2045019"/>
            </a:xfrm>
            <a:custGeom>
              <a:avLst/>
              <a:gdLst>
                <a:gd name="T0" fmla="*/ 3815 w 5865"/>
                <a:gd name="T1" fmla="*/ 0 h 6311"/>
                <a:gd name="T2" fmla="*/ 5660 w 5865"/>
                <a:gd name="T3" fmla="*/ 0 h 6311"/>
                <a:gd name="T4" fmla="*/ 5681 w 5865"/>
                <a:gd name="T5" fmla="*/ 1 h 6311"/>
                <a:gd name="T6" fmla="*/ 5702 w 5865"/>
                <a:gd name="T7" fmla="*/ 4 h 6311"/>
                <a:gd name="T8" fmla="*/ 5721 w 5865"/>
                <a:gd name="T9" fmla="*/ 9 h 6311"/>
                <a:gd name="T10" fmla="*/ 5740 w 5865"/>
                <a:gd name="T11" fmla="*/ 16 h 6311"/>
                <a:gd name="T12" fmla="*/ 5758 w 5865"/>
                <a:gd name="T13" fmla="*/ 24 h 6311"/>
                <a:gd name="T14" fmla="*/ 5775 w 5865"/>
                <a:gd name="T15" fmla="*/ 34 h 6311"/>
                <a:gd name="T16" fmla="*/ 5791 w 5865"/>
                <a:gd name="T17" fmla="*/ 46 h 6311"/>
                <a:gd name="T18" fmla="*/ 5805 w 5865"/>
                <a:gd name="T19" fmla="*/ 60 h 6311"/>
                <a:gd name="T20" fmla="*/ 5819 w 5865"/>
                <a:gd name="T21" fmla="*/ 74 h 6311"/>
                <a:gd name="T22" fmla="*/ 5830 w 5865"/>
                <a:gd name="T23" fmla="*/ 90 h 6311"/>
                <a:gd name="T24" fmla="*/ 5841 w 5865"/>
                <a:gd name="T25" fmla="*/ 106 h 6311"/>
                <a:gd name="T26" fmla="*/ 5849 w 5865"/>
                <a:gd name="T27" fmla="*/ 125 h 6311"/>
                <a:gd name="T28" fmla="*/ 5856 w 5865"/>
                <a:gd name="T29" fmla="*/ 143 h 6311"/>
                <a:gd name="T30" fmla="*/ 5861 w 5865"/>
                <a:gd name="T31" fmla="*/ 163 h 6311"/>
                <a:gd name="T32" fmla="*/ 5864 w 5865"/>
                <a:gd name="T33" fmla="*/ 182 h 6311"/>
                <a:gd name="T34" fmla="*/ 5865 w 5865"/>
                <a:gd name="T35" fmla="*/ 203 h 6311"/>
                <a:gd name="T36" fmla="*/ 5865 w 5865"/>
                <a:gd name="T37" fmla="*/ 6311 h 6311"/>
                <a:gd name="T38" fmla="*/ 0 w 5865"/>
                <a:gd name="T39" fmla="*/ 6311 h 6311"/>
                <a:gd name="T40" fmla="*/ 3815 w 5865"/>
                <a:gd name="T41" fmla="*/ 0 h 6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5" h="6311">
                  <a:moveTo>
                    <a:pt x="3815" y="0"/>
                  </a:moveTo>
                  <a:lnTo>
                    <a:pt x="5660" y="0"/>
                  </a:lnTo>
                  <a:lnTo>
                    <a:pt x="5681" y="1"/>
                  </a:lnTo>
                  <a:lnTo>
                    <a:pt x="5702" y="4"/>
                  </a:lnTo>
                  <a:lnTo>
                    <a:pt x="5721" y="9"/>
                  </a:lnTo>
                  <a:lnTo>
                    <a:pt x="5740" y="16"/>
                  </a:lnTo>
                  <a:lnTo>
                    <a:pt x="5758" y="24"/>
                  </a:lnTo>
                  <a:lnTo>
                    <a:pt x="5775" y="34"/>
                  </a:lnTo>
                  <a:lnTo>
                    <a:pt x="5791" y="46"/>
                  </a:lnTo>
                  <a:lnTo>
                    <a:pt x="5805" y="60"/>
                  </a:lnTo>
                  <a:lnTo>
                    <a:pt x="5819" y="74"/>
                  </a:lnTo>
                  <a:lnTo>
                    <a:pt x="5830" y="90"/>
                  </a:lnTo>
                  <a:lnTo>
                    <a:pt x="5841" y="106"/>
                  </a:lnTo>
                  <a:lnTo>
                    <a:pt x="5849" y="125"/>
                  </a:lnTo>
                  <a:lnTo>
                    <a:pt x="5856" y="143"/>
                  </a:lnTo>
                  <a:lnTo>
                    <a:pt x="5861" y="163"/>
                  </a:lnTo>
                  <a:lnTo>
                    <a:pt x="5864" y="182"/>
                  </a:lnTo>
                  <a:lnTo>
                    <a:pt x="5865" y="203"/>
                  </a:lnTo>
                  <a:lnTo>
                    <a:pt x="5865" y="6311"/>
                  </a:lnTo>
                  <a:lnTo>
                    <a:pt x="0" y="6311"/>
                  </a:lnTo>
                  <a:lnTo>
                    <a:pt x="3815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6000"/>
                  </a:schemeClr>
                </a:gs>
                <a:gs pos="50000">
                  <a:schemeClr val="bg1">
                    <a:alpha val="1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6F4CA26-D2F0-4BB4-90D9-BDD68DA84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64061"/>
            <a:ext cx="747365" cy="1640222"/>
          </a:xfrm>
          <a:custGeom>
            <a:avLst/>
            <a:gdLst>
              <a:gd name="connsiteX0" fmla="*/ 0 w 747365"/>
              <a:gd name="connsiteY0" fmla="*/ 0 h 1640222"/>
              <a:gd name="connsiteX1" fmla="*/ 695927 w 747365"/>
              <a:gd name="connsiteY1" fmla="*/ 695927 h 1640222"/>
              <a:gd name="connsiteX2" fmla="*/ 695927 w 747365"/>
              <a:gd name="connsiteY2" fmla="*/ 944295 h 1640222"/>
              <a:gd name="connsiteX3" fmla="*/ 0 w 747365"/>
              <a:gd name="connsiteY3" fmla="*/ 1640222 h 1640222"/>
              <a:gd name="connsiteX4" fmla="*/ 0 w 747365"/>
              <a:gd name="connsiteY4" fmla="*/ 0 h 1640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65" h="1640222">
                <a:moveTo>
                  <a:pt x="0" y="0"/>
                </a:moveTo>
                <a:lnTo>
                  <a:pt x="695927" y="695927"/>
                </a:lnTo>
                <a:cubicBezTo>
                  <a:pt x="764512" y="764512"/>
                  <a:pt x="764512" y="875710"/>
                  <a:pt x="695927" y="944295"/>
                </a:cubicBezTo>
                <a:lnTo>
                  <a:pt x="0" y="1640222"/>
                </a:lnTo>
                <a:lnTo>
                  <a:pt x="0" y="0"/>
                </a:ln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413AA1-F9F3-4428-BE26-3FB69DBA3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1620" y="1824172"/>
            <a:ext cx="3547606" cy="285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8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509883"/>
          </a:xfrm>
        </p:spPr>
        <p:txBody>
          <a:bodyPr/>
          <a:lstStyle/>
          <a:p>
            <a:r>
              <a:rPr lang="fr-FR" b="1" dirty="0" err="1">
                <a:solidFill>
                  <a:srgbClr val="666666"/>
                </a:solidFill>
                <a:latin typeface="Courier New" panose="02070309020205020404" pitchFamily="49" charset="0"/>
              </a:rPr>
              <a:t>caTools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8AA977-5F43-4D40-810E-76CB1A1E1089}"/>
              </a:ext>
            </a:extLst>
          </p:cNvPr>
          <p:cNvSpPr/>
          <p:nvPr/>
        </p:nvSpPr>
        <p:spPr>
          <a:xfrm>
            <a:off x="3048000" y="24133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err="1">
                <a:solidFill>
                  <a:srgbClr val="666666"/>
                </a:solidFill>
                <a:latin typeface="Courier New" panose="02070309020205020404" pitchFamily="49" charset="0"/>
              </a:rPr>
              <a:t>caTools</a:t>
            </a:r>
            <a:r>
              <a:rPr lang="fr-FR" b="1" dirty="0">
                <a:solidFill>
                  <a:srgbClr val="666666"/>
                </a:solidFill>
                <a:latin typeface="Courier New" panose="02070309020205020404" pitchFamily="49" charset="0"/>
              </a:rPr>
              <a:t>: Tools: </a:t>
            </a:r>
            <a:r>
              <a:rPr lang="fr-FR" b="1" dirty="0" err="1">
                <a:solidFill>
                  <a:srgbClr val="666666"/>
                </a:solidFill>
                <a:latin typeface="Courier New" panose="02070309020205020404" pitchFamily="49" charset="0"/>
              </a:rPr>
              <a:t>moving</a:t>
            </a:r>
            <a:r>
              <a:rPr lang="fr-FR" b="1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666666"/>
                </a:solidFill>
                <a:latin typeface="Courier New" panose="02070309020205020404" pitchFamily="49" charset="0"/>
              </a:rPr>
              <a:t>window</a:t>
            </a:r>
            <a:r>
              <a:rPr lang="fr-FR" b="1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666666"/>
                </a:solidFill>
                <a:latin typeface="Courier New" panose="02070309020205020404" pitchFamily="49" charset="0"/>
              </a:rPr>
              <a:t>statistics</a:t>
            </a:r>
            <a:r>
              <a:rPr lang="fr-FR" b="1" dirty="0">
                <a:solidFill>
                  <a:srgbClr val="666666"/>
                </a:solidFill>
                <a:latin typeface="Courier New" panose="02070309020205020404" pitchFamily="49" charset="0"/>
              </a:rPr>
              <a:t>, GIF, Base64, ROC AUC, </a:t>
            </a:r>
            <a:r>
              <a:rPr lang="fr-FR" b="1" dirty="0" err="1">
                <a:solidFill>
                  <a:srgbClr val="666666"/>
                </a:solidFill>
                <a:latin typeface="Courier New" panose="02070309020205020404" pitchFamily="49" charset="0"/>
              </a:rPr>
              <a:t>etc</a:t>
            </a:r>
            <a:endParaRPr lang="fr-FR" b="1" dirty="0">
              <a:solidFill>
                <a:srgbClr val="666666"/>
              </a:solidFill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Contains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several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 basic utility 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functions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including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moving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rolling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, running) 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window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statistic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functions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read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write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 for GIF and ENVI 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binary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 files, fast 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calculation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 of AUC, 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LogitBoost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 classifier, base64 encoder/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decoder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, round-off-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error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-free 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sum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cumsum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etc</a:t>
            </a:r>
            <a:endParaRPr lang="fr-FR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A7F63F-E61E-4AAB-A4BD-701D207C702D}"/>
              </a:ext>
            </a:extLst>
          </p:cNvPr>
          <p:cNvSpPr txBox="1"/>
          <p:nvPr/>
        </p:nvSpPr>
        <p:spPr>
          <a:xfrm>
            <a:off x="2438392" y="6172205"/>
            <a:ext cx="7315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2" tooltip="https://stats.stackexchange.com/questions/348317/bias-variance-tradeoff-where-is-the-u-shape-on-the-test-set"/>
              </a:rPr>
              <a:t>This Photo</a:t>
            </a:r>
            <a:r>
              <a:rPr lang="fr-FR" sz="900"/>
              <a:t> by Unknown Author is licensed under </a:t>
            </a:r>
            <a:r>
              <a:rPr lang="fr-FR" sz="900">
                <a:hlinkClick r:id="rId3" tooltip="https://creativecommons.org/licenses/by-sa/3.0/"/>
              </a:rPr>
              <a:t>CC BY-SA</a:t>
            </a:r>
            <a:endParaRPr lang="fr-FR" sz="900"/>
          </a:p>
        </p:txBody>
      </p:sp>
    </p:spTree>
    <p:extLst>
      <p:ext uri="{BB962C8B-B14F-4D97-AF65-F5344CB8AC3E}">
        <p14:creationId xmlns:p14="http://schemas.microsoft.com/office/powerpoint/2010/main" val="409242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740D9F4-B7B8-4E6A-8B3D-97D4267244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666" b="6944"/>
          <a:stretch/>
        </p:blipFill>
        <p:spPr>
          <a:xfrm>
            <a:off x="3877733" y="2434215"/>
            <a:ext cx="4115271" cy="2891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9F066A-F025-4EF7-B164-9AE06917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71" y="1422366"/>
            <a:ext cx="6875088" cy="740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7E5075-D7D8-414C-94A4-92EFA2ADC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25" y="3879989"/>
            <a:ext cx="6787989" cy="365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C0303F-1287-44B7-9FEC-EFB4A67A80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9" y="3879989"/>
            <a:ext cx="4871375" cy="48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9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9464-7408-4CB8-9C8D-6CAE84CA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89828-C3DA-4597-BCE6-9ABD37A4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473A0FD-0576-413F-B773-3FD940B32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-1093206" y="469165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62482-E3E6-4492-8A0F-4EB0799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825999"/>
            <a:ext cx="12192000" cy="1574801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53FC57-593D-4355-9ACB-C41AB44717E9}"/>
              </a:ext>
            </a:extLst>
          </p:cNvPr>
          <p:cNvSpPr/>
          <p:nvPr/>
        </p:nvSpPr>
        <p:spPr>
          <a:xfrm>
            <a:off x="1405468" y="4895815"/>
            <a:ext cx="11117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/>
              <a:t>regressor</a:t>
            </a:r>
            <a:r>
              <a:rPr lang="fr-FR" sz="2400" dirty="0"/>
              <a:t> = lm(Nom=</a:t>
            </a:r>
            <a:r>
              <a:rPr lang="fr-FR" sz="2400" dirty="0" err="1"/>
              <a:t>HEURE~mois+SEMAINE+lum+atm+agg+NOM_REG</a:t>
            </a:r>
            <a:r>
              <a:rPr lang="fr-FR" sz="2400" dirty="0"/>
              <a:t> ,</a:t>
            </a:r>
          </a:p>
          <a:p>
            <a:r>
              <a:rPr lang="fr-FR" sz="2400" dirty="0"/>
              <a:t>               data = </a:t>
            </a:r>
            <a:r>
              <a:rPr lang="fr-FR" sz="2400" dirty="0" err="1"/>
              <a:t>training_set</a:t>
            </a:r>
            <a:r>
              <a:rPr lang="fr-FR" sz="24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8B725E-1721-49AE-87A4-8671D60E7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7916" r="-371" b="33774"/>
          <a:stretch/>
        </p:blipFill>
        <p:spPr>
          <a:xfrm>
            <a:off x="239183" y="1158326"/>
            <a:ext cx="9177867" cy="26273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051462-8763-47D3-A0FF-56D5F4E31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50" y="219249"/>
            <a:ext cx="6612732" cy="611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9464-7408-4CB8-9C8D-6CAE84CA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89828-C3DA-4597-BCE6-9ABD37A4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473A0FD-0576-413F-B773-3FD940B32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-1093206" y="469165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62482-E3E6-4492-8A0F-4EB0799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825999"/>
            <a:ext cx="12192000" cy="1574801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2EAD8-5234-4411-BD67-08F3FF3D2561}"/>
              </a:ext>
            </a:extLst>
          </p:cNvPr>
          <p:cNvSpPr txBox="1"/>
          <p:nvPr/>
        </p:nvSpPr>
        <p:spPr>
          <a:xfrm>
            <a:off x="6647703" y="5114840"/>
            <a:ext cx="470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y_pred</a:t>
            </a:r>
            <a:r>
              <a:rPr lang="en-US" dirty="0"/>
              <a:t> = predict(regressor,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test_set</a:t>
            </a:r>
            <a:r>
              <a:rPr lang="en-US" dirty="0"/>
              <a:t>)</a:t>
            </a:r>
            <a:endParaRPr lang="fr-F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2DA785-F38E-49B7-A102-7A80BD0FE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186" t="66343" r="-186" b="14832"/>
          <a:stretch/>
        </p:blipFill>
        <p:spPr>
          <a:xfrm>
            <a:off x="0" y="1782152"/>
            <a:ext cx="9177867" cy="129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B6B074-8AA9-41F3-B77C-C0CA93C58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54" y="68119"/>
            <a:ext cx="5959013" cy="63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2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9464-7408-4CB8-9C8D-6CAE84CA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</a:t>
            </a:r>
            <a:r>
              <a:rPr lang="en-US" dirty="0" err="1"/>
              <a:t>Elemination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89828-C3DA-4597-BCE6-9ABD37A4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473A0FD-0576-413F-B773-3FD940B32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-1093206" y="469165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62482-E3E6-4492-8A0F-4EB0799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825999"/>
            <a:ext cx="12192000" cy="1574801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B7A1AD-167E-4957-9B89-6DB598A68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75" y="2123609"/>
            <a:ext cx="8196649" cy="270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7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9681D9-380A-4EAF-91DB-E07432FF9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1"/>
            <a:ext cx="6096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5D1319-7BD4-47DE-B3DF-55B655BB3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4167699" y="1500699"/>
            <a:ext cx="3856602" cy="3856602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443963" y="2274840"/>
            <a:ext cx="330407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3681074" y="4409266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DED9FB-5603-488F-827B-05F43B91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5424287" y="621132"/>
            <a:ext cx="1343428" cy="1343428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A70618-CDC0-4C13-8EE9-54ABCDEC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9988" y="5809950"/>
            <a:ext cx="2096100" cy="1048050"/>
          </a:xfrm>
          <a:custGeom>
            <a:avLst/>
            <a:gdLst>
              <a:gd name="connsiteX0" fmla="*/ 1048050 w 2096100"/>
              <a:gd name="connsiteY0" fmla="*/ 0 h 1048050"/>
              <a:gd name="connsiteX1" fmla="*/ 1172234 w 2096100"/>
              <a:gd name="connsiteY1" fmla="*/ 51439 h 1048050"/>
              <a:gd name="connsiteX2" fmla="*/ 2044661 w 2096100"/>
              <a:gd name="connsiteY2" fmla="*/ 923866 h 1048050"/>
              <a:gd name="connsiteX3" fmla="*/ 2096100 w 2096100"/>
              <a:gd name="connsiteY3" fmla="*/ 1048050 h 1048050"/>
              <a:gd name="connsiteX4" fmla="*/ 0 w 2096100"/>
              <a:gd name="connsiteY4" fmla="*/ 1048050 h 1048050"/>
              <a:gd name="connsiteX5" fmla="*/ 51439 w 2096100"/>
              <a:gd name="connsiteY5" fmla="*/ 923866 h 1048050"/>
              <a:gd name="connsiteX6" fmla="*/ 923866 w 2096100"/>
              <a:gd name="connsiteY6" fmla="*/ 51439 h 1048050"/>
              <a:gd name="connsiteX7" fmla="*/ 1048050 w 2096100"/>
              <a:gd name="connsiteY7" fmla="*/ 0 h 10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6100" h="1048050">
                <a:moveTo>
                  <a:pt x="1048050" y="0"/>
                </a:moveTo>
                <a:cubicBezTo>
                  <a:pt x="1092996" y="0"/>
                  <a:pt x="1137942" y="17146"/>
                  <a:pt x="1172234" y="51439"/>
                </a:cubicBezTo>
                <a:lnTo>
                  <a:pt x="2044661" y="923866"/>
                </a:lnTo>
                <a:cubicBezTo>
                  <a:pt x="2078954" y="958158"/>
                  <a:pt x="2096100" y="1003104"/>
                  <a:pt x="2096100" y="1048050"/>
                </a:cubicBezTo>
                <a:lnTo>
                  <a:pt x="0" y="1048050"/>
                </a:lnTo>
                <a:cubicBezTo>
                  <a:pt x="0" y="1003104"/>
                  <a:pt x="17147" y="958158"/>
                  <a:pt x="51439" y="923866"/>
                </a:cubicBezTo>
                <a:lnTo>
                  <a:pt x="923866" y="51439"/>
                </a:lnTo>
                <a:cubicBezTo>
                  <a:pt x="958159" y="17146"/>
                  <a:pt x="1003104" y="0"/>
                  <a:pt x="104805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6C762C-2601-4280-8833-726D27D8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68607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0D3BA2-B43F-482A-8413-36C39E771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1" y="1638300"/>
            <a:ext cx="6513044" cy="4352915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34A4F9E-61F7-4D26-8491-5F945D5C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56776" y="3203262"/>
            <a:ext cx="482603" cy="482603"/>
          </a:xfrm>
          <a:prstGeom prst="ellipse">
            <a:avLst/>
          </a:prstGeom>
          <a:solidFill>
            <a:srgbClr val="CE295E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5402DE0-9847-4060-BCBB-3815517CA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47282" y="3851594"/>
            <a:ext cx="482603" cy="4826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A18FEB0-5FCA-4B8E-9936-15F531834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47282" y="4546675"/>
            <a:ext cx="482603" cy="482603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47">
            <a:extLst>
              <a:ext uri="{FF2B5EF4-FFF2-40B4-BE49-F238E27FC236}">
                <a16:creationId xmlns:a16="http://schemas.microsoft.com/office/drawing/2014/main" id="{853D56A8-B36E-4520-9327-AFD45439C181}"/>
              </a:ext>
            </a:extLst>
          </p:cNvPr>
          <p:cNvSpPr txBox="1"/>
          <p:nvPr/>
        </p:nvSpPr>
        <p:spPr>
          <a:xfrm>
            <a:off x="7184003" y="1929813"/>
            <a:ext cx="4537090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Objective :</a:t>
            </a:r>
            <a:r>
              <a:rPr lang="fr-FR" dirty="0"/>
              <a:t> analyser les données des accidents automobiles corporels arrivés en France.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7B1B3A-4567-4AE9-A7C9-FA9D5A1F3929}"/>
              </a:ext>
            </a:extLst>
          </p:cNvPr>
          <p:cNvSpPr/>
          <p:nvPr/>
        </p:nvSpPr>
        <p:spPr>
          <a:xfrm>
            <a:off x="1584886" y="1392078"/>
            <a:ext cx="3952875" cy="49244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nom_circonscription_police</a:t>
            </a:r>
            <a:endParaRPr lang="en-US" sz="160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22831E1-31DF-4125-9BCB-8937CAE5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42267" y="1440715"/>
            <a:ext cx="385764" cy="385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 descr="This is an icon of a bar chart and a line chart. ">
            <a:extLst>
              <a:ext uri="{FF2B5EF4-FFF2-40B4-BE49-F238E27FC236}">
                <a16:creationId xmlns:a16="http://schemas.microsoft.com/office/drawing/2014/main" id="{08F666DF-6069-4309-98CB-67441794E384}"/>
              </a:ext>
            </a:extLst>
          </p:cNvPr>
          <p:cNvGrpSpPr/>
          <p:nvPr/>
        </p:nvGrpSpPr>
        <p:grpSpPr>
          <a:xfrm>
            <a:off x="1737022" y="1535470"/>
            <a:ext cx="196255" cy="196255"/>
            <a:chOff x="4319588" y="2492375"/>
            <a:chExt cx="287338" cy="287338"/>
          </a:xfrm>
          <a:solidFill>
            <a:srgbClr val="CE295E"/>
          </a:solidFill>
        </p:grpSpPr>
        <p:sp>
          <p:nvSpPr>
            <p:cNvPr id="124" name="Freeform 372">
              <a:extLst>
                <a:ext uri="{FF2B5EF4-FFF2-40B4-BE49-F238E27FC236}">
                  <a16:creationId xmlns:a16="http://schemas.microsoft.com/office/drawing/2014/main" id="{CC6C2715-550E-40A0-AB0F-10386CBA9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73">
              <a:extLst>
                <a:ext uri="{FF2B5EF4-FFF2-40B4-BE49-F238E27FC236}">
                  <a16:creationId xmlns:a16="http://schemas.microsoft.com/office/drawing/2014/main" id="{F7218EF6-60ED-4D4C-9831-CF6B6BB7D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visualisation</a:t>
            </a:r>
            <a:endParaRPr lang="en-US" dirty="0"/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7982D-F19B-4237-AECD-86249E046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93" y="2038371"/>
            <a:ext cx="5380080" cy="3626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1204C-2393-47C4-858A-A3F2DB6EC3A7}"/>
              </a:ext>
            </a:extLst>
          </p:cNvPr>
          <p:cNvSpPr txBox="1"/>
          <p:nvPr/>
        </p:nvSpPr>
        <p:spPr>
          <a:xfrm>
            <a:off x="7862887" y="3226952"/>
            <a:ext cx="4800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dirty="0">
                <a:latin typeface="Arial Black" panose="020B0A04020102020204" pitchFamily="34" charset="0"/>
              </a:rPr>
              <a:t>Plusieurs </a:t>
            </a:r>
            <a:r>
              <a:rPr lang="fr-FR" sz="2100" dirty="0" err="1">
                <a:latin typeface="Arial Black" panose="020B0A04020102020204" pitchFamily="34" charset="0"/>
              </a:rPr>
              <a:t>categories</a:t>
            </a:r>
            <a:endParaRPr lang="fr-FR" sz="2100" dirty="0">
              <a:latin typeface="Arial Black" panose="020B0A04020102020204" pitchFamily="34" charset="0"/>
            </a:endParaRPr>
          </a:p>
          <a:p>
            <a:endParaRPr lang="fr-FR" sz="2100" dirty="0">
              <a:latin typeface="Arial Black" panose="020B0A04020102020204" pitchFamily="34" charset="0"/>
            </a:endParaRPr>
          </a:p>
          <a:p>
            <a:r>
              <a:rPr lang="fr-FR" sz="2100" dirty="0">
                <a:latin typeface="Arial Black" panose="020B0A04020102020204" pitchFamily="34" charset="0"/>
              </a:rPr>
              <a:t>Peux de donné (700 valeurs)</a:t>
            </a:r>
          </a:p>
          <a:p>
            <a:endParaRPr lang="fr-FR" sz="2100" dirty="0">
              <a:latin typeface="Arial Black" panose="020B0A04020102020204" pitchFamily="34" charset="0"/>
            </a:endParaRPr>
          </a:p>
          <a:p>
            <a:r>
              <a:rPr lang="fr-FR" sz="2100" dirty="0">
                <a:latin typeface="Arial Black" panose="020B0A04020102020204" pitchFamily="34" charset="0"/>
              </a:rPr>
              <a:t>Données dispersée !</a:t>
            </a:r>
          </a:p>
        </p:txBody>
      </p:sp>
    </p:spTree>
    <p:extLst>
      <p:ext uri="{BB962C8B-B14F-4D97-AF65-F5344CB8AC3E}">
        <p14:creationId xmlns:p14="http://schemas.microsoft.com/office/powerpoint/2010/main" val="140803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0D3BA2-B43F-482A-8413-36C39E771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1" y="1638300"/>
            <a:ext cx="6513044" cy="4352915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34A4F9E-61F7-4D26-8491-5F945D5C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56776" y="3203262"/>
            <a:ext cx="482603" cy="482603"/>
          </a:xfrm>
          <a:prstGeom prst="ellipse">
            <a:avLst/>
          </a:prstGeom>
          <a:solidFill>
            <a:srgbClr val="CE295E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5402DE0-9847-4060-BCBB-3815517CA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47282" y="3851594"/>
            <a:ext cx="482603" cy="4826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A18FEB0-5FCA-4B8E-9936-15F531834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47281" y="4775674"/>
            <a:ext cx="482603" cy="482603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47">
            <a:extLst>
              <a:ext uri="{FF2B5EF4-FFF2-40B4-BE49-F238E27FC236}">
                <a16:creationId xmlns:a16="http://schemas.microsoft.com/office/drawing/2014/main" id="{853D56A8-B36E-4520-9327-AFD45439C181}"/>
              </a:ext>
            </a:extLst>
          </p:cNvPr>
          <p:cNvSpPr txBox="1"/>
          <p:nvPr/>
        </p:nvSpPr>
        <p:spPr>
          <a:xfrm>
            <a:off x="7184003" y="1929813"/>
            <a:ext cx="4537090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Objective :</a:t>
            </a:r>
            <a:r>
              <a:rPr lang="fr-FR" dirty="0"/>
              <a:t> analyser les données des accidents automobiles corporels arrivés en France.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7B1B3A-4567-4AE9-A7C9-FA9D5A1F3929}"/>
              </a:ext>
            </a:extLst>
          </p:cNvPr>
          <p:cNvSpPr/>
          <p:nvPr/>
        </p:nvSpPr>
        <p:spPr>
          <a:xfrm>
            <a:off x="1584886" y="1392078"/>
            <a:ext cx="3952875" cy="49244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NOM_REG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22831E1-31DF-4125-9BCB-8937CAE5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42267" y="1440715"/>
            <a:ext cx="385764" cy="385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 descr="This is an icon of a bar chart and a line chart. ">
            <a:extLst>
              <a:ext uri="{FF2B5EF4-FFF2-40B4-BE49-F238E27FC236}">
                <a16:creationId xmlns:a16="http://schemas.microsoft.com/office/drawing/2014/main" id="{08F666DF-6069-4309-98CB-67441794E384}"/>
              </a:ext>
            </a:extLst>
          </p:cNvPr>
          <p:cNvGrpSpPr/>
          <p:nvPr/>
        </p:nvGrpSpPr>
        <p:grpSpPr>
          <a:xfrm>
            <a:off x="1737022" y="1535470"/>
            <a:ext cx="196255" cy="196255"/>
            <a:chOff x="4319588" y="2492375"/>
            <a:chExt cx="287338" cy="287338"/>
          </a:xfrm>
          <a:solidFill>
            <a:srgbClr val="CE295E"/>
          </a:solidFill>
        </p:grpSpPr>
        <p:sp>
          <p:nvSpPr>
            <p:cNvPr id="124" name="Freeform 372">
              <a:extLst>
                <a:ext uri="{FF2B5EF4-FFF2-40B4-BE49-F238E27FC236}">
                  <a16:creationId xmlns:a16="http://schemas.microsoft.com/office/drawing/2014/main" id="{CC6C2715-550E-40A0-AB0F-10386CBA9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73">
              <a:extLst>
                <a:ext uri="{FF2B5EF4-FFF2-40B4-BE49-F238E27FC236}">
                  <a16:creationId xmlns:a16="http://schemas.microsoft.com/office/drawing/2014/main" id="{F7218EF6-60ED-4D4C-9831-CF6B6BB7D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1204C-2393-47C4-858A-A3F2DB6EC3A7}"/>
              </a:ext>
            </a:extLst>
          </p:cNvPr>
          <p:cNvSpPr txBox="1"/>
          <p:nvPr/>
        </p:nvSpPr>
        <p:spPr>
          <a:xfrm>
            <a:off x="7862887" y="3226952"/>
            <a:ext cx="4024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dirty="0">
                <a:latin typeface="Arial Black" panose="020B0A04020102020204" pitchFamily="34" charset="0"/>
              </a:rPr>
              <a:t>peux de catégories</a:t>
            </a:r>
          </a:p>
          <a:p>
            <a:endParaRPr lang="fr-FR" sz="2100" dirty="0">
              <a:latin typeface="Arial Black" panose="020B0A04020102020204" pitchFamily="34" charset="0"/>
            </a:endParaRPr>
          </a:p>
          <a:p>
            <a:r>
              <a:rPr lang="fr-FR" sz="2100" dirty="0">
                <a:latin typeface="Arial Black" panose="020B0A04020102020204" pitchFamily="34" charset="0"/>
              </a:rPr>
              <a:t>Facile a visualisée et manipuler</a:t>
            </a:r>
          </a:p>
          <a:p>
            <a:endParaRPr lang="fr-FR" sz="2100" dirty="0">
              <a:latin typeface="Arial Black" panose="020B0A04020102020204" pitchFamily="34" charset="0"/>
            </a:endParaRPr>
          </a:p>
          <a:p>
            <a:r>
              <a:rPr lang="fr-FR" sz="2100" dirty="0">
                <a:latin typeface="Arial Black" panose="020B0A04020102020204" pitchFamily="34" charset="0"/>
              </a:rPr>
              <a:t>Données non dispersée 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6160A7-EE0D-45BB-ACE9-09771AF48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1" y="2112855"/>
            <a:ext cx="5507971" cy="33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0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61BE-A853-49BD-A8D7-AC479ED0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Cleanning</a:t>
            </a:r>
            <a:r>
              <a:rPr lang="fr-FR" dirty="0"/>
              <a:t>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6F1B5-96A1-4FD4-9AF4-5E153082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BE8B3-E803-4E3F-9AAA-CBD46084C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131" y="1161922"/>
            <a:ext cx="4595999" cy="5023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7239E-9CBB-4812-8CD0-2EA1B22BD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17" y="5071031"/>
            <a:ext cx="3332338" cy="1104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095AA8-9E77-4514-B7DE-DEB995DD6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7" y="1331688"/>
            <a:ext cx="3312750" cy="468377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78914BB3-6B18-45E3-9F1E-DDFB10F2E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4762" y="1919756"/>
            <a:ext cx="482603" cy="482603"/>
          </a:xfrm>
          <a:prstGeom prst="ellipse">
            <a:avLst/>
          </a:prstGeom>
          <a:solidFill>
            <a:srgbClr val="CE295E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ED1EB3-536B-4E9B-8851-7DA7C5C9F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74999" y="2974392"/>
            <a:ext cx="482603" cy="4826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A0F9FC-3F79-4A05-A325-5374C034A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4762" y="4029029"/>
            <a:ext cx="482603" cy="482603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8772E-19A3-4467-A5A1-E53FDBD7B1EF}"/>
              </a:ext>
            </a:extLst>
          </p:cNvPr>
          <p:cNvSpPr txBox="1"/>
          <p:nvPr/>
        </p:nvSpPr>
        <p:spPr>
          <a:xfrm>
            <a:off x="4490873" y="1943446"/>
            <a:ext cx="2557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dirty="0" err="1">
                <a:latin typeface="Arial Black" panose="020B0A04020102020204" pitchFamily="34" charset="0"/>
              </a:rPr>
              <a:t>Badely</a:t>
            </a:r>
            <a:r>
              <a:rPr lang="fr-FR" sz="2100" dirty="0">
                <a:latin typeface="Arial Black" panose="020B0A04020102020204" pitchFamily="34" charset="0"/>
              </a:rPr>
              <a:t> </a:t>
            </a:r>
            <a:r>
              <a:rPr lang="fr-FR" sz="2100" dirty="0" err="1">
                <a:latin typeface="Arial Black" panose="020B0A04020102020204" pitchFamily="34" charset="0"/>
              </a:rPr>
              <a:t>structured</a:t>
            </a:r>
            <a:endParaRPr lang="fr-FR" sz="2100" dirty="0">
              <a:latin typeface="Arial Black" panose="020B0A04020102020204" pitchFamily="34" charset="0"/>
            </a:endParaRPr>
          </a:p>
          <a:p>
            <a:endParaRPr lang="fr-FR" sz="2100" dirty="0">
              <a:latin typeface="Arial Black" panose="020B0A04020102020204" pitchFamily="34" charset="0"/>
            </a:endParaRPr>
          </a:p>
          <a:p>
            <a:r>
              <a:rPr lang="fr-FR" sz="2100" dirty="0">
                <a:latin typeface="Arial Black" panose="020B0A04020102020204" pitchFamily="34" charset="0"/>
              </a:rPr>
              <a:t>No </a:t>
            </a:r>
            <a:r>
              <a:rPr lang="fr-FR" sz="2100" dirty="0" err="1">
                <a:latin typeface="Arial Black" panose="020B0A04020102020204" pitchFamily="34" charset="0"/>
              </a:rPr>
              <a:t>respectfull</a:t>
            </a:r>
            <a:r>
              <a:rPr lang="fr-FR" sz="2100" dirty="0">
                <a:latin typeface="Arial Black" panose="020B0A04020102020204" pitchFamily="34" charset="0"/>
              </a:rPr>
              <a:t> </a:t>
            </a:r>
            <a:r>
              <a:rPr lang="fr-FR" sz="2100" dirty="0" err="1">
                <a:latin typeface="Arial Black" panose="020B0A04020102020204" pitchFamily="34" charset="0"/>
              </a:rPr>
              <a:t>Scale</a:t>
            </a:r>
            <a:endParaRPr lang="fr-FR" sz="2100" dirty="0">
              <a:latin typeface="Arial Black" panose="020B0A04020102020204" pitchFamily="34" charset="0"/>
            </a:endParaRPr>
          </a:p>
          <a:p>
            <a:endParaRPr lang="fr-FR" sz="2100" dirty="0">
              <a:latin typeface="Arial Black" panose="020B0A04020102020204" pitchFamily="34" charset="0"/>
            </a:endParaRPr>
          </a:p>
          <a:p>
            <a:r>
              <a:rPr lang="fr-FR" sz="2100" dirty="0">
                <a:latin typeface="Arial Black" panose="020B0A04020102020204" pitchFamily="34" charset="0"/>
              </a:rPr>
              <a:t>A Lot of Na values</a:t>
            </a:r>
          </a:p>
        </p:txBody>
      </p:sp>
    </p:spTree>
    <p:extLst>
      <p:ext uri="{BB962C8B-B14F-4D97-AF65-F5344CB8AC3E}">
        <p14:creationId xmlns:p14="http://schemas.microsoft.com/office/powerpoint/2010/main" val="407188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61BE-A853-49BD-A8D7-AC479ED0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Cleanning</a:t>
            </a:r>
            <a:r>
              <a:rPr lang="fr-FR" dirty="0"/>
              <a:t>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6F1B5-96A1-4FD4-9AF4-5E153082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EAA34C-AECD-4DB4-BA48-CA3241F76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5200" y="2250948"/>
            <a:ext cx="3048000" cy="2356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8B5996-9BD2-4BCF-8DB0-69D882FBA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13200" y="3429000"/>
            <a:ext cx="4995334" cy="24976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3CAC2B-8528-4720-A38B-6EA4069339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01" y="1649854"/>
            <a:ext cx="4958533" cy="29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5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61BE-A853-49BD-A8D7-AC479ED0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Cleanning</a:t>
            </a:r>
            <a:r>
              <a:rPr lang="fr-FR" dirty="0"/>
              <a:t>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6F1B5-96A1-4FD4-9AF4-5E153082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0595CD-E7A6-49F5-AC14-1D1188B30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2" y="1627216"/>
            <a:ext cx="11780895" cy="36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2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8722C52-9CB4-45C1-82EB-9196F64D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31" y="1235756"/>
            <a:ext cx="2032000" cy="1117600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1FC803C-5FC7-4A18-BA6E-5DBD33A7F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31" y="2832238"/>
            <a:ext cx="2032000" cy="1117600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433DA3-7C45-4A76-A8BA-7C9E688B7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31" y="4428720"/>
            <a:ext cx="2032000" cy="111760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95B40-5207-47C4-80D3-12F9AAE78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800" y="666751"/>
            <a:ext cx="12527730" cy="5695950"/>
            <a:chOff x="1250950" y="914400"/>
            <a:chExt cx="6398080" cy="2908996"/>
          </a:xfrm>
          <a:effectLst/>
        </p:grpSpPr>
        <p:sp>
          <p:nvSpPr>
            <p:cNvPr id="19" name="Rounded Rectangle 22">
              <a:extLst>
                <a:ext uri="{FF2B5EF4-FFF2-40B4-BE49-F238E27FC236}">
                  <a16:creationId xmlns:a16="http://schemas.microsoft.com/office/drawing/2014/main" id="{C1454E1C-BFBC-4A22-856A-E784DC9F0092}"/>
                </a:ext>
              </a:extLst>
            </p:cNvPr>
            <p:cNvSpPr/>
            <p:nvPr/>
          </p:nvSpPr>
          <p:spPr>
            <a:xfrm>
              <a:off x="1257299" y="3740139"/>
              <a:ext cx="6391731" cy="8325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 Same Side Corner Rectangle 23">
              <a:extLst>
                <a:ext uri="{FF2B5EF4-FFF2-40B4-BE49-F238E27FC236}">
                  <a16:creationId xmlns:a16="http://schemas.microsoft.com/office/drawing/2014/main" id="{26DAC503-35EF-4C7A-98E1-7C2E500B299D}"/>
                </a:ext>
              </a:extLst>
            </p:cNvPr>
            <p:cNvSpPr/>
            <p:nvPr/>
          </p:nvSpPr>
          <p:spPr>
            <a:xfrm>
              <a:off x="2209800" y="914400"/>
              <a:ext cx="4605211" cy="2757714"/>
            </a:xfrm>
            <a:prstGeom prst="round2SameRect">
              <a:avLst>
                <a:gd name="adj1" fmla="val 5842"/>
                <a:gd name="adj2" fmla="val 0"/>
              </a:avLst>
            </a:prstGeom>
            <a:gradFill>
              <a:gsLst>
                <a:gs pos="0">
                  <a:schemeClr val="tx1"/>
                </a:gs>
                <a:gs pos="5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38100">
              <a:gradFill flip="none" rotWithShape="1">
                <a:gsLst>
                  <a:gs pos="0">
                    <a:schemeClr val="bg1">
                      <a:lumMod val="79000"/>
                    </a:schemeClr>
                  </a:gs>
                  <a:gs pos="100000">
                    <a:schemeClr val="bg1">
                      <a:lumMod val="87000"/>
                    </a:schemeClr>
                  </a:gs>
                  <a:gs pos="51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  <a:effectLst/>
            <a:scene3d>
              <a:camera prst="orthographicFront"/>
              <a:lightRig rig="threePt" dir="t"/>
            </a:scene3d>
            <a:sp3d>
              <a:bevelT w="50800" h="508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53BCE3-CE7E-43A5-9A5C-DE2189790136}"/>
                </a:ext>
              </a:extLst>
            </p:cNvPr>
            <p:cNvSpPr/>
            <p:nvPr/>
          </p:nvSpPr>
          <p:spPr>
            <a:xfrm>
              <a:off x="2340705" y="1074057"/>
              <a:ext cx="4343400" cy="2435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C5411E-69A4-4222-B2CF-3312C24728B1}"/>
                </a:ext>
              </a:extLst>
            </p:cNvPr>
            <p:cNvSpPr/>
            <p:nvPr/>
          </p:nvSpPr>
          <p:spPr>
            <a:xfrm>
              <a:off x="1257299" y="3659415"/>
              <a:ext cx="6391729" cy="12541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43DFE1-83F6-43B2-93D7-B7EBB773F982}"/>
                </a:ext>
              </a:extLst>
            </p:cNvPr>
            <p:cNvCxnSpPr/>
            <p:nvPr/>
          </p:nvCxnSpPr>
          <p:spPr>
            <a:xfrm>
              <a:off x="1250950" y="3775402"/>
              <a:ext cx="6391729" cy="0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83000"/>
                      <a:alpha val="46000"/>
                    </a:schemeClr>
                  </a:gs>
                </a:gsLst>
                <a:lin ang="10800000" scaled="1"/>
                <a:tileRect/>
              </a:gradFill>
            </a:ln>
            <a:effectLst>
              <a:outerShdw blurRad="12700" dir="5400000" algn="t" rotWithShape="0">
                <a:schemeClr val="bg1">
                  <a:lumMod val="75000"/>
                  <a:alpha val="64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7">
              <a:extLst>
                <a:ext uri="{FF2B5EF4-FFF2-40B4-BE49-F238E27FC236}">
                  <a16:creationId xmlns:a16="http://schemas.microsoft.com/office/drawing/2014/main" id="{3D1BE8A8-DA1B-423B-9829-BFA00D53EEEB}"/>
                </a:ext>
              </a:extLst>
            </p:cNvPr>
            <p:cNvSpPr/>
            <p:nvPr/>
          </p:nvSpPr>
          <p:spPr>
            <a:xfrm>
              <a:off x="7085489" y="3730171"/>
              <a:ext cx="267654" cy="36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 Single Corner Rectangle 28">
              <a:extLst>
                <a:ext uri="{FF2B5EF4-FFF2-40B4-BE49-F238E27FC236}">
                  <a16:creationId xmlns:a16="http://schemas.microsoft.com/office/drawing/2014/main" id="{848914F0-4B71-4120-8AAC-B1AC18F5E0D0}"/>
                </a:ext>
              </a:extLst>
            </p:cNvPr>
            <p:cNvSpPr/>
            <p:nvPr/>
          </p:nvSpPr>
          <p:spPr>
            <a:xfrm rot="10800000" flipH="1">
              <a:off x="7366908" y="3659414"/>
              <a:ext cx="282121" cy="163982"/>
            </a:xfrm>
            <a:prstGeom prst="round1Rect">
              <a:avLst>
                <a:gd name="adj" fmla="val 21302"/>
              </a:avLst>
            </a:prstGeom>
            <a:gradFill>
              <a:gsLst>
                <a:gs pos="0">
                  <a:schemeClr val="bg1">
                    <a:alpha val="64000"/>
                  </a:schemeClr>
                </a:gs>
                <a:gs pos="100000">
                  <a:schemeClr val="bg1">
                    <a:lumMod val="83000"/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 Single Corner Rectangle 29">
              <a:extLst>
                <a:ext uri="{FF2B5EF4-FFF2-40B4-BE49-F238E27FC236}">
                  <a16:creationId xmlns:a16="http://schemas.microsoft.com/office/drawing/2014/main" id="{9C0D9DD6-12DD-4898-ACA1-6EA3DAB989C9}"/>
                </a:ext>
              </a:extLst>
            </p:cNvPr>
            <p:cNvSpPr/>
            <p:nvPr/>
          </p:nvSpPr>
          <p:spPr>
            <a:xfrm rot="10800000">
              <a:off x="1257295" y="3659414"/>
              <a:ext cx="282121" cy="163982"/>
            </a:xfrm>
            <a:prstGeom prst="round1Rect">
              <a:avLst>
                <a:gd name="adj" fmla="val 21302"/>
              </a:avLst>
            </a:prstGeom>
            <a:gradFill>
              <a:gsLst>
                <a:gs pos="0">
                  <a:schemeClr val="bg1">
                    <a:alpha val="27000"/>
                  </a:schemeClr>
                </a:gs>
                <a:gs pos="100000">
                  <a:schemeClr val="bg1">
                    <a:lumMod val="83000"/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 Same Side Corner Rectangle 30">
              <a:extLst>
                <a:ext uri="{FF2B5EF4-FFF2-40B4-BE49-F238E27FC236}">
                  <a16:creationId xmlns:a16="http://schemas.microsoft.com/office/drawing/2014/main" id="{42757DC2-305F-4D2D-8A0C-0E58CA723687}"/>
                </a:ext>
              </a:extLst>
            </p:cNvPr>
            <p:cNvSpPr/>
            <p:nvPr/>
          </p:nvSpPr>
          <p:spPr>
            <a:xfrm rot="10800000">
              <a:off x="3931784" y="3672340"/>
              <a:ext cx="1042761" cy="67696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innerShdw blurRad="254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 Same Side Corner Rectangle 19">
              <a:extLst>
                <a:ext uri="{FF2B5EF4-FFF2-40B4-BE49-F238E27FC236}">
                  <a16:creationId xmlns:a16="http://schemas.microsoft.com/office/drawing/2014/main" id="{D78F18D8-4B90-4730-99AA-0BF8CCFDA4EE}"/>
                </a:ext>
              </a:extLst>
            </p:cNvPr>
            <p:cNvSpPr/>
            <p:nvPr/>
          </p:nvSpPr>
          <p:spPr>
            <a:xfrm>
              <a:off x="4574594" y="914400"/>
              <a:ext cx="2240418" cy="2757714"/>
            </a:xfrm>
            <a:custGeom>
              <a:avLst/>
              <a:gdLst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2757714 h 2757714"/>
                <a:gd name="connsiteX7" fmla="*/ 0 w 4605211"/>
                <a:gd name="connsiteY7" fmla="*/ 161106 h 2757714"/>
                <a:gd name="connsiteX8" fmla="*/ 161106 w 4605211"/>
                <a:gd name="connsiteY8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161106 h 2757714"/>
                <a:gd name="connsiteX7" fmla="*/ 161106 w 4605211"/>
                <a:gd name="connsiteY7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161106 h 2757714"/>
                <a:gd name="connsiteX7" fmla="*/ 161106 w 4605211"/>
                <a:gd name="connsiteY7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161106 w 4605211"/>
                <a:gd name="connsiteY6" fmla="*/ 0 h 2757714"/>
                <a:gd name="connsiteX0" fmla="*/ 37552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3755206 w 4605211"/>
                <a:gd name="connsiteY6" fmla="*/ 0 h 2757714"/>
                <a:gd name="connsiteX0" fmla="*/ 1735906 w 2585911"/>
                <a:gd name="connsiteY0" fmla="*/ 0 h 2757714"/>
                <a:gd name="connsiteX1" fmla="*/ 2424805 w 2585911"/>
                <a:gd name="connsiteY1" fmla="*/ 0 h 2757714"/>
                <a:gd name="connsiteX2" fmla="*/ 2585911 w 2585911"/>
                <a:gd name="connsiteY2" fmla="*/ 161106 h 2757714"/>
                <a:gd name="connsiteX3" fmla="*/ 2585911 w 2585911"/>
                <a:gd name="connsiteY3" fmla="*/ 2757714 h 2757714"/>
                <a:gd name="connsiteX4" fmla="*/ 2585911 w 2585911"/>
                <a:gd name="connsiteY4" fmla="*/ 2757714 h 2757714"/>
                <a:gd name="connsiteX5" fmla="*/ 0 w 2585911"/>
                <a:gd name="connsiteY5" fmla="*/ 2732314 h 2757714"/>
                <a:gd name="connsiteX6" fmla="*/ 1735906 w 2585911"/>
                <a:gd name="connsiteY6" fmla="*/ 0 h 2757714"/>
                <a:gd name="connsiteX0" fmla="*/ 1147198 w 1997203"/>
                <a:gd name="connsiteY0" fmla="*/ 0 h 2757714"/>
                <a:gd name="connsiteX1" fmla="*/ 1836097 w 1997203"/>
                <a:gd name="connsiteY1" fmla="*/ 0 h 2757714"/>
                <a:gd name="connsiteX2" fmla="*/ 1997203 w 1997203"/>
                <a:gd name="connsiteY2" fmla="*/ 161106 h 2757714"/>
                <a:gd name="connsiteX3" fmla="*/ 1997203 w 1997203"/>
                <a:gd name="connsiteY3" fmla="*/ 2757714 h 2757714"/>
                <a:gd name="connsiteX4" fmla="*/ 1997203 w 1997203"/>
                <a:gd name="connsiteY4" fmla="*/ 2757714 h 2757714"/>
                <a:gd name="connsiteX5" fmla="*/ 0 w 1997203"/>
                <a:gd name="connsiteY5" fmla="*/ 2732314 h 2757714"/>
                <a:gd name="connsiteX6" fmla="*/ 1147198 w 1997203"/>
                <a:gd name="connsiteY6" fmla="*/ 0 h 275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7203" h="2757714">
                  <a:moveTo>
                    <a:pt x="1147198" y="0"/>
                  </a:moveTo>
                  <a:lnTo>
                    <a:pt x="1836097" y="0"/>
                  </a:lnTo>
                  <a:cubicBezTo>
                    <a:pt x="1925073" y="0"/>
                    <a:pt x="1997203" y="72130"/>
                    <a:pt x="1997203" y="161106"/>
                  </a:cubicBezTo>
                  <a:lnTo>
                    <a:pt x="1997203" y="2757714"/>
                  </a:lnTo>
                  <a:lnTo>
                    <a:pt x="1997203" y="2757714"/>
                  </a:lnTo>
                  <a:lnTo>
                    <a:pt x="0" y="2732314"/>
                  </a:lnTo>
                  <a:lnTo>
                    <a:pt x="1147198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chemeClr val="bg1">
                    <a:alpha val="1000"/>
                  </a:schemeClr>
                </a:gs>
                <a:gs pos="100000">
                  <a:schemeClr val="bg1">
                    <a:alpha val="32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B8C39A2F-EB98-421A-9196-A1F82FA0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403" y="1329942"/>
            <a:ext cx="929228" cy="929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BABAAE-D145-4E69-9C95-2BF9E7E8D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403" y="2926424"/>
            <a:ext cx="929228" cy="929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3EAFB8C-B68B-4DDE-875A-CD4EB5E2A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403" y="4522906"/>
            <a:ext cx="929228" cy="929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 descr="This is an icon of three boxes. ">
            <a:extLst>
              <a:ext uri="{FF2B5EF4-FFF2-40B4-BE49-F238E27FC236}">
                <a16:creationId xmlns:a16="http://schemas.microsoft.com/office/drawing/2014/main" id="{A5340DAF-B574-4E29-BCFD-75116FFA2F8E}"/>
              </a:ext>
            </a:extLst>
          </p:cNvPr>
          <p:cNvGrpSpPr/>
          <p:nvPr/>
        </p:nvGrpSpPr>
        <p:grpSpPr>
          <a:xfrm>
            <a:off x="1247178" y="4814641"/>
            <a:ext cx="347678" cy="345758"/>
            <a:chOff x="5465763" y="3068638"/>
            <a:chExt cx="287337" cy="285750"/>
          </a:xfrm>
          <a:solidFill>
            <a:srgbClr val="7F7F7F"/>
          </a:solidFill>
        </p:grpSpPr>
        <p:sp>
          <p:nvSpPr>
            <p:cNvPr id="37" name="Freeform 617">
              <a:extLst>
                <a:ext uri="{FF2B5EF4-FFF2-40B4-BE49-F238E27FC236}">
                  <a16:creationId xmlns:a16="http://schemas.microsoft.com/office/drawing/2014/main" id="{560F0304-DB18-4871-9394-DA353CAE4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18">
              <a:extLst>
                <a:ext uri="{FF2B5EF4-FFF2-40B4-BE49-F238E27FC236}">
                  <a16:creationId xmlns:a16="http://schemas.microsoft.com/office/drawing/2014/main" id="{F24D198E-92D9-4A19-8B75-61FB0D9B1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619">
              <a:extLst>
                <a:ext uri="{FF2B5EF4-FFF2-40B4-BE49-F238E27FC236}">
                  <a16:creationId xmlns:a16="http://schemas.microsoft.com/office/drawing/2014/main" id="{3B0BF256-8DAA-4CDF-8652-6DCD8C79F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620">
              <a:extLst>
                <a:ext uri="{FF2B5EF4-FFF2-40B4-BE49-F238E27FC236}">
                  <a16:creationId xmlns:a16="http://schemas.microsoft.com/office/drawing/2014/main" id="{686DAC32-9C84-4DC9-88C6-7E85E274D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621">
              <a:extLst>
                <a:ext uri="{FF2B5EF4-FFF2-40B4-BE49-F238E27FC236}">
                  <a16:creationId xmlns:a16="http://schemas.microsoft.com/office/drawing/2014/main" id="{433A1745-F3E6-4D9F-AE78-D0669E736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622">
              <a:extLst>
                <a:ext uri="{FF2B5EF4-FFF2-40B4-BE49-F238E27FC236}">
                  <a16:creationId xmlns:a16="http://schemas.microsoft.com/office/drawing/2014/main" id="{CF743A6A-34E4-4283-A2FA-73DA2A8E7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623">
              <a:extLst>
                <a:ext uri="{FF2B5EF4-FFF2-40B4-BE49-F238E27FC236}">
                  <a16:creationId xmlns:a16="http://schemas.microsoft.com/office/drawing/2014/main" id="{EE7D9486-123C-45C9-BDB3-DA00258A9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624">
              <a:extLst>
                <a:ext uri="{FF2B5EF4-FFF2-40B4-BE49-F238E27FC236}">
                  <a16:creationId xmlns:a16="http://schemas.microsoft.com/office/drawing/2014/main" id="{B5DFBDB0-3DFF-4D8F-BEC2-90463686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625">
              <a:extLst>
                <a:ext uri="{FF2B5EF4-FFF2-40B4-BE49-F238E27FC236}">
                  <a16:creationId xmlns:a16="http://schemas.microsoft.com/office/drawing/2014/main" id="{94374C16-9B1D-4DD6-A4B6-930D71F94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6" name="Group 45" descr="This is an icon of a shield. ">
            <a:extLst>
              <a:ext uri="{FF2B5EF4-FFF2-40B4-BE49-F238E27FC236}">
                <a16:creationId xmlns:a16="http://schemas.microsoft.com/office/drawing/2014/main" id="{B734B159-E7DC-4D75-9BE6-B7C7C24BB9DF}"/>
              </a:ext>
            </a:extLst>
          </p:cNvPr>
          <p:cNvGrpSpPr/>
          <p:nvPr/>
        </p:nvGrpSpPr>
        <p:grpSpPr>
          <a:xfrm>
            <a:off x="1275991" y="3220080"/>
            <a:ext cx="290052" cy="341916"/>
            <a:chOff x="2627313" y="3071813"/>
            <a:chExt cx="239713" cy="282575"/>
          </a:xfrm>
          <a:solidFill>
            <a:srgbClr val="404040"/>
          </a:solidFill>
        </p:grpSpPr>
        <p:sp>
          <p:nvSpPr>
            <p:cNvPr id="47" name="Freeform 747">
              <a:extLst>
                <a:ext uri="{FF2B5EF4-FFF2-40B4-BE49-F238E27FC236}">
                  <a16:creationId xmlns:a16="http://schemas.microsoft.com/office/drawing/2014/main" id="{DA05B168-1E9F-4460-A1FD-380F7A803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3071813"/>
              <a:ext cx="115888" cy="125413"/>
            </a:xfrm>
            <a:custGeom>
              <a:avLst/>
              <a:gdLst>
                <a:gd name="T0" fmla="*/ 352 w 361"/>
                <a:gd name="T1" fmla="*/ 21 h 396"/>
                <a:gd name="T2" fmla="*/ 347 w 361"/>
                <a:gd name="T3" fmla="*/ 20 h 396"/>
                <a:gd name="T4" fmla="*/ 343 w 361"/>
                <a:gd name="T5" fmla="*/ 20 h 396"/>
                <a:gd name="T6" fmla="*/ 339 w 361"/>
                <a:gd name="T7" fmla="*/ 22 h 396"/>
                <a:gd name="T8" fmla="*/ 336 w 361"/>
                <a:gd name="T9" fmla="*/ 24 h 396"/>
                <a:gd name="T10" fmla="*/ 321 w 361"/>
                <a:gd name="T11" fmla="*/ 39 h 396"/>
                <a:gd name="T12" fmla="*/ 305 w 361"/>
                <a:gd name="T13" fmla="*/ 51 h 396"/>
                <a:gd name="T14" fmla="*/ 290 w 361"/>
                <a:gd name="T15" fmla="*/ 61 h 396"/>
                <a:gd name="T16" fmla="*/ 273 w 361"/>
                <a:gd name="T17" fmla="*/ 68 h 396"/>
                <a:gd name="T18" fmla="*/ 256 w 361"/>
                <a:gd name="T19" fmla="*/ 74 h 396"/>
                <a:gd name="T20" fmla="*/ 238 w 361"/>
                <a:gd name="T21" fmla="*/ 78 h 396"/>
                <a:gd name="T22" fmla="*/ 218 w 361"/>
                <a:gd name="T23" fmla="*/ 80 h 396"/>
                <a:gd name="T24" fmla="*/ 195 w 361"/>
                <a:gd name="T25" fmla="*/ 80 h 396"/>
                <a:gd name="T26" fmla="*/ 181 w 361"/>
                <a:gd name="T27" fmla="*/ 80 h 396"/>
                <a:gd name="T28" fmla="*/ 167 w 361"/>
                <a:gd name="T29" fmla="*/ 79 h 396"/>
                <a:gd name="T30" fmla="*/ 153 w 361"/>
                <a:gd name="T31" fmla="*/ 77 h 396"/>
                <a:gd name="T32" fmla="*/ 139 w 361"/>
                <a:gd name="T33" fmla="*/ 75 h 396"/>
                <a:gd name="T34" fmla="*/ 125 w 361"/>
                <a:gd name="T35" fmla="*/ 71 h 396"/>
                <a:gd name="T36" fmla="*/ 112 w 361"/>
                <a:gd name="T37" fmla="*/ 67 h 396"/>
                <a:gd name="T38" fmla="*/ 99 w 361"/>
                <a:gd name="T39" fmla="*/ 63 h 396"/>
                <a:gd name="T40" fmla="*/ 86 w 361"/>
                <a:gd name="T41" fmla="*/ 58 h 396"/>
                <a:gd name="T42" fmla="*/ 73 w 361"/>
                <a:gd name="T43" fmla="*/ 52 h 396"/>
                <a:gd name="T44" fmla="*/ 60 w 361"/>
                <a:gd name="T45" fmla="*/ 46 h 396"/>
                <a:gd name="T46" fmla="*/ 48 w 361"/>
                <a:gd name="T47" fmla="*/ 39 h 396"/>
                <a:gd name="T48" fmla="*/ 38 w 361"/>
                <a:gd name="T49" fmla="*/ 32 h 396"/>
                <a:gd name="T50" fmla="*/ 27 w 361"/>
                <a:gd name="T51" fmla="*/ 24 h 396"/>
                <a:gd name="T52" fmla="*/ 17 w 361"/>
                <a:gd name="T53" fmla="*/ 17 h 396"/>
                <a:gd name="T54" fmla="*/ 7 w 361"/>
                <a:gd name="T55" fmla="*/ 8 h 396"/>
                <a:gd name="T56" fmla="*/ 0 w 361"/>
                <a:gd name="T57" fmla="*/ 0 h 396"/>
                <a:gd name="T58" fmla="*/ 0 w 361"/>
                <a:gd name="T59" fmla="*/ 396 h 396"/>
                <a:gd name="T60" fmla="*/ 361 w 361"/>
                <a:gd name="T61" fmla="*/ 396 h 396"/>
                <a:gd name="T62" fmla="*/ 361 w 361"/>
                <a:gd name="T63" fmla="*/ 35 h 396"/>
                <a:gd name="T64" fmla="*/ 360 w 361"/>
                <a:gd name="T65" fmla="*/ 31 h 396"/>
                <a:gd name="T66" fmla="*/ 358 w 361"/>
                <a:gd name="T67" fmla="*/ 26 h 396"/>
                <a:gd name="T68" fmla="*/ 356 w 361"/>
                <a:gd name="T69" fmla="*/ 23 h 396"/>
                <a:gd name="T70" fmla="*/ 352 w 361"/>
                <a:gd name="T71" fmla="*/ 2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396">
                  <a:moveTo>
                    <a:pt x="352" y="21"/>
                  </a:moveTo>
                  <a:lnTo>
                    <a:pt x="347" y="20"/>
                  </a:lnTo>
                  <a:lnTo>
                    <a:pt x="343" y="20"/>
                  </a:lnTo>
                  <a:lnTo>
                    <a:pt x="339" y="22"/>
                  </a:lnTo>
                  <a:lnTo>
                    <a:pt x="336" y="24"/>
                  </a:lnTo>
                  <a:lnTo>
                    <a:pt x="321" y="39"/>
                  </a:lnTo>
                  <a:lnTo>
                    <a:pt x="305" y="51"/>
                  </a:lnTo>
                  <a:lnTo>
                    <a:pt x="290" y="61"/>
                  </a:lnTo>
                  <a:lnTo>
                    <a:pt x="273" y="68"/>
                  </a:lnTo>
                  <a:lnTo>
                    <a:pt x="256" y="74"/>
                  </a:lnTo>
                  <a:lnTo>
                    <a:pt x="238" y="78"/>
                  </a:lnTo>
                  <a:lnTo>
                    <a:pt x="218" y="80"/>
                  </a:lnTo>
                  <a:lnTo>
                    <a:pt x="195" y="80"/>
                  </a:lnTo>
                  <a:lnTo>
                    <a:pt x="181" y="80"/>
                  </a:lnTo>
                  <a:lnTo>
                    <a:pt x="167" y="79"/>
                  </a:lnTo>
                  <a:lnTo>
                    <a:pt x="153" y="77"/>
                  </a:lnTo>
                  <a:lnTo>
                    <a:pt x="139" y="75"/>
                  </a:lnTo>
                  <a:lnTo>
                    <a:pt x="125" y="71"/>
                  </a:lnTo>
                  <a:lnTo>
                    <a:pt x="112" y="67"/>
                  </a:lnTo>
                  <a:lnTo>
                    <a:pt x="99" y="63"/>
                  </a:lnTo>
                  <a:lnTo>
                    <a:pt x="86" y="58"/>
                  </a:lnTo>
                  <a:lnTo>
                    <a:pt x="73" y="52"/>
                  </a:lnTo>
                  <a:lnTo>
                    <a:pt x="60" y="46"/>
                  </a:lnTo>
                  <a:lnTo>
                    <a:pt x="48" y="39"/>
                  </a:lnTo>
                  <a:lnTo>
                    <a:pt x="38" y="32"/>
                  </a:lnTo>
                  <a:lnTo>
                    <a:pt x="27" y="24"/>
                  </a:lnTo>
                  <a:lnTo>
                    <a:pt x="17" y="17"/>
                  </a:lnTo>
                  <a:lnTo>
                    <a:pt x="7" y="8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361" y="396"/>
                  </a:lnTo>
                  <a:lnTo>
                    <a:pt x="361" y="35"/>
                  </a:lnTo>
                  <a:lnTo>
                    <a:pt x="360" y="31"/>
                  </a:lnTo>
                  <a:lnTo>
                    <a:pt x="358" y="26"/>
                  </a:lnTo>
                  <a:lnTo>
                    <a:pt x="356" y="23"/>
                  </a:lnTo>
                  <a:lnTo>
                    <a:pt x="35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748">
              <a:extLst>
                <a:ext uri="{FF2B5EF4-FFF2-40B4-BE49-F238E27FC236}">
                  <a16:creationId xmlns:a16="http://schemas.microsoft.com/office/drawing/2014/main" id="{9E7D57B1-B4D4-414C-A0D8-33BDD029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3206750"/>
              <a:ext cx="114300" cy="147638"/>
            </a:xfrm>
            <a:custGeom>
              <a:avLst/>
              <a:gdLst>
                <a:gd name="T0" fmla="*/ 0 w 361"/>
                <a:gd name="T1" fmla="*/ 152 h 464"/>
                <a:gd name="T2" fmla="*/ 0 w 361"/>
                <a:gd name="T3" fmla="*/ 153 h 464"/>
                <a:gd name="T4" fmla="*/ 0 w 361"/>
                <a:gd name="T5" fmla="*/ 154 h 464"/>
                <a:gd name="T6" fmla="*/ 3 w 361"/>
                <a:gd name="T7" fmla="*/ 166 h 464"/>
                <a:gd name="T8" fmla="*/ 12 w 361"/>
                <a:gd name="T9" fmla="*/ 192 h 464"/>
                <a:gd name="T10" fmla="*/ 20 w 361"/>
                <a:gd name="T11" fmla="*/ 211 h 464"/>
                <a:gd name="T12" fmla="*/ 31 w 361"/>
                <a:gd name="T13" fmla="*/ 231 h 464"/>
                <a:gd name="T14" fmla="*/ 45 w 361"/>
                <a:gd name="T15" fmla="*/ 253 h 464"/>
                <a:gd name="T16" fmla="*/ 61 w 361"/>
                <a:gd name="T17" fmla="*/ 277 h 464"/>
                <a:gd name="T18" fmla="*/ 71 w 361"/>
                <a:gd name="T19" fmla="*/ 289 h 464"/>
                <a:gd name="T20" fmla="*/ 82 w 361"/>
                <a:gd name="T21" fmla="*/ 302 h 464"/>
                <a:gd name="T22" fmla="*/ 94 w 361"/>
                <a:gd name="T23" fmla="*/ 314 h 464"/>
                <a:gd name="T24" fmla="*/ 107 w 361"/>
                <a:gd name="T25" fmla="*/ 327 h 464"/>
                <a:gd name="T26" fmla="*/ 121 w 361"/>
                <a:gd name="T27" fmla="*/ 339 h 464"/>
                <a:gd name="T28" fmla="*/ 136 w 361"/>
                <a:gd name="T29" fmla="*/ 352 h 464"/>
                <a:gd name="T30" fmla="*/ 152 w 361"/>
                <a:gd name="T31" fmla="*/ 364 h 464"/>
                <a:gd name="T32" fmla="*/ 170 w 361"/>
                <a:gd name="T33" fmla="*/ 377 h 464"/>
                <a:gd name="T34" fmla="*/ 188 w 361"/>
                <a:gd name="T35" fmla="*/ 389 h 464"/>
                <a:gd name="T36" fmla="*/ 209 w 361"/>
                <a:gd name="T37" fmla="*/ 401 h 464"/>
                <a:gd name="T38" fmla="*/ 230 w 361"/>
                <a:gd name="T39" fmla="*/ 412 h 464"/>
                <a:gd name="T40" fmla="*/ 254 w 361"/>
                <a:gd name="T41" fmla="*/ 423 h 464"/>
                <a:gd name="T42" fmla="*/ 278 w 361"/>
                <a:gd name="T43" fmla="*/ 434 h 464"/>
                <a:gd name="T44" fmla="*/ 304 w 361"/>
                <a:gd name="T45" fmla="*/ 445 h 464"/>
                <a:gd name="T46" fmla="*/ 332 w 361"/>
                <a:gd name="T47" fmla="*/ 454 h 464"/>
                <a:gd name="T48" fmla="*/ 361 w 361"/>
                <a:gd name="T49" fmla="*/ 464 h 464"/>
                <a:gd name="T50" fmla="*/ 361 w 361"/>
                <a:gd name="T51" fmla="*/ 0 h 464"/>
                <a:gd name="T52" fmla="*/ 0 w 361"/>
                <a:gd name="T53" fmla="*/ 0 h 464"/>
                <a:gd name="T54" fmla="*/ 0 w 361"/>
                <a:gd name="T55" fmla="*/ 15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1" h="464">
                  <a:moveTo>
                    <a:pt x="0" y="152"/>
                  </a:moveTo>
                  <a:lnTo>
                    <a:pt x="0" y="153"/>
                  </a:lnTo>
                  <a:lnTo>
                    <a:pt x="0" y="154"/>
                  </a:lnTo>
                  <a:lnTo>
                    <a:pt x="3" y="166"/>
                  </a:lnTo>
                  <a:lnTo>
                    <a:pt x="12" y="192"/>
                  </a:lnTo>
                  <a:lnTo>
                    <a:pt x="20" y="211"/>
                  </a:lnTo>
                  <a:lnTo>
                    <a:pt x="31" y="231"/>
                  </a:lnTo>
                  <a:lnTo>
                    <a:pt x="45" y="253"/>
                  </a:lnTo>
                  <a:lnTo>
                    <a:pt x="61" y="277"/>
                  </a:lnTo>
                  <a:lnTo>
                    <a:pt x="71" y="289"/>
                  </a:lnTo>
                  <a:lnTo>
                    <a:pt x="82" y="302"/>
                  </a:lnTo>
                  <a:lnTo>
                    <a:pt x="94" y="314"/>
                  </a:lnTo>
                  <a:lnTo>
                    <a:pt x="107" y="327"/>
                  </a:lnTo>
                  <a:lnTo>
                    <a:pt x="121" y="339"/>
                  </a:lnTo>
                  <a:lnTo>
                    <a:pt x="136" y="352"/>
                  </a:lnTo>
                  <a:lnTo>
                    <a:pt x="152" y="364"/>
                  </a:lnTo>
                  <a:lnTo>
                    <a:pt x="170" y="377"/>
                  </a:lnTo>
                  <a:lnTo>
                    <a:pt x="188" y="389"/>
                  </a:lnTo>
                  <a:lnTo>
                    <a:pt x="209" y="401"/>
                  </a:lnTo>
                  <a:lnTo>
                    <a:pt x="230" y="412"/>
                  </a:lnTo>
                  <a:lnTo>
                    <a:pt x="254" y="423"/>
                  </a:lnTo>
                  <a:lnTo>
                    <a:pt x="278" y="434"/>
                  </a:lnTo>
                  <a:lnTo>
                    <a:pt x="304" y="445"/>
                  </a:lnTo>
                  <a:lnTo>
                    <a:pt x="332" y="454"/>
                  </a:lnTo>
                  <a:lnTo>
                    <a:pt x="361" y="464"/>
                  </a:lnTo>
                  <a:lnTo>
                    <a:pt x="361" y="0"/>
                  </a:lnTo>
                  <a:lnTo>
                    <a:pt x="0" y="0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749">
              <a:extLst>
                <a:ext uri="{FF2B5EF4-FFF2-40B4-BE49-F238E27FC236}">
                  <a16:creationId xmlns:a16="http://schemas.microsoft.com/office/drawing/2014/main" id="{52863FE1-5CD0-43B1-947A-D15784807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3071813"/>
              <a:ext cx="114300" cy="125413"/>
            </a:xfrm>
            <a:custGeom>
              <a:avLst/>
              <a:gdLst>
                <a:gd name="T0" fmla="*/ 165 w 361"/>
                <a:gd name="T1" fmla="*/ 81 h 397"/>
                <a:gd name="T2" fmla="*/ 143 w 361"/>
                <a:gd name="T3" fmla="*/ 81 h 397"/>
                <a:gd name="T4" fmla="*/ 123 w 361"/>
                <a:gd name="T5" fmla="*/ 79 h 397"/>
                <a:gd name="T6" fmla="*/ 105 w 361"/>
                <a:gd name="T7" fmla="*/ 75 h 397"/>
                <a:gd name="T8" fmla="*/ 87 w 361"/>
                <a:gd name="T9" fmla="*/ 69 h 397"/>
                <a:gd name="T10" fmla="*/ 71 w 361"/>
                <a:gd name="T11" fmla="*/ 62 h 397"/>
                <a:gd name="T12" fmla="*/ 55 w 361"/>
                <a:gd name="T13" fmla="*/ 52 h 397"/>
                <a:gd name="T14" fmla="*/ 40 w 361"/>
                <a:gd name="T15" fmla="*/ 40 h 397"/>
                <a:gd name="T16" fmla="*/ 25 w 361"/>
                <a:gd name="T17" fmla="*/ 25 h 397"/>
                <a:gd name="T18" fmla="*/ 22 w 361"/>
                <a:gd name="T19" fmla="*/ 23 h 397"/>
                <a:gd name="T20" fmla="*/ 18 w 361"/>
                <a:gd name="T21" fmla="*/ 21 h 397"/>
                <a:gd name="T22" fmla="*/ 13 w 361"/>
                <a:gd name="T23" fmla="*/ 21 h 397"/>
                <a:gd name="T24" fmla="*/ 9 w 361"/>
                <a:gd name="T25" fmla="*/ 22 h 397"/>
                <a:gd name="T26" fmla="*/ 5 w 361"/>
                <a:gd name="T27" fmla="*/ 24 h 397"/>
                <a:gd name="T28" fmla="*/ 2 w 361"/>
                <a:gd name="T29" fmla="*/ 27 h 397"/>
                <a:gd name="T30" fmla="*/ 1 w 361"/>
                <a:gd name="T31" fmla="*/ 32 h 397"/>
                <a:gd name="T32" fmla="*/ 0 w 361"/>
                <a:gd name="T33" fmla="*/ 36 h 397"/>
                <a:gd name="T34" fmla="*/ 0 w 361"/>
                <a:gd name="T35" fmla="*/ 397 h 397"/>
                <a:gd name="T36" fmla="*/ 361 w 361"/>
                <a:gd name="T37" fmla="*/ 397 h 397"/>
                <a:gd name="T38" fmla="*/ 361 w 361"/>
                <a:gd name="T39" fmla="*/ 0 h 397"/>
                <a:gd name="T40" fmla="*/ 352 w 361"/>
                <a:gd name="T41" fmla="*/ 8 h 397"/>
                <a:gd name="T42" fmla="*/ 344 w 361"/>
                <a:gd name="T43" fmla="*/ 17 h 397"/>
                <a:gd name="T44" fmla="*/ 334 w 361"/>
                <a:gd name="T45" fmla="*/ 25 h 397"/>
                <a:gd name="T46" fmla="*/ 323 w 361"/>
                <a:gd name="T47" fmla="*/ 33 h 397"/>
                <a:gd name="T48" fmla="*/ 313 w 361"/>
                <a:gd name="T49" fmla="*/ 40 h 397"/>
                <a:gd name="T50" fmla="*/ 301 w 361"/>
                <a:gd name="T51" fmla="*/ 47 h 397"/>
                <a:gd name="T52" fmla="*/ 288 w 361"/>
                <a:gd name="T53" fmla="*/ 53 h 397"/>
                <a:gd name="T54" fmla="*/ 275 w 361"/>
                <a:gd name="T55" fmla="*/ 59 h 397"/>
                <a:gd name="T56" fmla="*/ 262 w 361"/>
                <a:gd name="T57" fmla="*/ 64 h 397"/>
                <a:gd name="T58" fmla="*/ 248 w 361"/>
                <a:gd name="T59" fmla="*/ 68 h 397"/>
                <a:gd name="T60" fmla="*/ 235 w 361"/>
                <a:gd name="T61" fmla="*/ 72 h 397"/>
                <a:gd name="T62" fmla="*/ 222 w 361"/>
                <a:gd name="T63" fmla="*/ 76 h 397"/>
                <a:gd name="T64" fmla="*/ 208 w 361"/>
                <a:gd name="T65" fmla="*/ 78 h 397"/>
                <a:gd name="T66" fmla="*/ 194 w 361"/>
                <a:gd name="T67" fmla="*/ 80 h 397"/>
                <a:gd name="T68" fmla="*/ 179 w 361"/>
                <a:gd name="T69" fmla="*/ 81 h 397"/>
                <a:gd name="T70" fmla="*/ 165 w 361"/>
                <a:gd name="T71" fmla="*/ 8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397">
                  <a:moveTo>
                    <a:pt x="165" y="81"/>
                  </a:moveTo>
                  <a:lnTo>
                    <a:pt x="143" y="81"/>
                  </a:lnTo>
                  <a:lnTo>
                    <a:pt x="123" y="79"/>
                  </a:lnTo>
                  <a:lnTo>
                    <a:pt x="105" y="75"/>
                  </a:lnTo>
                  <a:lnTo>
                    <a:pt x="87" y="69"/>
                  </a:lnTo>
                  <a:lnTo>
                    <a:pt x="71" y="62"/>
                  </a:lnTo>
                  <a:lnTo>
                    <a:pt x="55" y="52"/>
                  </a:lnTo>
                  <a:lnTo>
                    <a:pt x="40" y="40"/>
                  </a:lnTo>
                  <a:lnTo>
                    <a:pt x="25" y="25"/>
                  </a:lnTo>
                  <a:lnTo>
                    <a:pt x="22" y="23"/>
                  </a:lnTo>
                  <a:lnTo>
                    <a:pt x="18" y="21"/>
                  </a:lnTo>
                  <a:lnTo>
                    <a:pt x="13" y="21"/>
                  </a:lnTo>
                  <a:lnTo>
                    <a:pt x="9" y="22"/>
                  </a:lnTo>
                  <a:lnTo>
                    <a:pt x="5" y="24"/>
                  </a:lnTo>
                  <a:lnTo>
                    <a:pt x="2" y="27"/>
                  </a:lnTo>
                  <a:lnTo>
                    <a:pt x="1" y="32"/>
                  </a:lnTo>
                  <a:lnTo>
                    <a:pt x="0" y="36"/>
                  </a:lnTo>
                  <a:lnTo>
                    <a:pt x="0" y="397"/>
                  </a:lnTo>
                  <a:lnTo>
                    <a:pt x="361" y="397"/>
                  </a:lnTo>
                  <a:lnTo>
                    <a:pt x="361" y="0"/>
                  </a:lnTo>
                  <a:lnTo>
                    <a:pt x="352" y="8"/>
                  </a:lnTo>
                  <a:lnTo>
                    <a:pt x="344" y="17"/>
                  </a:lnTo>
                  <a:lnTo>
                    <a:pt x="334" y="25"/>
                  </a:lnTo>
                  <a:lnTo>
                    <a:pt x="323" y="33"/>
                  </a:lnTo>
                  <a:lnTo>
                    <a:pt x="313" y="40"/>
                  </a:lnTo>
                  <a:lnTo>
                    <a:pt x="301" y="47"/>
                  </a:lnTo>
                  <a:lnTo>
                    <a:pt x="288" y="53"/>
                  </a:lnTo>
                  <a:lnTo>
                    <a:pt x="275" y="59"/>
                  </a:lnTo>
                  <a:lnTo>
                    <a:pt x="262" y="64"/>
                  </a:lnTo>
                  <a:lnTo>
                    <a:pt x="248" y="68"/>
                  </a:lnTo>
                  <a:lnTo>
                    <a:pt x="235" y="72"/>
                  </a:lnTo>
                  <a:lnTo>
                    <a:pt x="222" y="76"/>
                  </a:lnTo>
                  <a:lnTo>
                    <a:pt x="208" y="78"/>
                  </a:lnTo>
                  <a:lnTo>
                    <a:pt x="194" y="80"/>
                  </a:lnTo>
                  <a:lnTo>
                    <a:pt x="179" y="81"/>
                  </a:lnTo>
                  <a:lnTo>
                    <a:pt x="165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750">
              <a:extLst>
                <a:ext uri="{FF2B5EF4-FFF2-40B4-BE49-F238E27FC236}">
                  <a16:creationId xmlns:a16="http://schemas.microsoft.com/office/drawing/2014/main" id="{6B19F8E1-A9A2-4C7C-B4DA-EA52D96D1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3206750"/>
              <a:ext cx="115888" cy="147638"/>
            </a:xfrm>
            <a:custGeom>
              <a:avLst/>
              <a:gdLst>
                <a:gd name="T0" fmla="*/ 0 w 361"/>
                <a:gd name="T1" fmla="*/ 464 h 464"/>
                <a:gd name="T2" fmla="*/ 29 w 361"/>
                <a:gd name="T3" fmla="*/ 454 h 464"/>
                <a:gd name="T4" fmla="*/ 57 w 361"/>
                <a:gd name="T5" fmla="*/ 445 h 464"/>
                <a:gd name="T6" fmla="*/ 83 w 361"/>
                <a:gd name="T7" fmla="*/ 434 h 464"/>
                <a:gd name="T8" fmla="*/ 107 w 361"/>
                <a:gd name="T9" fmla="*/ 423 h 464"/>
                <a:gd name="T10" fmla="*/ 130 w 361"/>
                <a:gd name="T11" fmla="*/ 412 h 464"/>
                <a:gd name="T12" fmla="*/ 152 w 361"/>
                <a:gd name="T13" fmla="*/ 401 h 464"/>
                <a:gd name="T14" fmla="*/ 172 w 361"/>
                <a:gd name="T15" fmla="*/ 389 h 464"/>
                <a:gd name="T16" fmla="*/ 191 w 361"/>
                <a:gd name="T17" fmla="*/ 377 h 464"/>
                <a:gd name="T18" fmla="*/ 209 w 361"/>
                <a:gd name="T19" fmla="*/ 364 h 464"/>
                <a:gd name="T20" fmla="*/ 225 w 361"/>
                <a:gd name="T21" fmla="*/ 352 h 464"/>
                <a:gd name="T22" fmla="*/ 240 w 361"/>
                <a:gd name="T23" fmla="*/ 339 h 464"/>
                <a:gd name="T24" fmla="*/ 254 w 361"/>
                <a:gd name="T25" fmla="*/ 327 h 464"/>
                <a:gd name="T26" fmla="*/ 267 w 361"/>
                <a:gd name="T27" fmla="*/ 314 h 464"/>
                <a:gd name="T28" fmla="*/ 279 w 361"/>
                <a:gd name="T29" fmla="*/ 302 h 464"/>
                <a:gd name="T30" fmla="*/ 290 w 361"/>
                <a:gd name="T31" fmla="*/ 289 h 464"/>
                <a:gd name="T32" fmla="*/ 299 w 361"/>
                <a:gd name="T33" fmla="*/ 277 h 464"/>
                <a:gd name="T34" fmla="*/ 316 w 361"/>
                <a:gd name="T35" fmla="*/ 254 h 464"/>
                <a:gd name="T36" fmla="*/ 330 w 361"/>
                <a:gd name="T37" fmla="*/ 231 h 464"/>
                <a:gd name="T38" fmla="*/ 341 w 361"/>
                <a:gd name="T39" fmla="*/ 211 h 464"/>
                <a:gd name="T40" fmla="*/ 349 w 361"/>
                <a:gd name="T41" fmla="*/ 192 h 464"/>
                <a:gd name="T42" fmla="*/ 358 w 361"/>
                <a:gd name="T43" fmla="*/ 166 h 464"/>
                <a:gd name="T44" fmla="*/ 361 w 361"/>
                <a:gd name="T45" fmla="*/ 154 h 464"/>
                <a:gd name="T46" fmla="*/ 361 w 361"/>
                <a:gd name="T47" fmla="*/ 153 h 464"/>
                <a:gd name="T48" fmla="*/ 361 w 361"/>
                <a:gd name="T49" fmla="*/ 152 h 464"/>
                <a:gd name="T50" fmla="*/ 361 w 361"/>
                <a:gd name="T51" fmla="*/ 0 h 464"/>
                <a:gd name="T52" fmla="*/ 0 w 361"/>
                <a:gd name="T53" fmla="*/ 0 h 464"/>
                <a:gd name="T54" fmla="*/ 0 w 361"/>
                <a:gd name="T55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1" h="464">
                  <a:moveTo>
                    <a:pt x="0" y="464"/>
                  </a:moveTo>
                  <a:lnTo>
                    <a:pt x="29" y="454"/>
                  </a:lnTo>
                  <a:lnTo>
                    <a:pt x="57" y="445"/>
                  </a:lnTo>
                  <a:lnTo>
                    <a:pt x="83" y="434"/>
                  </a:lnTo>
                  <a:lnTo>
                    <a:pt x="107" y="423"/>
                  </a:lnTo>
                  <a:lnTo>
                    <a:pt x="130" y="412"/>
                  </a:lnTo>
                  <a:lnTo>
                    <a:pt x="152" y="401"/>
                  </a:lnTo>
                  <a:lnTo>
                    <a:pt x="172" y="389"/>
                  </a:lnTo>
                  <a:lnTo>
                    <a:pt x="191" y="377"/>
                  </a:lnTo>
                  <a:lnTo>
                    <a:pt x="209" y="364"/>
                  </a:lnTo>
                  <a:lnTo>
                    <a:pt x="225" y="352"/>
                  </a:lnTo>
                  <a:lnTo>
                    <a:pt x="240" y="339"/>
                  </a:lnTo>
                  <a:lnTo>
                    <a:pt x="254" y="327"/>
                  </a:lnTo>
                  <a:lnTo>
                    <a:pt x="267" y="314"/>
                  </a:lnTo>
                  <a:lnTo>
                    <a:pt x="279" y="302"/>
                  </a:lnTo>
                  <a:lnTo>
                    <a:pt x="290" y="289"/>
                  </a:lnTo>
                  <a:lnTo>
                    <a:pt x="299" y="277"/>
                  </a:lnTo>
                  <a:lnTo>
                    <a:pt x="316" y="254"/>
                  </a:lnTo>
                  <a:lnTo>
                    <a:pt x="330" y="231"/>
                  </a:lnTo>
                  <a:lnTo>
                    <a:pt x="341" y="211"/>
                  </a:lnTo>
                  <a:lnTo>
                    <a:pt x="349" y="192"/>
                  </a:lnTo>
                  <a:lnTo>
                    <a:pt x="358" y="166"/>
                  </a:lnTo>
                  <a:lnTo>
                    <a:pt x="361" y="154"/>
                  </a:lnTo>
                  <a:lnTo>
                    <a:pt x="361" y="153"/>
                  </a:lnTo>
                  <a:lnTo>
                    <a:pt x="361" y="152"/>
                  </a:lnTo>
                  <a:lnTo>
                    <a:pt x="361" y="0"/>
                  </a:lnTo>
                  <a:lnTo>
                    <a:pt x="0" y="0"/>
                  </a:lnTo>
                  <a:lnTo>
                    <a:pt x="0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1" name="Group 50" descr="This is an icon of two conversation boxes. ">
            <a:extLst>
              <a:ext uri="{FF2B5EF4-FFF2-40B4-BE49-F238E27FC236}">
                <a16:creationId xmlns:a16="http://schemas.microsoft.com/office/drawing/2014/main" id="{0DB8CB02-1F59-467A-A02B-16D250F91CF2}"/>
              </a:ext>
            </a:extLst>
          </p:cNvPr>
          <p:cNvGrpSpPr/>
          <p:nvPr/>
        </p:nvGrpSpPr>
        <p:grpSpPr>
          <a:xfrm>
            <a:off x="1248138" y="1627440"/>
            <a:ext cx="345758" cy="334233"/>
            <a:chOff x="3741701" y="1930400"/>
            <a:chExt cx="285750" cy="276225"/>
          </a:xfrm>
          <a:solidFill>
            <a:srgbClr val="CE295E"/>
          </a:solidFill>
        </p:grpSpPr>
        <p:sp>
          <p:nvSpPr>
            <p:cNvPr id="52" name="Freeform 3129">
              <a:extLst>
                <a:ext uri="{FF2B5EF4-FFF2-40B4-BE49-F238E27FC236}">
                  <a16:creationId xmlns:a16="http://schemas.microsoft.com/office/drawing/2014/main" id="{18284948-A782-4EB8-A7BB-AFC8CA7DB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01" y="2063750"/>
              <a:ext cx="285750" cy="142875"/>
            </a:xfrm>
            <a:custGeom>
              <a:avLst/>
              <a:gdLst>
                <a:gd name="T0" fmla="*/ 706 w 718"/>
                <a:gd name="T1" fmla="*/ 0 h 359"/>
                <a:gd name="T2" fmla="*/ 247 w 718"/>
                <a:gd name="T3" fmla="*/ 0 h 359"/>
                <a:gd name="T4" fmla="*/ 138 w 718"/>
                <a:gd name="T5" fmla="*/ 81 h 359"/>
                <a:gd name="T6" fmla="*/ 135 w 718"/>
                <a:gd name="T7" fmla="*/ 83 h 359"/>
                <a:gd name="T8" fmla="*/ 130 w 718"/>
                <a:gd name="T9" fmla="*/ 83 h 359"/>
                <a:gd name="T10" fmla="*/ 128 w 718"/>
                <a:gd name="T11" fmla="*/ 83 h 359"/>
                <a:gd name="T12" fmla="*/ 126 w 718"/>
                <a:gd name="T13" fmla="*/ 82 h 359"/>
                <a:gd name="T14" fmla="*/ 123 w 718"/>
                <a:gd name="T15" fmla="*/ 80 h 359"/>
                <a:gd name="T16" fmla="*/ 121 w 718"/>
                <a:gd name="T17" fmla="*/ 77 h 359"/>
                <a:gd name="T18" fmla="*/ 120 w 718"/>
                <a:gd name="T19" fmla="*/ 75 h 359"/>
                <a:gd name="T20" fmla="*/ 118 w 718"/>
                <a:gd name="T21" fmla="*/ 71 h 359"/>
                <a:gd name="T22" fmla="*/ 118 w 718"/>
                <a:gd name="T23" fmla="*/ 0 h 359"/>
                <a:gd name="T24" fmla="*/ 11 w 718"/>
                <a:gd name="T25" fmla="*/ 0 h 359"/>
                <a:gd name="T26" fmla="*/ 7 w 718"/>
                <a:gd name="T27" fmla="*/ 0 h 359"/>
                <a:gd name="T28" fmla="*/ 3 w 718"/>
                <a:gd name="T29" fmla="*/ 3 h 359"/>
                <a:gd name="T30" fmla="*/ 0 w 718"/>
                <a:gd name="T31" fmla="*/ 7 h 359"/>
                <a:gd name="T32" fmla="*/ 0 w 718"/>
                <a:gd name="T33" fmla="*/ 12 h 359"/>
                <a:gd name="T34" fmla="*/ 0 w 718"/>
                <a:gd name="T35" fmla="*/ 227 h 359"/>
                <a:gd name="T36" fmla="*/ 0 w 718"/>
                <a:gd name="T37" fmla="*/ 232 h 359"/>
                <a:gd name="T38" fmla="*/ 3 w 718"/>
                <a:gd name="T39" fmla="*/ 235 h 359"/>
                <a:gd name="T40" fmla="*/ 7 w 718"/>
                <a:gd name="T41" fmla="*/ 238 h 359"/>
                <a:gd name="T42" fmla="*/ 11 w 718"/>
                <a:gd name="T43" fmla="*/ 239 h 359"/>
                <a:gd name="T44" fmla="*/ 425 w 718"/>
                <a:gd name="T45" fmla="*/ 239 h 359"/>
                <a:gd name="T46" fmla="*/ 554 w 718"/>
                <a:gd name="T47" fmla="*/ 356 h 359"/>
                <a:gd name="T48" fmla="*/ 557 w 718"/>
                <a:gd name="T49" fmla="*/ 358 h 359"/>
                <a:gd name="T50" fmla="*/ 562 w 718"/>
                <a:gd name="T51" fmla="*/ 359 h 359"/>
                <a:gd name="T52" fmla="*/ 565 w 718"/>
                <a:gd name="T53" fmla="*/ 359 h 359"/>
                <a:gd name="T54" fmla="*/ 567 w 718"/>
                <a:gd name="T55" fmla="*/ 358 h 359"/>
                <a:gd name="T56" fmla="*/ 569 w 718"/>
                <a:gd name="T57" fmla="*/ 356 h 359"/>
                <a:gd name="T58" fmla="*/ 572 w 718"/>
                <a:gd name="T59" fmla="*/ 353 h 359"/>
                <a:gd name="T60" fmla="*/ 573 w 718"/>
                <a:gd name="T61" fmla="*/ 351 h 359"/>
                <a:gd name="T62" fmla="*/ 574 w 718"/>
                <a:gd name="T63" fmla="*/ 347 h 359"/>
                <a:gd name="T64" fmla="*/ 574 w 718"/>
                <a:gd name="T65" fmla="*/ 239 h 359"/>
                <a:gd name="T66" fmla="*/ 706 w 718"/>
                <a:gd name="T67" fmla="*/ 239 h 359"/>
                <a:gd name="T68" fmla="*/ 711 w 718"/>
                <a:gd name="T69" fmla="*/ 238 h 359"/>
                <a:gd name="T70" fmla="*/ 714 w 718"/>
                <a:gd name="T71" fmla="*/ 235 h 359"/>
                <a:gd name="T72" fmla="*/ 717 w 718"/>
                <a:gd name="T73" fmla="*/ 232 h 359"/>
                <a:gd name="T74" fmla="*/ 718 w 718"/>
                <a:gd name="T75" fmla="*/ 227 h 359"/>
                <a:gd name="T76" fmla="*/ 718 w 718"/>
                <a:gd name="T77" fmla="*/ 12 h 359"/>
                <a:gd name="T78" fmla="*/ 717 w 718"/>
                <a:gd name="T79" fmla="*/ 7 h 359"/>
                <a:gd name="T80" fmla="*/ 714 w 718"/>
                <a:gd name="T81" fmla="*/ 3 h 359"/>
                <a:gd name="T82" fmla="*/ 711 w 718"/>
                <a:gd name="T83" fmla="*/ 0 h 359"/>
                <a:gd name="T84" fmla="*/ 706 w 718"/>
                <a:gd name="T8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18" h="359">
                  <a:moveTo>
                    <a:pt x="706" y="0"/>
                  </a:moveTo>
                  <a:lnTo>
                    <a:pt x="247" y="0"/>
                  </a:lnTo>
                  <a:lnTo>
                    <a:pt x="138" y="81"/>
                  </a:lnTo>
                  <a:lnTo>
                    <a:pt x="135" y="83"/>
                  </a:lnTo>
                  <a:lnTo>
                    <a:pt x="130" y="83"/>
                  </a:lnTo>
                  <a:lnTo>
                    <a:pt x="128" y="83"/>
                  </a:lnTo>
                  <a:lnTo>
                    <a:pt x="126" y="82"/>
                  </a:lnTo>
                  <a:lnTo>
                    <a:pt x="123" y="80"/>
                  </a:lnTo>
                  <a:lnTo>
                    <a:pt x="121" y="77"/>
                  </a:lnTo>
                  <a:lnTo>
                    <a:pt x="120" y="75"/>
                  </a:lnTo>
                  <a:lnTo>
                    <a:pt x="118" y="71"/>
                  </a:lnTo>
                  <a:lnTo>
                    <a:pt x="1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0" y="227"/>
                  </a:lnTo>
                  <a:lnTo>
                    <a:pt x="0" y="232"/>
                  </a:lnTo>
                  <a:lnTo>
                    <a:pt x="3" y="235"/>
                  </a:lnTo>
                  <a:lnTo>
                    <a:pt x="7" y="238"/>
                  </a:lnTo>
                  <a:lnTo>
                    <a:pt x="11" y="239"/>
                  </a:lnTo>
                  <a:lnTo>
                    <a:pt x="425" y="239"/>
                  </a:lnTo>
                  <a:lnTo>
                    <a:pt x="554" y="356"/>
                  </a:lnTo>
                  <a:lnTo>
                    <a:pt x="557" y="358"/>
                  </a:lnTo>
                  <a:lnTo>
                    <a:pt x="562" y="359"/>
                  </a:lnTo>
                  <a:lnTo>
                    <a:pt x="565" y="359"/>
                  </a:lnTo>
                  <a:lnTo>
                    <a:pt x="567" y="358"/>
                  </a:lnTo>
                  <a:lnTo>
                    <a:pt x="569" y="356"/>
                  </a:lnTo>
                  <a:lnTo>
                    <a:pt x="572" y="353"/>
                  </a:lnTo>
                  <a:lnTo>
                    <a:pt x="573" y="351"/>
                  </a:lnTo>
                  <a:lnTo>
                    <a:pt x="574" y="347"/>
                  </a:lnTo>
                  <a:lnTo>
                    <a:pt x="574" y="239"/>
                  </a:lnTo>
                  <a:lnTo>
                    <a:pt x="706" y="239"/>
                  </a:lnTo>
                  <a:lnTo>
                    <a:pt x="711" y="238"/>
                  </a:lnTo>
                  <a:lnTo>
                    <a:pt x="714" y="235"/>
                  </a:lnTo>
                  <a:lnTo>
                    <a:pt x="717" y="232"/>
                  </a:lnTo>
                  <a:lnTo>
                    <a:pt x="718" y="227"/>
                  </a:lnTo>
                  <a:lnTo>
                    <a:pt x="718" y="12"/>
                  </a:lnTo>
                  <a:lnTo>
                    <a:pt x="717" y="7"/>
                  </a:lnTo>
                  <a:lnTo>
                    <a:pt x="714" y="3"/>
                  </a:lnTo>
                  <a:lnTo>
                    <a:pt x="711" y="0"/>
                  </a:lnTo>
                  <a:lnTo>
                    <a:pt x="7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3130">
              <a:extLst>
                <a:ext uri="{FF2B5EF4-FFF2-40B4-BE49-F238E27FC236}">
                  <a16:creationId xmlns:a16="http://schemas.microsoft.com/office/drawing/2014/main" id="{DD111FD2-544C-43E5-B327-170E1A1BC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01" y="1930400"/>
              <a:ext cx="285750" cy="152400"/>
            </a:xfrm>
            <a:custGeom>
              <a:avLst/>
              <a:gdLst>
                <a:gd name="T0" fmla="*/ 706 w 718"/>
                <a:gd name="T1" fmla="*/ 0 h 383"/>
                <a:gd name="T2" fmla="*/ 11 w 718"/>
                <a:gd name="T3" fmla="*/ 0 h 383"/>
                <a:gd name="T4" fmla="*/ 7 w 718"/>
                <a:gd name="T5" fmla="*/ 2 h 383"/>
                <a:gd name="T6" fmla="*/ 3 w 718"/>
                <a:gd name="T7" fmla="*/ 4 h 383"/>
                <a:gd name="T8" fmla="*/ 0 w 718"/>
                <a:gd name="T9" fmla="*/ 8 h 383"/>
                <a:gd name="T10" fmla="*/ 0 w 718"/>
                <a:gd name="T11" fmla="*/ 12 h 383"/>
                <a:gd name="T12" fmla="*/ 0 w 718"/>
                <a:gd name="T13" fmla="*/ 251 h 383"/>
                <a:gd name="T14" fmla="*/ 0 w 718"/>
                <a:gd name="T15" fmla="*/ 256 h 383"/>
                <a:gd name="T16" fmla="*/ 3 w 718"/>
                <a:gd name="T17" fmla="*/ 260 h 383"/>
                <a:gd name="T18" fmla="*/ 7 w 718"/>
                <a:gd name="T19" fmla="*/ 262 h 383"/>
                <a:gd name="T20" fmla="*/ 11 w 718"/>
                <a:gd name="T21" fmla="*/ 263 h 383"/>
                <a:gd name="T22" fmla="*/ 130 w 718"/>
                <a:gd name="T23" fmla="*/ 263 h 383"/>
                <a:gd name="T24" fmla="*/ 142 w 718"/>
                <a:gd name="T25" fmla="*/ 263 h 383"/>
                <a:gd name="T26" fmla="*/ 142 w 718"/>
                <a:gd name="T27" fmla="*/ 275 h 383"/>
                <a:gd name="T28" fmla="*/ 142 w 718"/>
                <a:gd name="T29" fmla="*/ 360 h 383"/>
                <a:gd name="T30" fmla="*/ 142 w 718"/>
                <a:gd name="T31" fmla="*/ 383 h 383"/>
                <a:gd name="T32" fmla="*/ 207 w 718"/>
                <a:gd name="T33" fmla="*/ 336 h 383"/>
                <a:gd name="T34" fmla="*/ 233 w 718"/>
                <a:gd name="T35" fmla="*/ 317 h 383"/>
                <a:gd name="T36" fmla="*/ 299 w 718"/>
                <a:gd name="T37" fmla="*/ 266 h 383"/>
                <a:gd name="T38" fmla="*/ 299 w 718"/>
                <a:gd name="T39" fmla="*/ 266 h 383"/>
                <a:gd name="T40" fmla="*/ 299 w 718"/>
                <a:gd name="T41" fmla="*/ 266 h 383"/>
                <a:gd name="T42" fmla="*/ 303 w 718"/>
                <a:gd name="T43" fmla="*/ 263 h 383"/>
                <a:gd name="T44" fmla="*/ 306 w 718"/>
                <a:gd name="T45" fmla="*/ 263 h 383"/>
                <a:gd name="T46" fmla="*/ 706 w 718"/>
                <a:gd name="T47" fmla="*/ 263 h 383"/>
                <a:gd name="T48" fmla="*/ 711 w 718"/>
                <a:gd name="T49" fmla="*/ 262 h 383"/>
                <a:gd name="T50" fmla="*/ 714 w 718"/>
                <a:gd name="T51" fmla="*/ 260 h 383"/>
                <a:gd name="T52" fmla="*/ 717 w 718"/>
                <a:gd name="T53" fmla="*/ 256 h 383"/>
                <a:gd name="T54" fmla="*/ 718 w 718"/>
                <a:gd name="T55" fmla="*/ 251 h 383"/>
                <a:gd name="T56" fmla="*/ 718 w 718"/>
                <a:gd name="T57" fmla="*/ 12 h 383"/>
                <a:gd name="T58" fmla="*/ 717 w 718"/>
                <a:gd name="T59" fmla="*/ 8 h 383"/>
                <a:gd name="T60" fmla="*/ 714 w 718"/>
                <a:gd name="T61" fmla="*/ 4 h 383"/>
                <a:gd name="T62" fmla="*/ 711 w 718"/>
                <a:gd name="T63" fmla="*/ 2 h 383"/>
                <a:gd name="T64" fmla="*/ 706 w 718"/>
                <a:gd name="T65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18" h="383">
                  <a:moveTo>
                    <a:pt x="706" y="0"/>
                  </a:moveTo>
                  <a:lnTo>
                    <a:pt x="11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251"/>
                  </a:lnTo>
                  <a:lnTo>
                    <a:pt x="0" y="256"/>
                  </a:lnTo>
                  <a:lnTo>
                    <a:pt x="3" y="260"/>
                  </a:lnTo>
                  <a:lnTo>
                    <a:pt x="7" y="262"/>
                  </a:lnTo>
                  <a:lnTo>
                    <a:pt x="11" y="263"/>
                  </a:lnTo>
                  <a:lnTo>
                    <a:pt x="130" y="263"/>
                  </a:lnTo>
                  <a:lnTo>
                    <a:pt x="142" y="263"/>
                  </a:lnTo>
                  <a:lnTo>
                    <a:pt x="142" y="275"/>
                  </a:lnTo>
                  <a:lnTo>
                    <a:pt x="142" y="360"/>
                  </a:lnTo>
                  <a:lnTo>
                    <a:pt x="142" y="383"/>
                  </a:lnTo>
                  <a:lnTo>
                    <a:pt x="207" y="336"/>
                  </a:lnTo>
                  <a:lnTo>
                    <a:pt x="233" y="317"/>
                  </a:lnTo>
                  <a:lnTo>
                    <a:pt x="299" y="266"/>
                  </a:lnTo>
                  <a:lnTo>
                    <a:pt x="299" y="266"/>
                  </a:lnTo>
                  <a:lnTo>
                    <a:pt x="299" y="266"/>
                  </a:lnTo>
                  <a:lnTo>
                    <a:pt x="303" y="263"/>
                  </a:lnTo>
                  <a:lnTo>
                    <a:pt x="306" y="263"/>
                  </a:lnTo>
                  <a:lnTo>
                    <a:pt x="706" y="263"/>
                  </a:lnTo>
                  <a:lnTo>
                    <a:pt x="711" y="262"/>
                  </a:lnTo>
                  <a:lnTo>
                    <a:pt x="714" y="260"/>
                  </a:lnTo>
                  <a:lnTo>
                    <a:pt x="717" y="256"/>
                  </a:lnTo>
                  <a:lnTo>
                    <a:pt x="718" y="251"/>
                  </a:lnTo>
                  <a:lnTo>
                    <a:pt x="718" y="12"/>
                  </a:lnTo>
                  <a:lnTo>
                    <a:pt x="717" y="8"/>
                  </a:lnTo>
                  <a:lnTo>
                    <a:pt x="714" y="4"/>
                  </a:lnTo>
                  <a:lnTo>
                    <a:pt x="711" y="2"/>
                  </a:lnTo>
                  <a:lnTo>
                    <a:pt x="7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49C24E5-AEAF-44E7-B2F8-531B026CF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7286170" y="0"/>
            <a:ext cx="4905829" cy="6858000"/>
          </a:xfrm>
          <a:prstGeom prst="rect">
            <a:avLst/>
          </a:prstGeom>
        </p:spPr>
      </p:pic>
      <p:graphicFrame>
        <p:nvGraphicFramePr>
          <p:cNvPr id="17" name="Chart 16" descr="This is a chart. ">
            <a:extLst>
              <a:ext uri="{FF2B5EF4-FFF2-40B4-BE49-F238E27FC236}">
                <a16:creationId xmlns:a16="http://schemas.microsoft.com/office/drawing/2014/main" id="{18CE4845-D1D1-4E87-AAAF-B518DB857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865569"/>
              </p:ext>
            </p:extLst>
          </p:nvPr>
        </p:nvGraphicFramePr>
        <p:xfrm>
          <a:off x="2644693" y="2012553"/>
          <a:ext cx="4522275" cy="301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7706530-92A5-4C68-9FE7-03A5E61B7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86170" y="0"/>
            <a:ext cx="490583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53C114-CB63-41F6-A5C6-8C207D3C5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92860" y="1811436"/>
            <a:ext cx="3892448" cy="3235128"/>
            <a:chOff x="7792860" y="1860738"/>
            <a:chExt cx="3892448" cy="3235128"/>
          </a:xfrm>
        </p:grpSpPr>
        <p:sp>
          <p:nvSpPr>
            <p:cNvPr id="54" name="TextBox 47">
              <a:extLst>
                <a:ext uri="{FF2B5EF4-FFF2-40B4-BE49-F238E27FC236}">
                  <a16:creationId xmlns:a16="http://schemas.microsoft.com/office/drawing/2014/main" id="{E7D27B29-4AA1-461C-A69F-75D8EA5EFE64}"/>
                </a:ext>
              </a:extLst>
            </p:cNvPr>
            <p:cNvSpPr txBox="1"/>
            <p:nvPr/>
          </p:nvSpPr>
          <p:spPr>
            <a:xfrm>
              <a:off x="7792860" y="2155063"/>
              <a:ext cx="3892448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400" dirty="0" err="1">
                  <a:solidFill>
                    <a:schemeClr val="bg1"/>
                  </a:solidFill>
                </a:rPr>
                <a:t>etude</a:t>
              </a:r>
              <a:r>
                <a:rPr lang="fr-FR" sz="1400" dirty="0">
                  <a:solidFill>
                    <a:schemeClr val="bg1"/>
                  </a:solidFill>
                </a:rPr>
                <a:t> univarié sur la variable quantitative HEURE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D23131-A48A-491A-AD96-201010235D83}"/>
                </a:ext>
              </a:extLst>
            </p:cNvPr>
            <p:cNvCxnSpPr/>
            <p:nvPr/>
          </p:nvCxnSpPr>
          <p:spPr>
            <a:xfrm>
              <a:off x="8088085" y="1860738"/>
              <a:ext cx="330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C96BDEF-9902-4BA3-B5E7-230F802445FC}"/>
                </a:ext>
              </a:extLst>
            </p:cNvPr>
            <p:cNvCxnSpPr/>
            <p:nvPr/>
          </p:nvCxnSpPr>
          <p:spPr>
            <a:xfrm>
              <a:off x="8088085" y="5095866"/>
              <a:ext cx="330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AFA9225-189E-46DC-BDA1-C08D56D0B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06497" y="-18450"/>
            <a:ext cx="1685503" cy="1288708"/>
          </a:xfrm>
          <a:custGeom>
            <a:avLst/>
            <a:gdLst>
              <a:gd name="connsiteX0" fmla="*/ 167913 w 1685503"/>
              <a:gd name="connsiteY0" fmla="*/ 0 h 1288708"/>
              <a:gd name="connsiteX1" fmla="*/ 1685503 w 1685503"/>
              <a:gd name="connsiteY1" fmla="*/ 0 h 1288708"/>
              <a:gd name="connsiteX2" fmla="*/ 1685503 w 1685503"/>
              <a:gd name="connsiteY2" fmla="*/ 724000 h 1288708"/>
              <a:gd name="connsiteX3" fmla="*/ 1172233 w 1685503"/>
              <a:gd name="connsiteY3" fmla="*/ 1237270 h 1288708"/>
              <a:gd name="connsiteX4" fmla="*/ 923865 w 1685503"/>
              <a:gd name="connsiteY4" fmla="*/ 1237270 h 1288708"/>
              <a:gd name="connsiteX5" fmla="*/ 51438 w 1685503"/>
              <a:gd name="connsiteY5" fmla="*/ 364843 h 1288708"/>
              <a:gd name="connsiteX6" fmla="*/ 51438 w 1685503"/>
              <a:gd name="connsiteY6" fmla="*/ 116475 h 1288708"/>
              <a:gd name="connsiteX7" fmla="*/ 167913 w 1685503"/>
              <a:gd name="connsiteY7" fmla="*/ 0 h 128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5503" h="1288708">
                <a:moveTo>
                  <a:pt x="167913" y="0"/>
                </a:moveTo>
                <a:lnTo>
                  <a:pt x="1685503" y="0"/>
                </a:lnTo>
                <a:lnTo>
                  <a:pt x="1685503" y="724000"/>
                </a:lnTo>
                <a:lnTo>
                  <a:pt x="1172233" y="1237270"/>
                </a:lnTo>
                <a:cubicBezTo>
                  <a:pt x="1103648" y="1305855"/>
                  <a:pt x="992450" y="1305855"/>
                  <a:pt x="923865" y="1237270"/>
                </a:cubicBezTo>
                <a:lnTo>
                  <a:pt x="51438" y="364843"/>
                </a:lnTo>
                <a:cubicBezTo>
                  <a:pt x="-17147" y="296258"/>
                  <a:pt x="-17147" y="185060"/>
                  <a:pt x="51438" y="116475"/>
                </a:cubicBezTo>
                <a:lnTo>
                  <a:pt x="167913" y="0"/>
                </a:ln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F53A894-128F-470D-A36D-330A5994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89386" y="5177132"/>
            <a:ext cx="3332296" cy="1680868"/>
          </a:xfrm>
          <a:custGeom>
            <a:avLst/>
            <a:gdLst>
              <a:gd name="connsiteX0" fmla="*/ 1666148 w 3332296"/>
              <a:gd name="connsiteY0" fmla="*/ 0 h 1680868"/>
              <a:gd name="connsiteX1" fmla="*/ 1863571 w 3332296"/>
              <a:gd name="connsiteY1" fmla="*/ 81776 h 1680868"/>
              <a:gd name="connsiteX2" fmla="*/ 3250521 w 3332296"/>
              <a:gd name="connsiteY2" fmla="*/ 1468726 h 1680868"/>
              <a:gd name="connsiteX3" fmla="*/ 3332296 w 3332296"/>
              <a:gd name="connsiteY3" fmla="*/ 1666149 h 1680868"/>
              <a:gd name="connsiteX4" fmla="*/ 3330886 w 3332296"/>
              <a:gd name="connsiteY4" fmla="*/ 1680868 h 1680868"/>
              <a:gd name="connsiteX5" fmla="*/ 1411 w 3332296"/>
              <a:gd name="connsiteY5" fmla="*/ 1680868 h 1680868"/>
              <a:gd name="connsiteX6" fmla="*/ 0 w 3332296"/>
              <a:gd name="connsiteY6" fmla="*/ 1666149 h 1680868"/>
              <a:gd name="connsiteX7" fmla="*/ 81775 w 3332296"/>
              <a:gd name="connsiteY7" fmla="*/ 1468726 h 1680868"/>
              <a:gd name="connsiteX8" fmla="*/ 1468725 w 3332296"/>
              <a:gd name="connsiteY8" fmla="*/ 81776 h 1680868"/>
              <a:gd name="connsiteX9" fmla="*/ 1666148 w 3332296"/>
              <a:gd name="connsiteY9" fmla="*/ 0 h 168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2296" h="1680868">
                <a:moveTo>
                  <a:pt x="1666148" y="0"/>
                </a:moveTo>
                <a:cubicBezTo>
                  <a:pt x="1737601" y="0"/>
                  <a:pt x="1809054" y="27259"/>
                  <a:pt x="1863571" y="81776"/>
                </a:cubicBezTo>
                <a:lnTo>
                  <a:pt x="3250521" y="1468726"/>
                </a:lnTo>
                <a:cubicBezTo>
                  <a:pt x="3305038" y="1523243"/>
                  <a:pt x="3332296" y="1594696"/>
                  <a:pt x="3332296" y="1666149"/>
                </a:cubicBezTo>
                <a:lnTo>
                  <a:pt x="3330886" y="1680868"/>
                </a:lnTo>
                <a:lnTo>
                  <a:pt x="1411" y="1680868"/>
                </a:lnTo>
                <a:lnTo>
                  <a:pt x="0" y="1666149"/>
                </a:lnTo>
                <a:cubicBezTo>
                  <a:pt x="0" y="1594696"/>
                  <a:pt x="27258" y="1523243"/>
                  <a:pt x="81775" y="1468726"/>
                </a:cubicBezTo>
                <a:lnTo>
                  <a:pt x="1468725" y="81776"/>
                </a:lnTo>
                <a:cubicBezTo>
                  <a:pt x="1523242" y="27259"/>
                  <a:pt x="1594695" y="0"/>
                  <a:pt x="1666148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CB34685-6233-45F0-A804-08BC09D4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8FD6222-C478-4FBC-99FE-366611DE4BD1}"/>
              </a:ext>
            </a:extLst>
          </p:cNvPr>
          <p:cNvSpPr/>
          <p:nvPr/>
        </p:nvSpPr>
        <p:spPr>
          <a:xfrm>
            <a:off x="7828645" y="1089320"/>
            <a:ext cx="3952875" cy="49244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Etude </a:t>
            </a:r>
            <a:r>
              <a:rPr lang="en-US" sz="2400" dirty="0" err="1"/>
              <a:t>univarié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E2144-7F03-4F2E-A2D7-7C674C4FB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080" y="2974518"/>
            <a:ext cx="3892758" cy="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0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517C826-C471-4169-9892-EEBF4B4D8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" y="1687232"/>
            <a:ext cx="5257344" cy="427500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81D706E-E15A-45F0-9055-C455145F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39965" y="4540193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plus probable </a:t>
            </a:r>
            <a:r>
              <a:rPr lang="en-US" dirty="0" err="1"/>
              <a:t>d’avoir</a:t>
            </a:r>
            <a:r>
              <a:rPr lang="en-US" dirty="0"/>
              <a:t> des accidents à 15h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Etude </a:t>
            </a:r>
            <a:r>
              <a:rPr lang="en-US" dirty="0" err="1"/>
              <a:t>univarier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74CDE-9215-466C-A65F-88C6021F0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217AA4-5B01-4C74-81C0-F0B9128B6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630BF0-C64E-4E93-A9CA-5E2A05DEE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2772874" y="3421309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748BF-C608-46A7-A3D6-D188D5F4B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24" y="2502034"/>
            <a:ext cx="4398866" cy="25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517C826-C471-4169-9892-EEBF4B4D8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" y="1687232"/>
            <a:ext cx="5257344" cy="427500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16FB6B7-1CB4-4813-99A3-137C82BE1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2875227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Moins</a:t>
            </a:r>
            <a:r>
              <a:rPr lang="en-US" dirty="0"/>
              <a:t> </a:t>
            </a:r>
            <a:r>
              <a:rPr lang="en-US" dirty="0" err="1"/>
              <a:t>d’accident</a:t>
            </a:r>
            <a:r>
              <a:rPr lang="en-US" dirty="0"/>
              <a:t> </a:t>
            </a:r>
            <a:r>
              <a:rPr lang="en-US" dirty="0" err="1"/>
              <a:t>occure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nuit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50DE9D8-FD82-4684-9ED8-826B4EC01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168723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 </a:t>
            </a:r>
            <a:r>
              <a:rPr lang="en-US" dirty="0" err="1"/>
              <a:t>majorité</a:t>
            </a:r>
            <a:r>
              <a:rPr lang="en-US" dirty="0"/>
              <a:t> des accidents occurrent à 8h et 18h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Etude </a:t>
            </a:r>
            <a:r>
              <a:rPr lang="en-US" dirty="0" err="1"/>
              <a:t>univarier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74CDE-9215-466C-A65F-88C6021F0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217AA4-5B01-4C74-81C0-F0B9128B6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630BF0-C64E-4E93-A9CA-5E2A05DEE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2772874" y="3421309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F7CFB-F0B7-4DB9-8CF5-D175E4938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0" y="2264410"/>
            <a:ext cx="4240378" cy="30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73"/>
      </a:dk2>
      <a:lt2>
        <a:srgbClr val="FFE6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board Templates Microsoft .potx" id="{4D573A18-E299-4CE9-BBD1-53C12673C0E6}" vid="{77D55C14-41CC-445A-B13B-4FC724EC06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Dashboard, from 24Slides</Template>
  <TotalTime>0</TotalTime>
  <Words>327</Words>
  <Application>Microsoft Office PowerPoint</Application>
  <PresentationFormat>Widescreen</PresentationFormat>
  <Paragraphs>76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Century Gothic</vt:lpstr>
      <vt:lpstr>Courier New</vt:lpstr>
      <vt:lpstr>Segoe UI Light</vt:lpstr>
      <vt:lpstr>Times New Roman</vt:lpstr>
      <vt:lpstr>Office Theme</vt:lpstr>
      <vt:lpstr>Slide 1</vt:lpstr>
      <vt:lpstr>visualisation</vt:lpstr>
      <vt:lpstr>visualisation</vt:lpstr>
      <vt:lpstr>Cleanning the data</vt:lpstr>
      <vt:lpstr>Cleanning the data</vt:lpstr>
      <vt:lpstr>Cleanning the data</vt:lpstr>
      <vt:lpstr>Slide 6</vt:lpstr>
      <vt:lpstr>Etude univarier</vt:lpstr>
      <vt:lpstr>Etude univarier</vt:lpstr>
      <vt:lpstr>Slide 6</vt:lpstr>
      <vt:lpstr>Etude univarier</vt:lpstr>
      <vt:lpstr>Multiple lineaire regression</vt:lpstr>
      <vt:lpstr>caTools</vt:lpstr>
      <vt:lpstr>Split</vt:lpstr>
      <vt:lpstr>Fitting</vt:lpstr>
      <vt:lpstr>Fitting</vt:lpstr>
      <vt:lpstr>Backward Elemination</vt:lpstr>
      <vt:lpstr>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2019-05-16T02:17:40Z</dcterms:created>
  <dcterms:modified xsi:type="dcterms:W3CDTF">2020-11-07T02:09:34Z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2018-11-28T20:49:40.5544844Z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