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Gruppe 2"/>
          <p:cNvGrpSpPr/>
          <p:nvPr/>
        </p:nvGrpSpPr>
        <p:grpSpPr>
          <a:xfrm>
            <a:off x="4754880" y="3418840"/>
            <a:ext cx="2204720" cy="2524125"/>
            <a:chOff x="3788" y="1895"/>
            <a:chExt cx="3472" cy="3975"/>
          </a:xfrm>
        </p:grpSpPr>
        <p:sp>
          <p:nvSpPr>
            <p:cNvPr id="4" name="Abgerundetes Rechteck 3"/>
            <p:cNvSpPr/>
            <p:nvPr/>
          </p:nvSpPr>
          <p:spPr>
            <a:xfrm>
              <a:off x="3788" y="1895"/>
              <a:ext cx="3473" cy="9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de-DE">
                  <a:solidFill>
                    <a:schemeClr val="bg1"/>
                  </a:solidFill>
                </a:rPr>
                <a:t>开始游戏</a:t>
              </a:r>
              <a:endParaRPr lang="zh-CN" altLang="de-DE">
                <a:solidFill>
                  <a:schemeClr val="bg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3788" y="3437"/>
              <a:ext cx="3473" cy="9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de-DE">
                  <a:solidFill>
                    <a:schemeClr val="bg1"/>
                  </a:solidFill>
                </a:rPr>
                <a:t>游戏设置</a:t>
              </a:r>
              <a:endParaRPr lang="zh-CN" altLang="de-DE">
                <a:solidFill>
                  <a:schemeClr val="bg1"/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788" y="4928"/>
              <a:ext cx="3473" cy="94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de-DE">
                  <a:solidFill>
                    <a:schemeClr val="bg1"/>
                  </a:solidFill>
                </a:rPr>
                <a:t>退出游戏</a:t>
              </a:r>
              <a:endParaRPr lang="zh-CN" altLang="de-DE">
                <a:solidFill>
                  <a:schemeClr val="bg1"/>
                </a:solidFill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2962275" y="774700"/>
            <a:ext cx="5905500" cy="197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de-DE" sz="9600">
                <a:solidFill>
                  <a:schemeClr val="bg1"/>
                </a:solidFill>
                <a:cs typeface="+mn-lt"/>
              </a:rPr>
              <a:t>My   Life</a:t>
            </a:r>
            <a:endParaRPr lang="en-US" altLang="de-DE" sz="960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uppe 1"/>
          <p:cNvGrpSpPr/>
          <p:nvPr/>
        </p:nvGrpSpPr>
        <p:grpSpPr>
          <a:xfrm>
            <a:off x="6432550" y="2677160"/>
            <a:ext cx="608330" cy="275590"/>
            <a:chOff x="2305" y="2449"/>
            <a:chExt cx="958" cy="434"/>
          </a:xfrm>
        </p:grpSpPr>
        <p:sp>
          <p:nvSpPr>
            <p:cNvPr id="10" name="Abgerundetes Rechteck 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2538095" y="861060"/>
            <a:ext cx="6818630" cy="14547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sz="4400"/>
              <a:t>游 戏 设 置</a:t>
            </a:r>
            <a:endParaRPr lang="zh-CN" altLang="de-DE" sz="4400"/>
          </a:p>
        </p:txBody>
      </p:sp>
      <p:sp>
        <p:nvSpPr>
          <p:cNvPr id="4" name="Abgerundetes Rechteck 3"/>
          <p:cNvSpPr/>
          <p:nvPr/>
        </p:nvSpPr>
        <p:spPr>
          <a:xfrm>
            <a:off x="4829810" y="2676525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背景音乐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2" name="Gruppe 11"/>
          <p:cNvGrpSpPr/>
          <p:nvPr/>
        </p:nvGrpSpPr>
        <p:grpSpPr>
          <a:xfrm>
            <a:off x="6423025" y="3908425"/>
            <a:ext cx="608965" cy="275590"/>
            <a:chOff x="2305" y="2449"/>
            <a:chExt cx="959" cy="434"/>
          </a:xfrm>
        </p:grpSpPr>
        <p:sp>
          <p:nvSpPr>
            <p:cNvPr id="14" name="Abgerundetes Rechteck 13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16" name="Abgerundetes Rechteck 15"/>
          <p:cNvSpPr/>
          <p:nvPr/>
        </p:nvSpPr>
        <p:spPr>
          <a:xfrm>
            <a:off x="4829810" y="329057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按键音效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829810" y="390779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全屏显示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6432550" y="3290570"/>
            <a:ext cx="608965" cy="275590"/>
            <a:chOff x="2305" y="2449"/>
            <a:chExt cx="959" cy="434"/>
          </a:xfrm>
        </p:grpSpPr>
        <p:sp>
          <p:nvSpPr>
            <p:cNvPr id="20" name="Abgerundetes Rechteck 1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uppe 1"/>
          <p:cNvGrpSpPr/>
          <p:nvPr/>
        </p:nvGrpSpPr>
        <p:grpSpPr>
          <a:xfrm>
            <a:off x="6432550" y="2677160"/>
            <a:ext cx="608330" cy="275590"/>
            <a:chOff x="2305" y="2449"/>
            <a:chExt cx="958" cy="434"/>
          </a:xfrm>
        </p:grpSpPr>
        <p:sp>
          <p:nvSpPr>
            <p:cNvPr id="10" name="Abgerundetes Rechteck 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2538095" y="861060"/>
            <a:ext cx="6818630" cy="14547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sz="4400"/>
              <a:t>游 戏 设 置</a:t>
            </a:r>
            <a:endParaRPr lang="zh-CN" altLang="de-DE" sz="4400"/>
          </a:p>
        </p:txBody>
      </p:sp>
      <p:sp>
        <p:nvSpPr>
          <p:cNvPr id="4" name="Abgerundetes Rechteck 3"/>
          <p:cNvSpPr/>
          <p:nvPr/>
        </p:nvSpPr>
        <p:spPr>
          <a:xfrm>
            <a:off x="4829810" y="2676525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背景音乐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2" name="Gruppe 11"/>
          <p:cNvGrpSpPr/>
          <p:nvPr/>
        </p:nvGrpSpPr>
        <p:grpSpPr>
          <a:xfrm>
            <a:off x="6423025" y="3908425"/>
            <a:ext cx="608965" cy="275590"/>
            <a:chOff x="2305" y="2449"/>
            <a:chExt cx="959" cy="434"/>
          </a:xfrm>
        </p:grpSpPr>
        <p:sp>
          <p:nvSpPr>
            <p:cNvPr id="14" name="Abgerundetes Rechteck 13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16" name="Abgerundetes Rechteck 15"/>
          <p:cNvSpPr/>
          <p:nvPr/>
        </p:nvSpPr>
        <p:spPr>
          <a:xfrm>
            <a:off x="4829810" y="329057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按键音效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829810" y="390779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全屏显示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6432550" y="3290570"/>
            <a:ext cx="608965" cy="275590"/>
            <a:chOff x="2305" y="2449"/>
            <a:chExt cx="959" cy="434"/>
          </a:xfrm>
        </p:grpSpPr>
        <p:sp>
          <p:nvSpPr>
            <p:cNvPr id="20" name="Abgerundetes Rechteck 1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15025</cp:lastModifiedBy>
  <cp:revision>5</cp:revision>
  <dcterms:created xsi:type="dcterms:W3CDTF">2020-11-05T10:41:00Z</dcterms:created>
  <dcterms:modified xsi:type="dcterms:W3CDTF">2020-11-06T10:26:20Z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1031-11.2.0.9739</vt:lpwstr>
  </property>
</Properties>
</file>