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60" r:id="rId5"/>
    <p:sldId id="261" r:id="rId6"/>
    <p:sldId id="262" r:id="rId7"/>
    <p:sldId id="263" r:id="rId8"/>
    <p:sldId id="275" r:id="rId9"/>
    <p:sldId id="264" r:id="rId10"/>
    <p:sldId id="265" r:id="rId11"/>
    <p:sldId id="266" r:id="rId12"/>
    <p:sldId id="267" r:id="rId13"/>
    <p:sldId id="268" r:id="rId14"/>
    <p:sldId id="269" r:id="rId15"/>
    <p:sldId id="274" r:id="rId16"/>
    <p:sldId id="270" r:id="rId17"/>
    <p:sldId id="271" r:id="rId18"/>
    <p:sldId id="276" r:id="rId19"/>
    <p:sldId id="273" r:id="rId20"/>
    <p:sldId id="272" r:id="rId21"/>
    <p:sldId id="259" r:id="rId22"/>
  </p:sldIdLst>
  <p:sldSz cx="9902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jDCnIA6apWdF5fbLyXUZw/FPG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56034-E242-4F3D-80D8-911475EABCB6}" v="26" dt="2024-08-23T02:58:56.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360" y="52"/>
      </p:cViewPr>
      <p:guideLst>
        <p:guide pos="3119"/>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VU" userId="bea02b290ec0b0fb" providerId="LiveId" clId="{C2A56034-E242-4F3D-80D8-911475EABCB6}"/>
    <pc:docChg chg="undo custSel addSld modSld">
      <pc:chgData name="HAN VU" userId="bea02b290ec0b0fb" providerId="LiveId" clId="{C2A56034-E242-4F3D-80D8-911475EABCB6}" dt="2024-08-23T03:02:10.760" v="1365" actId="1076"/>
      <pc:docMkLst>
        <pc:docMk/>
      </pc:docMkLst>
      <pc:sldChg chg="modSp mod modTransition">
        <pc:chgData name="HAN VU" userId="bea02b290ec0b0fb" providerId="LiveId" clId="{C2A56034-E242-4F3D-80D8-911475EABCB6}" dt="2024-08-23T02:58:56.831" v="1361"/>
        <pc:sldMkLst>
          <pc:docMk/>
          <pc:sldMk cId="0" sldId="256"/>
        </pc:sldMkLst>
        <pc:spChg chg="mod">
          <ac:chgData name="HAN VU" userId="bea02b290ec0b0fb" providerId="LiveId" clId="{C2A56034-E242-4F3D-80D8-911475EABCB6}" dt="2024-08-22T18:43:04.843" v="17" actId="20577"/>
          <ac:spMkLst>
            <pc:docMk/>
            <pc:sldMk cId="0" sldId="256"/>
            <ac:spMk id="82" creationId="{00000000-0000-0000-0000-000000000000}"/>
          </ac:spMkLst>
        </pc:spChg>
      </pc:sldChg>
      <pc:sldChg chg="addSp delSp modSp mod modTransition">
        <pc:chgData name="HAN VU" userId="bea02b290ec0b0fb" providerId="LiveId" clId="{C2A56034-E242-4F3D-80D8-911475EABCB6}" dt="2024-08-23T02:58:56.831" v="1361"/>
        <pc:sldMkLst>
          <pc:docMk/>
          <pc:sldMk cId="0" sldId="257"/>
        </pc:sldMkLst>
        <pc:spChg chg="add del mod">
          <ac:chgData name="HAN VU" userId="bea02b290ec0b0fb" providerId="LiveId" clId="{C2A56034-E242-4F3D-80D8-911475EABCB6}" dt="2024-08-22T18:43:40.817" v="20"/>
          <ac:spMkLst>
            <pc:docMk/>
            <pc:sldMk cId="0" sldId="257"/>
            <ac:spMk id="9" creationId="{DFB46ACB-AA06-1BAC-1FD1-8AEB65560180}"/>
          </ac:spMkLst>
        </pc:spChg>
        <pc:spChg chg="add mod">
          <ac:chgData name="HAN VU" userId="bea02b290ec0b0fb" providerId="LiveId" clId="{C2A56034-E242-4F3D-80D8-911475EABCB6}" dt="2024-08-22T18:44:16.548" v="57" actId="14100"/>
          <ac:spMkLst>
            <pc:docMk/>
            <pc:sldMk cId="0" sldId="257"/>
            <ac:spMk id="10" creationId="{E3B83CCD-2CDB-5C72-30F7-4CC44DA3B66E}"/>
          </ac:spMkLst>
        </pc:spChg>
        <pc:spChg chg="mod">
          <ac:chgData name="HAN VU" userId="bea02b290ec0b0fb" providerId="LiveId" clId="{C2A56034-E242-4F3D-80D8-911475EABCB6}" dt="2024-08-22T18:44:24.632" v="58" actId="20577"/>
          <ac:spMkLst>
            <pc:docMk/>
            <pc:sldMk cId="0" sldId="257"/>
            <ac:spMk id="89" creationId="{00000000-0000-0000-0000-000000000000}"/>
          </ac:spMkLst>
        </pc:spChg>
        <pc:spChg chg="mod">
          <ac:chgData name="HAN VU" userId="bea02b290ec0b0fb" providerId="LiveId" clId="{C2A56034-E242-4F3D-80D8-911475EABCB6}" dt="2024-08-22T19:08:46.484" v="59" actId="20577"/>
          <ac:spMkLst>
            <pc:docMk/>
            <pc:sldMk cId="0" sldId="257"/>
            <ac:spMk id="93" creationId="{00000000-0000-0000-0000-000000000000}"/>
          </ac:spMkLst>
        </pc:spChg>
      </pc:sldChg>
      <pc:sldChg chg="modSp mod modTransition">
        <pc:chgData name="HAN VU" userId="bea02b290ec0b0fb" providerId="LiveId" clId="{C2A56034-E242-4F3D-80D8-911475EABCB6}" dt="2024-08-23T02:58:56.831" v="1361"/>
        <pc:sldMkLst>
          <pc:docMk/>
          <pc:sldMk cId="0" sldId="258"/>
        </pc:sldMkLst>
        <pc:spChg chg="mod">
          <ac:chgData name="HAN VU" userId="bea02b290ec0b0fb" providerId="LiveId" clId="{C2A56034-E242-4F3D-80D8-911475EABCB6}" dt="2024-08-22T19:09:07.784" v="60" actId="20577"/>
          <ac:spMkLst>
            <pc:docMk/>
            <pc:sldMk cId="0" sldId="258"/>
            <ac:spMk id="13" creationId="{9FBAD99C-A1FE-2472-A46F-234D3015BA0C}"/>
          </ac:spMkLst>
        </pc:spChg>
      </pc:sldChg>
      <pc:sldChg chg="modTransition">
        <pc:chgData name="HAN VU" userId="bea02b290ec0b0fb" providerId="LiveId" clId="{C2A56034-E242-4F3D-80D8-911475EABCB6}" dt="2024-08-23T02:58:56.831" v="1361"/>
        <pc:sldMkLst>
          <pc:docMk/>
          <pc:sldMk cId="0" sldId="259"/>
        </pc:sldMkLst>
      </pc:sldChg>
      <pc:sldChg chg="modSp mod modTransition">
        <pc:chgData name="HAN VU" userId="bea02b290ec0b0fb" providerId="LiveId" clId="{C2A56034-E242-4F3D-80D8-911475EABCB6}" dt="2024-08-23T02:58:56.831" v="1361"/>
        <pc:sldMkLst>
          <pc:docMk/>
          <pc:sldMk cId="524455355" sldId="260"/>
        </pc:sldMkLst>
        <pc:spChg chg="mod">
          <ac:chgData name="HAN VU" userId="bea02b290ec0b0fb" providerId="LiveId" clId="{C2A56034-E242-4F3D-80D8-911475EABCB6}" dt="2024-08-23T02:16:35.506" v="404" actId="20577"/>
          <ac:spMkLst>
            <pc:docMk/>
            <pc:sldMk cId="524455355" sldId="260"/>
            <ac:spMk id="3" creationId="{42BEBE6B-2F09-9666-0D58-29D367F09CAD}"/>
          </ac:spMkLst>
        </pc:spChg>
      </pc:sldChg>
      <pc:sldChg chg="modTransition">
        <pc:chgData name="HAN VU" userId="bea02b290ec0b0fb" providerId="LiveId" clId="{C2A56034-E242-4F3D-80D8-911475EABCB6}" dt="2024-08-23T02:58:56.831" v="1361"/>
        <pc:sldMkLst>
          <pc:docMk/>
          <pc:sldMk cId="4105003201" sldId="261"/>
        </pc:sldMkLst>
      </pc:sldChg>
      <pc:sldChg chg="modSp mod modTransition">
        <pc:chgData name="HAN VU" userId="bea02b290ec0b0fb" providerId="LiveId" clId="{C2A56034-E242-4F3D-80D8-911475EABCB6}" dt="2024-08-23T02:58:56.831" v="1361"/>
        <pc:sldMkLst>
          <pc:docMk/>
          <pc:sldMk cId="4183822938" sldId="262"/>
        </pc:sldMkLst>
        <pc:spChg chg="mod">
          <ac:chgData name="HAN VU" userId="bea02b290ec0b0fb" providerId="LiveId" clId="{C2A56034-E242-4F3D-80D8-911475EABCB6}" dt="2024-08-22T19:09:15.682" v="61" actId="20577"/>
          <ac:spMkLst>
            <pc:docMk/>
            <pc:sldMk cId="4183822938" sldId="262"/>
            <ac:spMk id="2" creationId="{6FC15887-0A95-0ADC-0194-C01EFD66A8A3}"/>
          </ac:spMkLst>
        </pc:spChg>
      </pc:sldChg>
      <pc:sldChg chg="modTransition">
        <pc:chgData name="HAN VU" userId="bea02b290ec0b0fb" providerId="LiveId" clId="{C2A56034-E242-4F3D-80D8-911475EABCB6}" dt="2024-08-23T02:58:56.831" v="1361"/>
        <pc:sldMkLst>
          <pc:docMk/>
          <pc:sldMk cId="335413211" sldId="263"/>
        </pc:sldMkLst>
      </pc:sldChg>
      <pc:sldChg chg="addSp delSp modSp mod modTransition">
        <pc:chgData name="HAN VU" userId="bea02b290ec0b0fb" providerId="LiveId" clId="{C2A56034-E242-4F3D-80D8-911475EABCB6}" dt="2024-08-23T02:58:56.831" v="1361"/>
        <pc:sldMkLst>
          <pc:docMk/>
          <pc:sldMk cId="4053216939" sldId="264"/>
        </pc:sldMkLst>
        <pc:spChg chg="mod">
          <ac:chgData name="HAN VU" userId="bea02b290ec0b0fb" providerId="LiveId" clId="{C2A56034-E242-4F3D-80D8-911475EABCB6}" dt="2024-08-23T02:09:34.892" v="291" actId="1076"/>
          <ac:spMkLst>
            <pc:docMk/>
            <pc:sldMk cId="4053216939" sldId="264"/>
            <ac:spMk id="3" creationId="{E450B3A5-5A5E-77ED-CE73-E90C215FCA58}"/>
          </ac:spMkLst>
        </pc:spChg>
        <pc:spChg chg="add del mod">
          <ac:chgData name="HAN VU" userId="bea02b290ec0b0fb" providerId="LiveId" clId="{C2A56034-E242-4F3D-80D8-911475EABCB6}" dt="2024-08-23T02:09:28.535" v="289"/>
          <ac:spMkLst>
            <pc:docMk/>
            <pc:sldMk cId="4053216939" sldId="264"/>
            <ac:spMk id="6" creationId="{7595C8F3-87C3-0FF9-E5E5-BE85505A991D}"/>
          </ac:spMkLst>
        </pc:spChg>
        <pc:picChg chg="mod">
          <ac:chgData name="HAN VU" userId="bea02b290ec0b0fb" providerId="LiveId" clId="{C2A56034-E242-4F3D-80D8-911475EABCB6}" dt="2024-08-23T02:09:39.343" v="292" actId="1076"/>
          <ac:picMkLst>
            <pc:docMk/>
            <pc:sldMk cId="4053216939" sldId="264"/>
            <ac:picMk id="4" creationId="{44D0CB82-6FF0-64FC-AD8F-F74D0CDA8561}"/>
          </ac:picMkLst>
        </pc:picChg>
        <pc:picChg chg="add del mod">
          <ac:chgData name="HAN VU" userId="bea02b290ec0b0fb" providerId="LiveId" clId="{C2A56034-E242-4F3D-80D8-911475EABCB6}" dt="2024-08-23T02:09:17.721" v="267" actId="478"/>
          <ac:picMkLst>
            <pc:docMk/>
            <pc:sldMk cId="4053216939" sldId="264"/>
            <ac:picMk id="5" creationId="{91364675-A6F3-1035-2970-8578721E5508}"/>
          </ac:picMkLst>
        </pc:picChg>
        <pc:picChg chg="add mod">
          <ac:chgData name="HAN VU" userId="bea02b290ec0b0fb" providerId="LiveId" clId="{C2A56034-E242-4F3D-80D8-911475EABCB6}" dt="2024-08-23T02:09:30.887" v="290" actId="1076"/>
          <ac:picMkLst>
            <pc:docMk/>
            <pc:sldMk cId="4053216939" sldId="264"/>
            <ac:picMk id="7" creationId="{78A14B43-1AF1-AF2A-BF62-4D3101A01E50}"/>
          </ac:picMkLst>
        </pc:picChg>
      </pc:sldChg>
      <pc:sldChg chg="modSp mod modTransition">
        <pc:chgData name="HAN VU" userId="bea02b290ec0b0fb" providerId="LiveId" clId="{C2A56034-E242-4F3D-80D8-911475EABCB6}" dt="2024-08-23T02:58:56.831" v="1361"/>
        <pc:sldMkLst>
          <pc:docMk/>
          <pc:sldMk cId="2128669455" sldId="265"/>
        </pc:sldMkLst>
        <pc:spChg chg="mod">
          <ac:chgData name="HAN VU" userId="bea02b290ec0b0fb" providerId="LiveId" clId="{C2A56034-E242-4F3D-80D8-911475EABCB6}" dt="2024-08-23T02:24:16.766" v="538" actId="14100"/>
          <ac:spMkLst>
            <pc:docMk/>
            <pc:sldMk cId="2128669455" sldId="265"/>
            <ac:spMk id="7" creationId="{018FE3F7-5F9E-BD03-8723-DB088A1A24D0}"/>
          </ac:spMkLst>
        </pc:spChg>
      </pc:sldChg>
      <pc:sldChg chg="modSp mod modTransition">
        <pc:chgData name="HAN VU" userId="bea02b290ec0b0fb" providerId="LiveId" clId="{C2A56034-E242-4F3D-80D8-911475EABCB6}" dt="2024-08-23T03:02:10.760" v="1365" actId="1076"/>
        <pc:sldMkLst>
          <pc:docMk/>
          <pc:sldMk cId="3008176207" sldId="266"/>
        </pc:sldMkLst>
        <pc:picChg chg="mod">
          <ac:chgData name="HAN VU" userId="bea02b290ec0b0fb" providerId="LiveId" clId="{C2A56034-E242-4F3D-80D8-911475EABCB6}" dt="2024-08-23T03:02:10.760" v="1365" actId="1076"/>
          <ac:picMkLst>
            <pc:docMk/>
            <pc:sldMk cId="3008176207" sldId="266"/>
            <ac:picMk id="11" creationId="{82821314-5524-4661-A900-70EAC9448756}"/>
          </ac:picMkLst>
        </pc:picChg>
      </pc:sldChg>
      <pc:sldChg chg="addSp delSp modSp mod modTransition">
        <pc:chgData name="HAN VU" userId="bea02b290ec0b0fb" providerId="LiveId" clId="{C2A56034-E242-4F3D-80D8-911475EABCB6}" dt="2024-08-23T02:58:56.831" v="1361"/>
        <pc:sldMkLst>
          <pc:docMk/>
          <pc:sldMk cId="3083017003" sldId="267"/>
        </pc:sldMkLst>
        <pc:picChg chg="add mod">
          <ac:chgData name="HAN VU" userId="bea02b290ec0b0fb" providerId="LiveId" clId="{C2A56034-E242-4F3D-80D8-911475EABCB6}" dt="2024-08-23T02:29:58.431" v="546" actId="1076"/>
          <ac:picMkLst>
            <pc:docMk/>
            <pc:sldMk cId="3083017003" sldId="267"/>
            <ac:picMk id="3" creationId="{9E9C418E-F7D4-F09C-3B55-A8C886B9FB0E}"/>
          </ac:picMkLst>
        </pc:picChg>
        <pc:picChg chg="add mod">
          <ac:chgData name="HAN VU" userId="bea02b290ec0b0fb" providerId="LiveId" clId="{C2A56034-E242-4F3D-80D8-911475EABCB6}" dt="2024-08-23T02:29:50.792" v="545" actId="1076"/>
          <ac:picMkLst>
            <pc:docMk/>
            <pc:sldMk cId="3083017003" sldId="267"/>
            <ac:picMk id="5" creationId="{556E0CA3-D000-3A15-A409-5C1A98BE38DA}"/>
          </ac:picMkLst>
        </pc:picChg>
        <pc:picChg chg="del">
          <ac:chgData name="HAN VU" userId="bea02b290ec0b0fb" providerId="LiveId" clId="{C2A56034-E242-4F3D-80D8-911475EABCB6}" dt="2024-08-23T02:29:06.819" v="539" actId="478"/>
          <ac:picMkLst>
            <pc:docMk/>
            <pc:sldMk cId="3083017003" sldId="267"/>
            <ac:picMk id="7" creationId="{CFA69BD0-0E95-F5EF-D404-D2602BAA0266}"/>
          </ac:picMkLst>
        </pc:picChg>
        <pc:picChg chg="del">
          <ac:chgData name="HAN VU" userId="bea02b290ec0b0fb" providerId="LiveId" clId="{C2A56034-E242-4F3D-80D8-911475EABCB6}" dt="2024-08-23T02:29:08.382" v="540" actId="478"/>
          <ac:picMkLst>
            <pc:docMk/>
            <pc:sldMk cId="3083017003" sldId="267"/>
            <ac:picMk id="8" creationId="{3B1C32CA-F0F0-C537-648A-076D9D19E98E}"/>
          </ac:picMkLst>
        </pc:picChg>
      </pc:sldChg>
      <pc:sldChg chg="modTransition">
        <pc:chgData name="HAN VU" userId="bea02b290ec0b0fb" providerId="LiveId" clId="{C2A56034-E242-4F3D-80D8-911475EABCB6}" dt="2024-08-23T02:58:56.831" v="1361"/>
        <pc:sldMkLst>
          <pc:docMk/>
          <pc:sldMk cId="3997908155" sldId="268"/>
        </pc:sldMkLst>
      </pc:sldChg>
      <pc:sldChg chg="addSp delSp modSp mod modTransition">
        <pc:chgData name="HAN VU" userId="bea02b290ec0b0fb" providerId="LiveId" clId="{C2A56034-E242-4F3D-80D8-911475EABCB6}" dt="2024-08-23T02:58:56.831" v="1361"/>
        <pc:sldMkLst>
          <pc:docMk/>
          <pc:sldMk cId="2143767192" sldId="269"/>
        </pc:sldMkLst>
        <pc:spChg chg="del mod">
          <ac:chgData name="HAN VU" userId="bea02b290ec0b0fb" providerId="LiveId" clId="{C2A56034-E242-4F3D-80D8-911475EABCB6}" dt="2024-08-22T19:18:01.249" v="85"/>
          <ac:spMkLst>
            <pc:docMk/>
            <pc:sldMk cId="2143767192" sldId="269"/>
            <ac:spMk id="11" creationId="{D2562BA5-C911-2A9F-9DA5-FE457676B6C2}"/>
          </ac:spMkLst>
        </pc:spChg>
        <pc:picChg chg="add mod">
          <ac:chgData name="HAN VU" userId="bea02b290ec0b0fb" providerId="LiveId" clId="{C2A56034-E242-4F3D-80D8-911475EABCB6}" dt="2024-08-22T19:19:41.886" v="92" actId="14100"/>
          <ac:picMkLst>
            <pc:docMk/>
            <pc:sldMk cId="2143767192" sldId="269"/>
            <ac:picMk id="4" creationId="{2F46E6D5-942A-0F03-91E7-146D9398B6F5}"/>
          </ac:picMkLst>
        </pc:picChg>
        <pc:picChg chg="add del">
          <ac:chgData name="HAN VU" userId="bea02b290ec0b0fb" providerId="LiveId" clId="{C2A56034-E242-4F3D-80D8-911475EABCB6}" dt="2024-08-22T19:18:01.249" v="83" actId="478"/>
          <ac:picMkLst>
            <pc:docMk/>
            <pc:sldMk cId="2143767192" sldId="269"/>
            <ac:picMk id="6" creationId="{AFA1C97C-15AE-BACF-649C-861AB92C935C}"/>
          </ac:picMkLst>
        </pc:picChg>
        <pc:picChg chg="del">
          <ac:chgData name="HAN VU" userId="bea02b290ec0b0fb" providerId="LiveId" clId="{C2A56034-E242-4F3D-80D8-911475EABCB6}" dt="2024-08-22T19:17:40.837" v="76" actId="478"/>
          <ac:picMkLst>
            <pc:docMk/>
            <pc:sldMk cId="2143767192" sldId="269"/>
            <ac:picMk id="12" creationId="{06D66B72-5226-58AC-3F79-09888D5CCF8C}"/>
          </ac:picMkLst>
        </pc:picChg>
      </pc:sldChg>
      <pc:sldChg chg="addSp delSp modSp mod modTransition">
        <pc:chgData name="HAN VU" userId="bea02b290ec0b0fb" providerId="LiveId" clId="{C2A56034-E242-4F3D-80D8-911475EABCB6}" dt="2024-08-23T02:58:56.831" v="1361"/>
        <pc:sldMkLst>
          <pc:docMk/>
          <pc:sldMk cId="2946403585" sldId="270"/>
        </pc:sldMkLst>
        <pc:spChg chg="mod">
          <ac:chgData name="HAN VU" userId="bea02b290ec0b0fb" providerId="LiveId" clId="{C2A56034-E242-4F3D-80D8-911475EABCB6}" dt="2024-08-23T02:51:08.449" v="1346" actId="1076"/>
          <ac:spMkLst>
            <pc:docMk/>
            <pc:sldMk cId="2946403585" sldId="270"/>
            <ac:spMk id="7" creationId="{79BD399C-3710-4F05-2553-8568B970924B}"/>
          </ac:spMkLst>
        </pc:spChg>
        <pc:picChg chg="del">
          <ac:chgData name="HAN VU" userId="bea02b290ec0b0fb" providerId="LiveId" clId="{C2A56034-E242-4F3D-80D8-911475EABCB6}" dt="2024-08-23T02:50:26.092" v="1290" actId="478"/>
          <ac:picMkLst>
            <pc:docMk/>
            <pc:sldMk cId="2946403585" sldId="270"/>
            <ac:picMk id="3" creationId="{3A0C24A1-407B-CCC2-64F7-A59366030666}"/>
          </ac:picMkLst>
        </pc:picChg>
        <pc:picChg chg="add mod">
          <ac:chgData name="HAN VU" userId="bea02b290ec0b0fb" providerId="LiveId" clId="{C2A56034-E242-4F3D-80D8-911475EABCB6}" dt="2024-08-23T02:51:03.817" v="1345" actId="1076"/>
          <ac:picMkLst>
            <pc:docMk/>
            <pc:sldMk cId="2946403585" sldId="270"/>
            <ac:picMk id="4" creationId="{BAACC5A6-53F5-DF9E-83C2-833CE5A0911F}"/>
          </ac:picMkLst>
        </pc:picChg>
      </pc:sldChg>
      <pc:sldChg chg="modTransition">
        <pc:chgData name="HAN VU" userId="bea02b290ec0b0fb" providerId="LiveId" clId="{C2A56034-E242-4F3D-80D8-911475EABCB6}" dt="2024-08-23T02:58:56.831" v="1361"/>
        <pc:sldMkLst>
          <pc:docMk/>
          <pc:sldMk cId="683988507" sldId="271"/>
        </pc:sldMkLst>
      </pc:sldChg>
      <pc:sldChg chg="modTransition">
        <pc:chgData name="HAN VU" userId="bea02b290ec0b0fb" providerId="LiveId" clId="{C2A56034-E242-4F3D-80D8-911475EABCB6}" dt="2024-08-23T02:58:56.831" v="1361"/>
        <pc:sldMkLst>
          <pc:docMk/>
          <pc:sldMk cId="712501054" sldId="272"/>
        </pc:sldMkLst>
      </pc:sldChg>
      <pc:sldChg chg="modTransition">
        <pc:chgData name="HAN VU" userId="bea02b290ec0b0fb" providerId="LiveId" clId="{C2A56034-E242-4F3D-80D8-911475EABCB6}" dt="2024-08-23T02:58:56.831" v="1361"/>
        <pc:sldMkLst>
          <pc:docMk/>
          <pc:sldMk cId="1974890882" sldId="273"/>
        </pc:sldMkLst>
      </pc:sldChg>
      <pc:sldChg chg="addSp delSp modSp new mod modTransition">
        <pc:chgData name="HAN VU" userId="bea02b290ec0b0fb" providerId="LiveId" clId="{C2A56034-E242-4F3D-80D8-911475EABCB6}" dt="2024-08-23T02:58:56.831" v="1361"/>
        <pc:sldMkLst>
          <pc:docMk/>
          <pc:sldMk cId="2829575258" sldId="274"/>
        </pc:sldMkLst>
        <pc:spChg chg="add mod">
          <ac:chgData name="HAN VU" userId="bea02b290ec0b0fb" providerId="LiveId" clId="{C2A56034-E242-4F3D-80D8-911475EABCB6}" dt="2024-08-22T19:17:36.907" v="75"/>
          <ac:spMkLst>
            <pc:docMk/>
            <pc:sldMk cId="2829575258" sldId="274"/>
            <ac:spMk id="3" creationId="{AE84566F-EE1D-6A2D-2D68-CF422847CF4E}"/>
          </ac:spMkLst>
        </pc:spChg>
        <pc:picChg chg="add del mod">
          <ac:chgData name="HAN VU" userId="bea02b290ec0b0fb" providerId="LiveId" clId="{C2A56034-E242-4F3D-80D8-911475EABCB6}" dt="2024-08-22T19:17:25.877" v="72" actId="478"/>
          <ac:picMkLst>
            <pc:docMk/>
            <pc:sldMk cId="2829575258" sldId="274"/>
            <ac:picMk id="2" creationId="{736D7B9F-6424-9EA9-B81A-1BD29D303B34}"/>
          </ac:picMkLst>
        </pc:picChg>
        <pc:picChg chg="add mod">
          <ac:chgData name="HAN VU" userId="bea02b290ec0b0fb" providerId="LiveId" clId="{C2A56034-E242-4F3D-80D8-911475EABCB6}" dt="2024-08-22T19:19:36.424" v="88" actId="14100"/>
          <ac:picMkLst>
            <pc:docMk/>
            <pc:sldMk cId="2829575258" sldId="274"/>
            <ac:picMk id="4" creationId="{72933B58-3A57-FD7A-967F-2D2AECDF0E5E}"/>
          </ac:picMkLst>
        </pc:picChg>
      </pc:sldChg>
      <pc:sldChg chg="addSp modSp new mod modTransition">
        <pc:chgData name="HAN VU" userId="bea02b290ec0b0fb" providerId="LiveId" clId="{C2A56034-E242-4F3D-80D8-911475EABCB6}" dt="2024-08-23T02:58:56.831" v="1361"/>
        <pc:sldMkLst>
          <pc:docMk/>
          <pc:sldMk cId="2312363261" sldId="275"/>
        </pc:sldMkLst>
        <pc:spChg chg="add mod">
          <ac:chgData name="HAN VU" userId="bea02b290ec0b0fb" providerId="LiveId" clId="{C2A56034-E242-4F3D-80D8-911475EABCB6}" dt="2024-08-23T02:07:52.207" v="234" actId="20577"/>
          <ac:spMkLst>
            <pc:docMk/>
            <pc:sldMk cId="2312363261" sldId="275"/>
            <ac:spMk id="3" creationId="{2B3A9A12-2268-1A00-5905-F83BBFF0D381}"/>
          </ac:spMkLst>
        </pc:spChg>
        <pc:spChg chg="add mod">
          <ac:chgData name="HAN VU" userId="bea02b290ec0b0fb" providerId="LiveId" clId="{C2A56034-E242-4F3D-80D8-911475EABCB6}" dt="2024-08-23T02:08:47.074" v="262" actId="20577"/>
          <ac:spMkLst>
            <pc:docMk/>
            <pc:sldMk cId="2312363261" sldId="275"/>
            <ac:spMk id="5" creationId="{8389DA24-4D02-695D-EB59-004793C18D12}"/>
          </ac:spMkLst>
        </pc:spChg>
        <pc:picChg chg="add mod">
          <ac:chgData name="HAN VU" userId="bea02b290ec0b0fb" providerId="LiveId" clId="{C2A56034-E242-4F3D-80D8-911475EABCB6}" dt="2024-08-23T02:08:10.643" v="237" actId="14100"/>
          <ac:picMkLst>
            <pc:docMk/>
            <pc:sldMk cId="2312363261" sldId="275"/>
            <ac:picMk id="2" creationId="{D3612E70-BBA0-DC80-84F8-5C25EEB40F8B}"/>
          </ac:picMkLst>
        </pc:picChg>
        <pc:picChg chg="add mod">
          <ac:chgData name="HAN VU" userId="bea02b290ec0b0fb" providerId="LiveId" clId="{C2A56034-E242-4F3D-80D8-911475EABCB6}" dt="2024-08-23T02:08:55.839" v="265" actId="14100"/>
          <ac:picMkLst>
            <pc:docMk/>
            <pc:sldMk cId="2312363261" sldId="275"/>
            <ac:picMk id="4" creationId="{2F724096-EF62-BD2D-1F16-D8702C65CF0F}"/>
          </ac:picMkLst>
        </pc:picChg>
      </pc:sldChg>
      <pc:sldChg chg="addSp delSp modSp new mod modTransition">
        <pc:chgData name="HAN VU" userId="bea02b290ec0b0fb" providerId="LiveId" clId="{C2A56034-E242-4F3D-80D8-911475EABCB6}" dt="2024-08-23T02:58:56.831" v="1361"/>
        <pc:sldMkLst>
          <pc:docMk/>
          <pc:sldMk cId="292857497" sldId="276"/>
        </pc:sldMkLst>
        <pc:spChg chg="add mod">
          <ac:chgData name="HAN VU" userId="bea02b290ec0b0fb" providerId="LiveId" clId="{C2A56034-E242-4F3D-80D8-911475EABCB6}" dt="2024-08-23T02:32:11.870" v="586" actId="207"/>
          <ac:spMkLst>
            <pc:docMk/>
            <pc:sldMk cId="292857497" sldId="276"/>
            <ac:spMk id="2" creationId="{41AD2A50-AC8F-4B65-0C31-82FE343930DA}"/>
          </ac:spMkLst>
        </pc:spChg>
        <pc:spChg chg="add mod">
          <ac:chgData name="HAN VU" userId="bea02b290ec0b0fb" providerId="LiveId" clId="{C2A56034-E242-4F3D-80D8-911475EABCB6}" dt="2024-08-23T02:39:34.307" v="888" actId="1076"/>
          <ac:spMkLst>
            <pc:docMk/>
            <pc:sldMk cId="292857497" sldId="276"/>
            <ac:spMk id="5" creationId="{71734EC4-415A-0771-68B6-69576A4DB619}"/>
          </ac:spMkLst>
        </pc:spChg>
        <pc:spChg chg="add del mod">
          <ac:chgData name="HAN VU" userId="bea02b290ec0b0fb" providerId="LiveId" clId="{C2A56034-E242-4F3D-80D8-911475EABCB6}" dt="2024-08-23T02:39:20.508" v="885"/>
          <ac:spMkLst>
            <pc:docMk/>
            <pc:sldMk cId="292857497" sldId="276"/>
            <ac:spMk id="7" creationId="{D888DB2A-7E48-0FC7-3C6D-51BAA60EA7D7}"/>
          </ac:spMkLst>
        </pc:spChg>
        <pc:spChg chg="add del mod">
          <ac:chgData name="HAN VU" userId="bea02b290ec0b0fb" providerId="LiveId" clId="{C2A56034-E242-4F3D-80D8-911475EABCB6}" dt="2024-08-23T02:39:41.324" v="891" actId="478"/>
          <ac:spMkLst>
            <pc:docMk/>
            <pc:sldMk cId="292857497" sldId="276"/>
            <ac:spMk id="8" creationId="{969D0949-0EBD-5B08-A3D6-A9951924A9F7}"/>
          </ac:spMkLst>
        </pc:spChg>
        <pc:spChg chg="add mod">
          <ac:chgData name="HAN VU" userId="bea02b290ec0b0fb" providerId="LiveId" clId="{C2A56034-E242-4F3D-80D8-911475EABCB6}" dt="2024-08-23T02:42:11.195" v="1037" actId="1076"/>
          <ac:spMkLst>
            <pc:docMk/>
            <pc:sldMk cId="292857497" sldId="276"/>
            <ac:spMk id="9" creationId="{4F289AD0-37B8-183C-4BD1-ACDE1E33AED1}"/>
          </ac:spMkLst>
        </pc:spChg>
        <pc:spChg chg="add del mod">
          <ac:chgData name="HAN VU" userId="bea02b290ec0b0fb" providerId="LiveId" clId="{C2A56034-E242-4F3D-80D8-911475EABCB6}" dt="2024-08-23T02:42:52.830" v="1041" actId="478"/>
          <ac:spMkLst>
            <pc:docMk/>
            <pc:sldMk cId="292857497" sldId="276"/>
            <ac:spMk id="12" creationId="{34FEF79C-F688-181C-86B5-674AD0BBE936}"/>
          </ac:spMkLst>
        </pc:spChg>
        <pc:spChg chg="add del mod">
          <ac:chgData name="HAN VU" userId="bea02b290ec0b0fb" providerId="LiveId" clId="{C2A56034-E242-4F3D-80D8-911475EABCB6}" dt="2024-08-23T02:43:27.001" v="1052"/>
          <ac:spMkLst>
            <pc:docMk/>
            <pc:sldMk cId="292857497" sldId="276"/>
            <ac:spMk id="13" creationId="{7D3618C6-1224-8960-09D9-F9B483BCE509}"/>
          </ac:spMkLst>
        </pc:spChg>
        <pc:spChg chg="add mod">
          <ac:chgData name="HAN VU" userId="bea02b290ec0b0fb" providerId="LiveId" clId="{C2A56034-E242-4F3D-80D8-911475EABCB6}" dt="2024-08-23T02:51:37.555" v="1354" actId="1076"/>
          <ac:spMkLst>
            <pc:docMk/>
            <pc:sldMk cId="292857497" sldId="276"/>
            <ac:spMk id="16" creationId="{A14CAF5C-11F6-4171-121D-4DB4B66583DC}"/>
          </ac:spMkLst>
        </pc:spChg>
        <pc:spChg chg="add mod">
          <ac:chgData name="HAN VU" userId="bea02b290ec0b0fb" providerId="LiveId" clId="{C2A56034-E242-4F3D-80D8-911475EABCB6}" dt="2024-08-23T02:51:46.029" v="1359" actId="1076"/>
          <ac:spMkLst>
            <pc:docMk/>
            <pc:sldMk cId="292857497" sldId="276"/>
            <ac:spMk id="19" creationId="{519E04D9-58E4-F3A5-DCB9-BAB59415F0B7}"/>
          </ac:spMkLst>
        </pc:spChg>
        <pc:picChg chg="add del mod">
          <ac:chgData name="HAN VU" userId="bea02b290ec0b0fb" providerId="LiveId" clId="{C2A56034-E242-4F3D-80D8-911475EABCB6}" dt="2024-08-23T02:34:54.715" v="594" actId="478"/>
          <ac:picMkLst>
            <pc:docMk/>
            <pc:sldMk cId="292857497" sldId="276"/>
            <ac:picMk id="4" creationId="{4EA2EEE2-95C1-BF80-8C44-068DCD2341A0}"/>
          </ac:picMkLst>
        </pc:picChg>
        <pc:picChg chg="add del mod">
          <ac:chgData name="HAN VU" userId="bea02b290ec0b0fb" providerId="LiveId" clId="{C2A56034-E242-4F3D-80D8-911475EABCB6}" dt="2024-08-23T02:39:24.418" v="886" actId="478"/>
          <ac:picMkLst>
            <pc:docMk/>
            <pc:sldMk cId="292857497" sldId="276"/>
            <ac:picMk id="6" creationId="{F0C072D7-49B3-47FC-C0EF-E75123E0AFA6}"/>
          </ac:picMkLst>
        </pc:picChg>
        <pc:picChg chg="add mod">
          <ac:chgData name="HAN VU" userId="bea02b290ec0b0fb" providerId="LiveId" clId="{C2A56034-E242-4F3D-80D8-911475EABCB6}" dt="2024-08-23T02:43:08.986" v="1048" actId="14100"/>
          <ac:picMkLst>
            <pc:docMk/>
            <pc:sldMk cId="292857497" sldId="276"/>
            <ac:picMk id="11" creationId="{14BC785A-1851-3D4F-88AB-923B6732B0D2}"/>
          </ac:picMkLst>
        </pc:picChg>
        <pc:picChg chg="add del mod">
          <ac:chgData name="HAN VU" userId="bea02b290ec0b0fb" providerId="LiveId" clId="{C2A56034-E242-4F3D-80D8-911475EABCB6}" dt="2024-08-23T02:43:26.999" v="1050" actId="478"/>
          <ac:picMkLst>
            <pc:docMk/>
            <pc:sldMk cId="292857497" sldId="276"/>
            <ac:picMk id="15" creationId="{0083867E-7079-5F04-66E0-E8A185571E5D}"/>
          </ac:picMkLst>
        </pc:picChg>
        <pc:picChg chg="add mod">
          <ac:chgData name="HAN VU" userId="bea02b290ec0b0fb" providerId="LiveId" clId="{C2A56034-E242-4F3D-80D8-911475EABCB6}" dt="2024-08-23T02:51:42.515" v="1357" actId="1076"/>
          <ac:picMkLst>
            <pc:docMk/>
            <pc:sldMk cId="292857497" sldId="276"/>
            <ac:picMk id="18" creationId="{3B7F8274-9AC9-97D5-6030-4A8E0A398F83}"/>
          </ac:picMkLst>
        </pc:picChg>
        <pc:picChg chg="add del mod">
          <ac:chgData name="HAN VU" userId="bea02b290ec0b0fb" providerId="LiveId" clId="{C2A56034-E242-4F3D-80D8-911475EABCB6}" dt="2024-08-23T02:51:24.912" v="1351" actId="478"/>
          <ac:picMkLst>
            <pc:docMk/>
            <pc:sldMk cId="292857497" sldId="276"/>
            <ac:picMk id="21" creationId="{8FCE6D03-7578-270D-7E4E-FFA3EAB316FE}"/>
          </ac:picMkLst>
        </pc:picChg>
        <pc:picChg chg="add mod">
          <ac:chgData name="HAN VU" userId="bea02b290ec0b0fb" providerId="LiveId" clId="{C2A56034-E242-4F3D-80D8-911475EABCB6}" dt="2024-08-23T02:51:48.067" v="1360" actId="1076"/>
          <ac:picMkLst>
            <pc:docMk/>
            <pc:sldMk cId="292857497" sldId="276"/>
            <ac:picMk id="23" creationId="{64950F20-8D97-7A94-D512-AF0EFAE306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0370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72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669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9865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573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634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6271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902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78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11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30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0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4147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6"/>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6"/>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b="0" i="0" u="none" strike="noStrike" cap="none">
              <a:solidFill>
                <a:schemeClr val="dk1"/>
              </a:solidFill>
              <a:latin typeface="Arial"/>
              <a:ea typeface="Arial"/>
              <a:cs typeface="Arial"/>
              <a:sym typeface="Arial"/>
            </a:endParaRPr>
          </a:p>
        </p:txBody>
      </p:sp>
      <p:pic>
        <p:nvPicPr>
          <p:cNvPr id="13" name="Google Shape;13;p6"/>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6"/>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Artificial Intelligence Course</a:t>
            </a:r>
            <a:endParaRPr sz="2400" b="0" i="0" u="none" strike="noStrike" cap="none">
              <a:solidFill>
                <a:srgbClr val="1428A0"/>
              </a:solidFill>
              <a:latin typeface="Arial"/>
              <a:ea typeface="Arial"/>
              <a:cs typeface="Arial"/>
              <a:sym typeface="Arial"/>
            </a:endParaRPr>
          </a:p>
        </p:txBody>
      </p:sp>
      <p:sp>
        <p:nvSpPr>
          <p:cNvPr id="15" name="Google Shape;15;p6"/>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6"/>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17" name="Google Shape;17;p6"/>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74"/>
        <p:cNvGrpSpPr/>
        <p:nvPr/>
      </p:nvGrpSpPr>
      <p:grpSpPr>
        <a:xfrm>
          <a:off x="0" y="0"/>
          <a:ext cx="0" cy="0"/>
          <a:chOff x="0" y="0"/>
          <a:chExt cx="0" cy="0"/>
        </a:xfrm>
      </p:grpSpPr>
      <p:pic>
        <p:nvPicPr>
          <p:cNvPr id="75" name="Google Shape;75;p15"/>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76" name="Google Shape;76;p15"/>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a:solidFill>
                <a:schemeClr val="dk1"/>
              </a:solidFill>
              <a:latin typeface="Arial"/>
              <a:ea typeface="Arial"/>
              <a:cs typeface="Arial"/>
              <a:sym typeface="Arial"/>
            </a:endParaRPr>
          </a:p>
        </p:txBody>
      </p:sp>
      <p:pic>
        <p:nvPicPr>
          <p:cNvPr id="77" name="Google Shape;77;p15"/>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able of Contents2">
  <p:cSld name="3_Table of Contents2">
    <p:spTree>
      <p:nvGrpSpPr>
        <p:cNvPr id="1" name="Shape 18"/>
        <p:cNvGrpSpPr/>
        <p:nvPr/>
      </p:nvGrpSpPr>
      <p:grpSpPr>
        <a:xfrm>
          <a:off x="0" y="0"/>
          <a:ext cx="0" cy="0"/>
          <a:chOff x="0" y="0"/>
          <a:chExt cx="0" cy="0"/>
        </a:xfrm>
      </p:grpSpPr>
      <p:pic>
        <p:nvPicPr>
          <p:cNvPr id="19" name="Google Shape;19;p7"/>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20" name="Google Shape;20;p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1" name="Google Shape;21;p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22" name="Google Shape;22;p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Tree>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23"/>
        <p:cNvGrpSpPr/>
        <p:nvPr/>
      </p:nvGrpSpPr>
      <p:grpSpPr>
        <a:xfrm>
          <a:off x="0" y="0"/>
          <a:ext cx="0" cy="0"/>
          <a:chOff x="0" y="0"/>
          <a:chExt cx="0" cy="0"/>
        </a:xfrm>
      </p:grpSpPr>
      <p:pic>
        <p:nvPicPr>
          <p:cNvPr id="24" name="Google Shape;24;p8"/>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25" name="Google Shape;25;p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26;p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27" name="Google Shape;27;p8"/>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28" name="Google Shape;28;p8"/>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
        <p:nvSpPr>
          <p:cNvPr id="29" name="Google Shape;29;p8"/>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0" name="Google Shape;30;p8"/>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1" name="Google Shape;31;p8"/>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2" name="Google Shape;32;p8"/>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3" name="Google Shape;33;p8"/>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4" name="Google Shape;34;p8"/>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35"/>
        <p:cNvGrpSpPr/>
        <p:nvPr/>
      </p:nvGrpSpPr>
      <p:grpSpPr>
        <a:xfrm>
          <a:off x="0" y="0"/>
          <a:ext cx="0" cy="0"/>
          <a:chOff x="0" y="0"/>
          <a:chExt cx="0" cy="0"/>
        </a:xfrm>
      </p:grpSpPr>
      <p:pic>
        <p:nvPicPr>
          <p:cNvPr id="36" name="Google Shape;36;p9"/>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37" name="Google Shape;37;p9"/>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Arial"/>
              <a:ea typeface="Arial"/>
              <a:cs typeface="Arial"/>
              <a:sym typeface="Arial"/>
            </a:endParaRPr>
          </a:p>
        </p:txBody>
      </p:sp>
      <p:sp>
        <p:nvSpPr>
          <p:cNvPr id="38" name="Google Shape;38;p9"/>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ⓒ2023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9" name="Google Shape;39;p9"/>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40" name="Google Shape;40;p9"/>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1"/>
        <p:cNvGrpSpPr/>
        <p:nvPr/>
      </p:nvGrpSpPr>
      <p:grpSpPr>
        <a:xfrm>
          <a:off x="0" y="0"/>
          <a:ext cx="0" cy="0"/>
          <a:chOff x="0" y="0"/>
          <a:chExt cx="0" cy="0"/>
        </a:xfrm>
      </p:grpSpPr>
      <p:cxnSp>
        <p:nvCxnSpPr>
          <p:cNvPr id="42" name="Google Shape;42;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3" name="Google Shape;43;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44" name="Google Shape;44;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pos="285">
          <p15:clr>
            <a:srgbClr val="FBAE40"/>
          </p15:clr>
        </p15:guide>
        <p15:guide id="2" pos="595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48" name="Google Shape;48;p11"/>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9" name="Google Shape;49;p11"/>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0" name="Google Shape;50;p11"/>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51" name="Google Shape;51;p11"/>
          <p:cNvSpPr/>
          <p:nvPr/>
        </p:nvSpPr>
        <p:spPr>
          <a:xfrm>
            <a:off x="990000" y="4157757"/>
            <a:ext cx="3563339" cy="323165"/>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100">
                <a:solidFill>
                  <a:srgbClr val="1428A0"/>
                </a:solidFill>
                <a:latin typeface="Arial"/>
                <a:ea typeface="Arial"/>
                <a:cs typeface="Arial"/>
                <a:sym typeface="Arial"/>
              </a:rPr>
              <a:t>AI Course</a:t>
            </a:r>
            <a:endParaRPr sz="2100">
              <a:solidFill>
                <a:srgbClr val="1428A0"/>
              </a:solidFill>
              <a:latin typeface="Arial"/>
              <a:ea typeface="Arial"/>
              <a:cs typeface="Arial"/>
              <a:sym typeface="Arial"/>
            </a:endParaRPr>
          </a:p>
        </p:txBody>
      </p:sp>
      <p:sp>
        <p:nvSpPr>
          <p:cNvPr id="52" name="Google Shape;52;p11"/>
          <p:cNvSpPr/>
          <p:nvPr/>
        </p:nvSpPr>
        <p:spPr>
          <a:xfrm>
            <a:off x="720000" y="2095275"/>
            <a:ext cx="60008"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3" name="Google Shape;53;p11"/>
          <p:cNvSpPr/>
          <p:nvPr/>
        </p:nvSpPr>
        <p:spPr>
          <a:xfrm>
            <a:off x="720000" y="4157757"/>
            <a:ext cx="60008"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 name="Google Shape;54;p11"/>
          <p:cNvSpPr txBox="1">
            <a:spLocks noGrp="1"/>
          </p:cNvSpPr>
          <p:nvPr>
            <p:ph type="title"/>
          </p:nvPr>
        </p:nvSpPr>
        <p:spPr>
          <a:xfrm>
            <a:off x="990000" y="2095275"/>
            <a:ext cx="5221019" cy="135421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
        <p:nvSpPr>
          <p:cNvPr id="55" name="Google Shape;55;p11"/>
          <p:cNvSpPr txBox="1">
            <a:spLocks noGrp="1"/>
          </p:cNvSpPr>
          <p:nvPr>
            <p:ph type="body" idx="1"/>
          </p:nvPr>
        </p:nvSpPr>
        <p:spPr>
          <a:xfrm>
            <a:off x="990000" y="3577645"/>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56"/>
        <p:cNvGrpSpPr/>
        <p:nvPr/>
      </p:nvGrpSpPr>
      <p:grpSpPr>
        <a:xfrm>
          <a:off x="0" y="0"/>
          <a:ext cx="0" cy="0"/>
          <a:chOff x="0" y="0"/>
          <a:chExt cx="0" cy="0"/>
        </a:xfrm>
      </p:grpSpPr>
      <p:pic>
        <p:nvPicPr>
          <p:cNvPr id="57" name="Google Shape;57;p12"/>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58" name="Google Shape;58;p12"/>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9" name="Google Shape;59;p12"/>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0" name="Google Shape;60;p12"/>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61" name="Google Shape;61;p12"/>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able of Contents">
  <p:cSld name="1_Table of Contents">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64" name="Google Shape;64;p13"/>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65" name="Google Shape;65;p13"/>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6" name="Google Shape;66;p13"/>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67" name="Google Shape;67;p13"/>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5955">
          <p15:clr>
            <a:srgbClr val="FBAE40"/>
          </p15:clr>
        </p15:guide>
        <p15:guide id="3" pos="2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dy">
  <p:cSld name="Body">
    <p:spTree>
      <p:nvGrpSpPr>
        <p:cNvPr id="1" name="Shape 68"/>
        <p:cNvGrpSpPr/>
        <p:nvPr/>
      </p:nvGrpSpPr>
      <p:grpSpPr>
        <a:xfrm>
          <a:off x="0" y="0"/>
          <a:ext cx="0" cy="0"/>
          <a:chOff x="0" y="0"/>
          <a:chExt cx="0" cy="0"/>
        </a:xfrm>
      </p:grpSpPr>
      <p:cxnSp>
        <p:nvCxnSpPr>
          <p:cNvPr id="69" name="Google Shape;69;p14"/>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70" name="Google Shape;70;p14"/>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71" name="Google Shape;71;p14"/>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cxnSp>
        <p:nvCxnSpPr>
          <p:cNvPr id="72" name="Google Shape;72;p14"/>
          <p:cNvCxnSpPr/>
          <p:nvPr/>
        </p:nvCxnSpPr>
        <p:spPr>
          <a:xfrm>
            <a:off x="449468" y="900000"/>
            <a:ext cx="9000714" cy="0"/>
          </a:xfrm>
          <a:prstGeom prst="straightConnector1">
            <a:avLst/>
          </a:prstGeom>
          <a:noFill/>
          <a:ln w="15875" cap="flat" cmpd="sng">
            <a:solidFill>
              <a:srgbClr val="0924A5"/>
            </a:solidFill>
            <a:prstDash val="solid"/>
            <a:miter lim="800000"/>
            <a:headEnd type="none" w="sm" len="sm"/>
            <a:tailEnd type="none" w="sm" len="sm"/>
          </a:ln>
        </p:spPr>
      </p:cxnSp>
      <p:sp>
        <p:nvSpPr>
          <p:cNvPr id="73" name="Google Shape;73;p14"/>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85">
          <p15:clr>
            <a:srgbClr val="FBAE40"/>
          </p15:clr>
        </p15:guide>
        <p15:guide id="3" pos="595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body" idx="1"/>
          </p:nvPr>
        </p:nvSpPr>
        <p:spPr>
          <a:xfrm>
            <a:off x="720000" y="3007482"/>
            <a:ext cx="6837808"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7F7F7F"/>
              </a:buClr>
              <a:buSzPts val="1800"/>
              <a:buNone/>
            </a:pPr>
            <a:r>
              <a:rPr lang="en-US" dirty="0">
                <a:solidFill>
                  <a:schemeClr val="tx1"/>
                </a:solidFill>
                <a:latin typeface="Times New Roman" panose="02020603050405020304" pitchFamily="18" charset="0"/>
                <a:cs typeface="Times New Roman" panose="02020603050405020304" pitchFamily="18" charset="0"/>
              </a:rPr>
              <a:t>NHÓM 4</a:t>
            </a:r>
          </a:p>
          <a:p>
            <a:pPr marL="0" lvl="0" indent="0" algn="l" rtl="0">
              <a:lnSpc>
                <a:spcPct val="100000"/>
              </a:lnSpc>
              <a:spcBef>
                <a:spcPts val="0"/>
              </a:spcBef>
              <a:spcAft>
                <a:spcPts val="0"/>
              </a:spcAft>
              <a:buClr>
                <a:srgbClr val="7F7F7F"/>
              </a:buClr>
              <a:buSzPts val="1800"/>
              <a:buNone/>
            </a:pPr>
            <a:r>
              <a:rPr lang="en-US" dirty="0">
                <a:solidFill>
                  <a:schemeClr val="tx1"/>
                </a:solidFill>
                <a:latin typeface="Times New Roman" panose="02020603050405020304" pitchFamily="18" charset="0"/>
                <a:cs typeface="Times New Roman" panose="02020603050405020304" pitchFamily="18" charset="0"/>
              </a:rPr>
              <a:t>SIC2100- </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Long Vũ</a:t>
            </a:r>
          </a:p>
          <a:p>
            <a:pPr marL="0" lvl="0" indent="0" algn="l" rtl="0">
              <a:lnSpc>
                <a:spcPct val="100000"/>
              </a:lnSpc>
              <a:spcBef>
                <a:spcPts val="0"/>
              </a:spcBef>
              <a:spcAft>
                <a:spcPts val="0"/>
              </a:spcAft>
              <a:buClr>
                <a:srgbClr val="7F7F7F"/>
              </a:buClr>
              <a:buSzPts val="1800"/>
              <a:buNone/>
            </a:pPr>
            <a:r>
              <a:rPr lang="en-US" dirty="0">
                <a:solidFill>
                  <a:schemeClr val="tx1"/>
                </a:solidFill>
                <a:latin typeface="Times New Roman" panose="02020603050405020304" pitchFamily="18" charset="0"/>
                <a:cs typeface="Times New Roman" panose="02020603050405020304" pitchFamily="18" charset="0"/>
              </a:rPr>
              <a:t>SIC2101-Hán Chí Vũ</a:t>
            </a:r>
          </a:p>
          <a:p>
            <a:pPr marL="0" lvl="0" indent="0" algn="l" rtl="0">
              <a:lnSpc>
                <a:spcPct val="100000"/>
              </a:lnSpc>
              <a:spcBef>
                <a:spcPts val="0"/>
              </a:spcBef>
              <a:spcAft>
                <a:spcPts val="0"/>
              </a:spcAft>
              <a:buClr>
                <a:srgbClr val="7F7F7F"/>
              </a:buClr>
              <a:buSzPts val="1800"/>
              <a:buNone/>
            </a:pPr>
            <a:r>
              <a:rPr lang="en-US" dirty="0">
                <a:solidFill>
                  <a:schemeClr val="tx1"/>
                </a:solidFill>
                <a:latin typeface="Times New Roman" panose="02020603050405020304" pitchFamily="18" charset="0"/>
                <a:cs typeface="Times New Roman" panose="02020603050405020304" pitchFamily="18" charset="0"/>
              </a:rPr>
              <a:t>SIC2105- </a:t>
            </a:r>
            <a:r>
              <a:rPr lang="en-US" dirty="0" err="1">
                <a:solidFill>
                  <a:schemeClr val="tx1"/>
                </a:solidFill>
                <a:latin typeface="Times New Roman" panose="02020603050405020304" pitchFamily="18" charset="0"/>
                <a:cs typeface="Times New Roman" panose="02020603050405020304" pitchFamily="18" charset="0"/>
              </a:rPr>
              <a:t>Lăng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Nhật</a:t>
            </a:r>
            <a:r>
              <a:rPr lang="en-US" dirty="0">
                <a:solidFill>
                  <a:schemeClr val="tx1"/>
                </a:solidFill>
                <a:latin typeface="Times New Roman" panose="02020603050405020304" pitchFamily="18" charset="0"/>
                <a:cs typeface="Times New Roman" panose="02020603050405020304" pitchFamily="18" charset="0"/>
              </a:rPr>
              <a:t> Minh</a:t>
            </a:r>
            <a:endParaRPr dirty="0">
              <a:solidFill>
                <a:schemeClr val="tx1"/>
              </a:solidFill>
              <a:latin typeface="Times New Roman" panose="02020603050405020304" pitchFamily="18" charset="0"/>
              <a:cs typeface="Times New Roman" panose="02020603050405020304" pitchFamily="18" charset="0"/>
            </a:endParaRPr>
          </a:p>
        </p:txBody>
      </p:sp>
      <p:sp>
        <p:nvSpPr>
          <p:cNvPr id="83" name="Google Shape;83;p1"/>
          <p:cNvSpPr txBox="1">
            <a:spLocks noGrp="1"/>
          </p:cNvSpPr>
          <p:nvPr>
            <p:ph type="title"/>
          </p:nvPr>
        </p:nvSpPr>
        <p:spPr>
          <a:xfrm>
            <a:off x="720000" y="1710000"/>
            <a:ext cx="8402229" cy="86177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Clr>
                <a:schemeClr val="dk1"/>
              </a:buClr>
              <a:buSzPts val="4800"/>
              <a:buFont typeface="Arial"/>
              <a:buNone/>
            </a:pPr>
            <a:r>
              <a:rPr lang="en-US" sz="2800" dirty="0">
                <a:latin typeface="Times New Roman" panose="02020603050405020304" pitchFamily="18" charset="0"/>
                <a:cs typeface="Times New Roman" panose="02020603050405020304" pitchFamily="18" charset="0"/>
              </a:rPr>
              <a:t>CHUẨN ĐOÁN BỆNH TIỂU ĐƯỜNG SỬ DỤNG MỘT SỐ MÔ HÌNH AI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TextBox 3">
            <a:extLst>
              <a:ext uri="{FF2B5EF4-FFF2-40B4-BE49-F238E27FC236}">
                <a16:creationId xmlns:a16="http://schemas.microsoft.com/office/drawing/2014/main" id="{38F48F3A-0B2D-EE17-323B-7DE1F0B642F9}"/>
              </a:ext>
            </a:extLst>
          </p:cNvPr>
          <p:cNvSpPr txBox="1"/>
          <p:nvPr/>
        </p:nvSpPr>
        <p:spPr>
          <a:xfrm>
            <a:off x="522514" y="228600"/>
            <a:ext cx="4626429" cy="830997"/>
          </a:xfrm>
          <a:prstGeom prst="rect">
            <a:avLst/>
          </a:prstGeom>
          <a:noFill/>
        </p:spPr>
        <p:txBody>
          <a:bodyPr wrap="square" rtlCol="0">
            <a:spAutoFit/>
          </a:bodyPr>
          <a:lstStyle/>
          <a:p>
            <a:r>
              <a:rPr lang="en-US" sz="2800" dirty="0">
                <a:solidFill>
                  <a:schemeClr val="bg1"/>
                </a:solidFill>
              </a:rPr>
              <a:t>3: </a:t>
            </a:r>
            <a:r>
              <a:rPr lang="en-US" sz="2800" dirty="0" err="1">
                <a:solidFill>
                  <a:schemeClr val="bg1"/>
                </a:solidFill>
              </a:rPr>
              <a:t>Mô</a:t>
            </a:r>
            <a:r>
              <a:rPr lang="en-US" sz="2800" dirty="0">
                <a:solidFill>
                  <a:schemeClr val="bg1"/>
                </a:solidFill>
              </a:rPr>
              <a:t> </a:t>
            </a:r>
            <a:r>
              <a:rPr lang="en-US" sz="2800" dirty="0" err="1">
                <a:solidFill>
                  <a:schemeClr val="bg1"/>
                </a:solidFill>
              </a:rPr>
              <a:t>hình</a:t>
            </a:r>
            <a:r>
              <a:rPr lang="en-US" sz="2800" dirty="0">
                <a:solidFill>
                  <a:schemeClr val="bg1"/>
                </a:solidFill>
              </a:rPr>
              <a:t> random forest</a:t>
            </a:r>
          </a:p>
          <a:p>
            <a:r>
              <a:rPr lang="en-US" sz="2000" dirty="0">
                <a:solidFill>
                  <a:schemeClr val="bg1"/>
                </a:solidFill>
              </a:rPr>
              <a:t>3.1 </a:t>
            </a:r>
            <a:r>
              <a:rPr lang="en-US" sz="2000" dirty="0" err="1">
                <a:solidFill>
                  <a:schemeClr val="bg1"/>
                </a:solidFill>
              </a:rPr>
              <a:t>Khái</a:t>
            </a:r>
            <a:r>
              <a:rPr lang="en-US" sz="2000" dirty="0">
                <a:solidFill>
                  <a:schemeClr val="bg1"/>
                </a:solidFill>
              </a:rPr>
              <a:t> </a:t>
            </a:r>
            <a:r>
              <a:rPr lang="en-US" sz="2000" dirty="0" err="1">
                <a:solidFill>
                  <a:schemeClr val="bg1"/>
                </a:solidFill>
              </a:rPr>
              <a:t>niệm</a:t>
            </a:r>
            <a:endParaRPr lang="en-US" sz="2000" dirty="0">
              <a:solidFill>
                <a:schemeClr val="bg1"/>
              </a:solidFill>
            </a:endParaRPr>
          </a:p>
        </p:txBody>
      </p:sp>
      <p:sp>
        <p:nvSpPr>
          <p:cNvPr id="7" name="TextBox 6">
            <a:extLst>
              <a:ext uri="{FF2B5EF4-FFF2-40B4-BE49-F238E27FC236}">
                <a16:creationId xmlns:a16="http://schemas.microsoft.com/office/drawing/2014/main" id="{018FE3F7-5F9E-BD03-8723-DB088A1A24D0}"/>
              </a:ext>
            </a:extLst>
          </p:cNvPr>
          <p:cNvSpPr txBox="1"/>
          <p:nvPr/>
        </p:nvSpPr>
        <p:spPr>
          <a:xfrm>
            <a:off x="707570" y="1545771"/>
            <a:ext cx="8436429" cy="1569660"/>
          </a:xfrm>
          <a:prstGeom prst="rect">
            <a:avLst/>
          </a:prstGeom>
          <a:noFill/>
        </p:spPr>
        <p:txBody>
          <a:bodyPr wrap="square" rtlCol="0">
            <a:spAutoFit/>
          </a:bodyPr>
          <a:lstStyle/>
          <a:p>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Random forest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là</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thuật</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toán</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học</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máy</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có</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giám</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sát</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có</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thể</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giải</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quyết</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cả</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bài</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toán</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latin typeface="Times New Roman" panose="02020603050405020304" pitchFamily="18" charset="0"/>
                <a:ea typeface="Aptos" panose="020B0004020202020204" pitchFamily="34" charset="0"/>
                <a:cs typeface="Times New Roman" panose="02020603050405020304" pitchFamily="18" charset="0"/>
              </a:rPr>
              <a:t>hồi</a:t>
            </a:r>
            <a:r>
              <a:rPr lang="en-US" sz="2400" dirty="0">
                <a:latin typeface="Times New Roman" panose="02020603050405020304" pitchFamily="18" charset="0"/>
                <a:ea typeface="Aptos" panose="020B0004020202020204" pitchFamily="34" charset="0"/>
                <a:cs typeface="Times New Roman" panose="02020603050405020304" pitchFamily="18" charset="0"/>
              </a:rPr>
              <a:t> </a:t>
            </a:r>
            <a:r>
              <a:rPr lang="en-US" sz="2400" dirty="0" err="1">
                <a:latin typeface="Times New Roman" panose="02020603050405020304" pitchFamily="18" charset="0"/>
                <a:ea typeface="Aptos" panose="020B0004020202020204" pitchFamily="34" charset="0"/>
                <a:cs typeface="Times New Roman" panose="02020603050405020304" pitchFamily="18" charset="0"/>
              </a:rPr>
              <a:t>quy</a:t>
            </a:r>
            <a:r>
              <a:rPr lang="en-US" sz="2400" dirty="0">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và</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phân</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lớp</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là</a:t>
            </a:r>
            <a:r>
              <a:rPr lang="en-US" sz="24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 m</a:t>
            </a:r>
            <a:r>
              <a:rPr lang="vi-VN" sz="2400" dirty="0">
                <a:latin typeface="Times New Roman" panose="02020603050405020304" pitchFamily="18" charset="0"/>
                <a:cs typeface="Times New Roman" panose="02020603050405020304" pitchFamily="18" charset="0"/>
              </a:rPr>
              <a:t>ột tập hợp các cây quyết định, mỗi cây được huấn luyện trên một tập con của dữ liệu.</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8" name="Picture 2" descr="Ứng dụng của thuật toán rừng ngẫu nhiên - Random Forests - Phân tích xử lý  dữ liệu">
            <a:extLst>
              <a:ext uri="{FF2B5EF4-FFF2-40B4-BE49-F238E27FC236}">
                <a16:creationId xmlns:a16="http://schemas.microsoft.com/office/drawing/2014/main" id="{CA98BCAD-17B8-5D03-B3A9-10B8643D4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943" y="3429000"/>
            <a:ext cx="5452463" cy="2780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6694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95CD13B9-BDEE-5B9F-AE16-BB8D15F03A62}"/>
              </a:ext>
            </a:extLst>
          </p:cNvPr>
          <p:cNvSpPr txBox="1"/>
          <p:nvPr/>
        </p:nvSpPr>
        <p:spPr>
          <a:xfrm>
            <a:off x="413657" y="228600"/>
            <a:ext cx="5421086" cy="523220"/>
          </a:xfrm>
          <a:prstGeom prst="rect">
            <a:avLst/>
          </a:prstGeom>
          <a:noFill/>
        </p:spPr>
        <p:txBody>
          <a:bodyPr wrap="square" rtlCol="0">
            <a:spAutoFit/>
          </a:bodyPr>
          <a:lstStyle/>
          <a:p>
            <a:r>
              <a:rPr lang="en-US" sz="2800" dirty="0">
                <a:solidFill>
                  <a:schemeClr val="bg1"/>
                </a:solidFill>
              </a:rPr>
              <a:t>3.2 </a:t>
            </a:r>
            <a:r>
              <a:rPr lang="en-US" sz="2800" dirty="0" err="1">
                <a:solidFill>
                  <a:schemeClr val="bg1"/>
                </a:solidFill>
              </a:rPr>
              <a:t>Xây</a:t>
            </a:r>
            <a:r>
              <a:rPr lang="en-US" sz="2800" dirty="0">
                <a:solidFill>
                  <a:schemeClr val="bg1"/>
                </a:solidFill>
              </a:rPr>
              <a:t> </a:t>
            </a:r>
            <a:r>
              <a:rPr lang="en-US" sz="2800" dirty="0" err="1">
                <a:solidFill>
                  <a:schemeClr val="bg1"/>
                </a:solidFill>
              </a:rPr>
              <a:t>dựng</a:t>
            </a:r>
            <a:r>
              <a:rPr lang="en-US" sz="2800" dirty="0">
                <a:solidFill>
                  <a:schemeClr val="bg1"/>
                </a:solidFill>
              </a:rPr>
              <a:t> </a:t>
            </a:r>
            <a:r>
              <a:rPr lang="en-US" sz="2800" dirty="0" err="1">
                <a:solidFill>
                  <a:schemeClr val="bg1"/>
                </a:solidFill>
              </a:rPr>
              <a:t>mô</a:t>
            </a:r>
            <a:r>
              <a:rPr lang="en-US" sz="2800" dirty="0">
                <a:solidFill>
                  <a:schemeClr val="bg1"/>
                </a:solidFill>
              </a:rPr>
              <a:t> </a:t>
            </a:r>
            <a:r>
              <a:rPr lang="en-US" sz="2800" dirty="0" err="1">
                <a:solidFill>
                  <a:schemeClr val="bg1"/>
                </a:solidFill>
              </a:rPr>
              <a:t>hình</a:t>
            </a:r>
            <a:endParaRPr lang="en-US" sz="2800" dirty="0">
              <a:solidFill>
                <a:schemeClr val="bg1"/>
              </a:solidFill>
            </a:endParaRPr>
          </a:p>
        </p:txBody>
      </p:sp>
      <p:sp>
        <p:nvSpPr>
          <p:cNvPr id="7" name="TextBox 6">
            <a:extLst>
              <a:ext uri="{FF2B5EF4-FFF2-40B4-BE49-F238E27FC236}">
                <a16:creationId xmlns:a16="http://schemas.microsoft.com/office/drawing/2014/main" id="{3FE894F4-64B1-0FEA-5F19-7710E479CBCE}"/>
              </a:ext>
            </a:extLst>
          </p:cNvPr>
          <p:cNvSpPr txBox="1"/>
          <p:nvPr/>
        </p:nvSpPr>
        <p:spPr>
          <a:xfrm>
            <a:off x="990600" y="1317171"/>
            <a:ext cx="3960812" cy="400110"/>
          </a:xfrm>
          <a:prstGeom prst="rect">
            <a:avLst/>
          </a:prstGeom>
          <a:noFill/>
        </p:spPr>
        <p:txBody>
          <a:bodyPr wrap="square" rtlCol="0">
            <a:spAutoFit/>
          </a:bodyPr>
          <a:lstStyle/>
          <a:p>
            <a:r>
              <a:rPr lang="en-US" sz="2000" dirty="0"/>
              <a:t>Import </a:t>
            </a:r>
            <a:r>
              <a:rPr lang="en-US" sz="2000" dirty="0" err="1"/>
              <a:t>các</a:t>
            </a:r>
            <a:r>
              <a:rPr lang="en-US" sz="2000" dirty="0"/>
              <a:t> </a:t>
            </a:r>
            <a:r>
              <a:rPr lang="en-US" sz="2000" dirty="0" err="1"/>
              <a:t>thư</a:t>
            </a:r>
            <a:r>
              <a:rPr lang="en-US" sz="2000" dirty="0"/>
              <a:t> </a:t>
            </a:r>
            <a:r>
              <a:rPr lang="en-US" sz="2000" dirty="0" err="1"/>
              <a:t>viện</a:t>
            </a:r>
            <a:r>
              <a:rPr lang="en-US" sz="2000" dirty="0"/>
              <a:t> </a:t>
            </a:r>
            <a:r>
              <a:rPr lang="en-US" sz="2000" dirty="0" err="1"/>
              <a:t>cần</a:t>
            </a:r>
            <a:r>
              <a:rPr lang="en-US" sz="2000" dirty="0"/>
              <a:t> </a:t>
            </a:r>
            <a:r>
              <a:rPr lang="en-US" sz="2000" dirty="0" err="1"/>
              <a:t>thiết</a:t>
            </a:r>
            <a:endParaRPr lang="en-US" sz="2000" dirty="0"/>
          </a:p>
        </p:txBody>
      </p:sp>
      <p:pic>
        <p:nvPicPr>
          <p:cNvPr id="8" name="Picture 7">
            <a:extLst>
              <a:ext uri="{FF2B5EF4-FFF2-40B4-BE49-F238E27FC236}">
                <a16:creationId xmlns:a16="http://schemas.microsoft.com/office/drawing/2014/main" id="{7F5DDB16-1C87-CC4B-CA82-61A058082ADF}"/>
              </a:ext>
            </a:extLst>
          </p:cNvPr>
          <p:cNvPicPr>
            <a:picLocks noChangeAspect="1"/>
          </p:cNvPicPr>
          <p:nvPr/>
        </p:nvPicPr>
        <p:blipFill>
          <a:blip r:embed="rId3"/>
          <a:stretch>
            <a:fillRect/>
          </a:stretch>
        </p:blipFill>
        <p:spPr>
          <a:xfrm>
            <a:off x="990600" y="1863094"/>
            <a:ext cx="5203371" cy="1783620"/>
          </a:xfrm>
          <a:prstGeom prst="rect">
            <a:avLst/>
          </a:prstGeom>
        </p:spPr>
      </p:pic>
      <p:sp>
        <p:nvSpPr>
          <p:cNvPr id="10" name="TextBox 9">
            <a:extLst>
              <a:ext uri="{FF2B5EF4-FFF2-40B4-BE49-F238E27FC236}">
                <a16:creationId xmlns:a16="http://schemas.microsoft.com/office/drawing/2014/main" id="{1C78968A-298B-B7D0-D30F-DCFB3B3D9E11}"/>
              </a:ext>
            </a:extLst>
          </p:cNvPr>
          <p:cNvSpPr txBox="1"/>
          <p:nvPr/>
        </p:nvSpPr>
        <p:spPr>
          <a:xfrm>
            <a:off x="990600" y="3719620"/>
            <a:ext cx="4953000" cy="707886"/>
          </a:xfrm>
          <a:prstGeom prst="rect">
            <a:avLst/>
          </a:prstGeom>
          <a:noFill/>
        </p:spPr>
        <p:txBody>
          <a:bodyPr wrap="square">
            <a:spAutoFit/>
          </a:bodyPr>
          <a:lstStyle/>
          <a:p>
            <a:r>
              <a:rPr lang="en-US" sz="2000" dirty="0" err="1"/>
              <a:t>Huấn</a:t>
            </a:r>
            <a:r>
              <a:rPr lang="en-US" sz="2000" dirty="0"/>
              <a:t> </a:t>
            </a:r>
            <a:r>
              <a:rPr lang="en-US" sz="2000" dirty="0" err="1"/>
              <a:t>luyện</a:t>
            </a:r>
            <a:r>
              <a:rPr lang="en-US" sz="2000" dirty="0"/>
              <a:t> </a:t>
            </a:r>
            <a:r>
              <a:rPr lang="en-US" sz="2000" dirty="0" err="1"/>
              <a:t>mô</a:t>
            </a:r>
            <a:r>
              <a:rPr lang="en-US" sz="2000" dirty="0"/>
              <a:t> </a:t>
            </a:r>
            <a:r>
              <a:rPr lang="en-US" sz="2000" dirty="0" err="1"/>
              <a:t>hình</a:t>
            </a:r>
            <a:endParaRPr lang="en-US" sz="2000" dirty="0"/>
          </a:p>
          <a:p>
            <a:endParaRPr lang="en-US" sz="2000" dirty="0"/>
          </a:p>
        </p:txBody>
      </p:sp>
      <p:pic>
        <p:nvPicPr>
          <p:cNvPr id="11" name="Picture 10">
            <a:extLst>
              <a:ext uri="{FF2B5EF4-FFF2-40B4-BE49-F238E27FC236}">
                <a16:creationId xmlns:a16="http://schemas.microsoft.com/office/drawing/2014/main" id="{82821314-5524-4661-A900-70EAC9448756}"/>
              </a:ext>
            </a:extLst>
          </p:cNvPr>
          <p:cNvPicPr>
            <a:picLocks noChangeAspect="1"/>
          </p:cNvPicPr>
          <p:nvPr/>
        </p:nvPicPr>
        <p:blipFill>
          <a:blip r:embed="rId4"/>
          <a:stretch>
            <a:fillRect/>
          </a:stretch>
        </p:blipFill>
        <p:spPr>
          <a:xfrm>
            <a:off x="990600" y="4188021"/>
            <a:ext cx="4420217" cy="1543265"/>
          </a:xfrm>
          <a:prstGeom prst="rect">
            <a:avLst/>
          </a:prstGeom>
        </p:spPr>
      </p:pic>
    </p:spTree>
    <p:extLst>
      <p:ext uri="{BB962C8B-B14F-4D97-AF65-F5344CB8AC3E}">
        <p14:creationId xmlns:p14="http://schemas.microsoft.com/office/powerpoint/2010/main" val="30081762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42CF8CFA-EA80-AE1F-4294-5D32B760D4F5}"/>
              </a:ext>
            </a:extLst>
          </p:cNvPr>
          <p:cNvSpPr txBox="1"/>
          <p:nvPr/>
        </p:nvSpPr>
        <p:spPr>
          <a:xfrm>
            <a:off x="642257" y="272143"/>
            <a:ext cx="4103914" cy="584775"/>
          </a:xfrm>
          <a:prstGeom prst="rect">
            <a:avLst/>
          </a:prstGeom>
          <a:noFill/>
        </p:spPr>
        <p:txBody>
          <a:bodyPr wrap="square" rtlCol="0">
            <a:spAutoFit/>
          </a:bodyPr>
          <a:lstStyle/>
          <a:p>
            <a:r>
              <a:rPr lang="en-US" sz="3200" dirty="0">
                <a:solidFill>
                  <a:schemeClr val="bg1"/>
                </a:solidFill>
              </a:rPr>
              <a:t>3.3 </a:t>
            </a:r>
            <a:r>
              <a:rPr lang="en-US" sz="3200" dirty="0" err="1">
                <a:solidFill>
                  <a:schemeClr val="bg1"/>
                </a:solidFill>
              </a:rPr>
              <a:t>Kết</a:t>
            </a:r>
            <a:r>
              <a:rPr lang="en-US" sz="3200" dirty="0">
                <a:solidFill>
                  <a:schemeClr val="bg1"/>
                </a:solidFill>
              </a:rPr>
              <a:t> </a:t>
            </a:r>
            <a:r>
              <a:rPr lang="en-US" sz="3200" dirty="0" err="1">
                <a:solidFill>
                  <a:schemeClr val="bg1"/>
                </a:solidFill>
              </a:rPr>
              <a:t>quả</a:t>
            </a:r>
            <a:r>
              <a:rPr lang="en-US" sz="3200" dirty="0">
                <a:solidFill>
                  <a:schemeClr val="bg1"/>
                </a:solidFill>
              </a:rPr>
              <a:t> </a:t>
            </a:r>
          </a:p>
        </p:txBody>
      </p:sp>
      <p:sp>
        <p:nvSpPr>
          <p:cNvPr id="4" name="TextBox 3">
            <a:extLst>
              <a:ext uri="{FF2B5EF4-FFF2-40B4-BE49-F238E27FC236}">
                <a16:creationId xmlns:a16="http://schemas.microsoft.com/office/drawing/2014/main" id="{934E16CA-7674-EAD6-86F1-B06160E1E47B}"/>
              </a:ext>
            </a:extLst>
          </p:cNvPr>
          <p:cNvSpPr txBox="1"/>
          <p:nvPr/>
        </p:nvSpPr>
        <p:spPr>
          <a:xfrm>
            <a:off x="930728" y="1588961"/>
            <a:ext cx="7462158" cy="707886"/>
          </a:xfrm>
          <a:prstGeom prst="rect">
            <a:avLst/>
          </a:prstGeom>
          <a:noFill/>
        </p:spPr>
        <p:txBody>
          <a:bodyPr wrap="square">
            <a:spAutoFit/>
          </a:bodyPr>
          <a:lstStyle/>
          <a:p>
            <a:r>
              <a:rPr lang="en-US" sz="2000" dirty="0" err="1"/>
              <a:t>Hiệu</a:t>
            </a:r>
            <a:r>
              <a:rPr lang="en-US" sz="2000" dirty="0"/>
              <a:t> </a:t>
            </a:r>
            <a:r>
              <a:rPr lang="en-US" sz="2000" dirty="0" err="1"/>
              <a:t>suất</a:t>
            </a:r>
            <a:r>
              <a:rPr lang="en-US" sz="2000" dirty="0"/>
              <a:t> </a:t>
            </a:r>
            <a:r>
              <a:rPr lang="en-US" sz="2000" dirty="0" err="1"/>
              <a:t>của</a:t>
            </a:r>
            <a:r>
              <a:rPr lang="en-US" sz="2000" dirty="0"/>
              <a:t> </a:t>
            </a:r>
            <a:r>
              <a:rPr lang="en-US" sz="2000" dirty="0" err="1"/>
              <a:t>mô</a:t>
            </a:r>
            <a:r>
              <a:rPr lang="en-US" sz="2000" dirty="0"/>
              <a:t> </a:t>
            </a:r>
            <a:r>
              <a:rPr lang="en-US" sz="2000" dirty="0" err="1"/>
              <a:t>hình</a:t>
            </a:r>
            <a:r>
              <a:rPr lang="en-US" sz="2000" dirty="0"/>
              <a:t> </a:t>
            </a:r>
            <a:r>
              <a:rPr lang="en-US" sz="2000" dirty="0" err="1"/>
              <a:t>được</a:t>
            </a:r>
            <a:r>
              <a:rPr lang="en-US" sz="2000" dirty="0"/>
              <a:t> </a:t>
            </a:r>
            <a:r>
              <a:rPr lang="en-US" sz="2000" dirty="0" err="1"/>
              <a:t>trình</a:t>
            </a:r>
            <a:r>
              <a:rPr lang="en-US" sz="2000" dirty="0"/>
              <a:t> </a:t>
            </a:r>
            <a:r>
              <a:rPr lang="en-US" sz="2000" dirty="0" err="1"/>
              <a:t>bày</a:t>
            </a:r>
            <a:r>
              <a:rPr lang="en-US" sz="2000" dirty="0"/>
              <a:t> qua </a:t>
            </a:r>
            <a:r>
              <a:rPr lang="en-US" sz="2000" dirty="0" err="1"/>
              <a:t>các</a:t>
            </a:r>
            <a:r>
              <a:rPr lang="en-US" sz="2000" dirty="0"/>
              <a:t> </a:t>
            </a:r>
            <a:r>
              <a:rPr lang="en-US" sz="2000" dirty="0" err="1"/>
              <a:t>chỉ</a:t>
            </a:r>
            <a:r>
              <a:rPr lang="en-US" sz="2000" dirty="0"/>
              <a:t> </a:t>
            </a:r>
            <a:r>
              <a:rPr lang="en-US" sz="2000" dirty="0" err="1"/>
              <a:t>số</a:t>
            </a:r>
            <a:r>
              <a:rPr lang="en-US" sz="2000" dirty="0"/>
              <a:t> Accuracy, precision, f1-score </a:t>
            </a:r>
            <a:r>
              <a:rPr lang="en-US" sz="2000" dirty="0" err="1"/>
              <a:t>và</a:t>
            </a:r>
            <a:r>
              <a:rPr lang="en-US" sz="2000" dirty="0"/>
              <a:t> </a:t>
            </a:r>
            <a:r>
              <a:rPr lang="en-US" sz="2000" dirty="0" err="1"/>
              <a:t>thể</a:t>
            </a:r>
            <a:r>
              <a:rPr lang="en-US" sz="2000" dirty="0"/>
              <a:t> </a:t>
            </a:r>
            <a:r>
              <a:rPr lang="en-US" sz="2000" dirty="0" err="1"/>
              <a:t>hiện</a:t>
            </a:r>
            <a:r>
              <a:rPr lang="en-US" sz="2000" dirty="0"/>
              <a:t> </a:t>
            </a:r>
            <a:r>
              <a:rPr lang="en-US" sz="2000" dirty="0" err="1"/>
              <a:t>bởi</a:t>
            </a:r>
            <a:r>
              <a:rPr lang="en-US" sz="2000" dirty="0"/>
              <a:t> ma </a:t>
            </a:r>
            <a:r>
              <a:rPr lang="en-US" sz="2000" dirty="0" err="1"/>
              <a:t>trận</a:t>
            </a:r>
            <a:r>
              <a:rPr lang="en-US" sz="2000" dirty="0"/>
              <a:t> confusion matrix</a:t>
            </a:r>
          </a:p>
        </p:txBody>
      </p:sp>
      <p:pic>
        <p:nvPicPr>
          <p:cNvPr id="3" name="Picture 2">
            <a:extLst>
              <a:ext uri="{FF2B5EF4-FFF2-40B4-BE49-F238E27FC236}">
                <a16:creationId xmlns:a16="http://schemas.microsoft.com/office/drawing/2014/main" id="{9E9C418E-F7D4-F09C-3B55-A8C886B9F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2" y="2481263"/>
            <a:ext cx="4286250" cy="2787776"/>
          </a:xfrm>
          <a:prstGeom prst="rect">
            <a:avLst/>
          </a:prstGeom>
        </p:spPr>
      </p:pic>
      <p:pic>
        <p:nvPicPr>
          <p:cNvPr id="5" name="Picture 4">
            <a:extLst>
              <a:ext uri="{FF2B5EF4-FFF2-40B4-BE49-F238E27FC236}">
                <a16:creationId xmlns:a16="http://schemas.microsoft.com/office/drawing/2014/main" id="{556E0CA3-D000-3A15-A409-5C1A98BE38DA}"/>
              </a:ext>
            </a:extLst>
          </p:cNvPr>
          <p:cNvPicPr>
            <a:picLocks noChangeAspect="1"/>
          </p:cNvPicPr>
          <p:nvPr/>
        </p:nvPicPr>
        <p:blipFill>
          <a:blip r:embed="rId4"/>
          <a:stretch>
            <a:fillRect/>
          </a:stretch>
        </p:blipFill>
        <p:spPr>
          <a:xfrm>
            <a:off x="5106533" y="2463888"/>
            <a:ext cx="4305300" cy="4171950"/>
          </a:xfrm>
          <a:prstGeom prst="rect">
            <a:avLst/>
          </a:prstGeom>
        </p:spPr>
      </p:pic>
    </p:spTree>
    <p:extLst>
      <p:ext uri="{BB962C8B-B14F-4D97-AF65-F5344CB8AC3E}">
        <p14:creationId xmlns:p14="http://schemas.microsoft.com/office/powerpoint/2010/main" val="3083017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971F55B8-621F-4658-B0AD-C8C373F5E8E9}"/>
              </a:ext>
            </a:extLst>
          </p:cNvPr>
          <p:cNvSpPr txBox="1"/>
          <p:nvPr/>
        </p:nvSpPr>
        <p:spPr>
          <a:xfrm flipH="1">
            <a:off x="837873" y="217714"/>
            <a:ext cx="5965697" cy="800219"/>
          </a:xfrm>
          <a:prstGeom prst="rect">
            <a:avLst/>
          </a:prstGeom>
          <a:noFill/>
        </p:spPr>
        <p:txBody>
          <a:bodyPr wrap="square" rtlCol="0">
            <a:spAutoFit/>
          </a:bodyPr>
          <a:lstStyle/>
          <a:p>
            <a:r>
              <a:rPr lang="en-US" sz="2800" dirty="0">
                <a:solidFill>
                  <a:schemeClr val="bg1"/>
                </a:solidFill>
              </a:rPr>
              <a:t>4: </a:t>
            </a:r>
            <a:r>
              <a:rPr lang="en-US" sz="2800" dirty="0" err="1">
                <a:solidFill>
                  <a:schemeClr val="bg1"/>
                </a:solidFill>
              </a:rPr>
              <a:t>Mô</a:t>
            </a:r>
            <a:r>
              <a:rPr lang="en-US" sz="2800" dirty="0">
                <a:solidFill>
                  <a:schemeClr val="bg1"/>
                </a:solidFill>
              </a:rPr>
              <a:t> </a:t>
            </a:r>
            <a:r>
              <a:rPr lang="en-US" sz="2800" dirty="0" err="1">
                <a:solidFill>
                  <a:schemeClr val="bg1"/>
                </a:solidFill>
              </a:rPr>
              <a:t>hình</a:t>
            </a:r>
            <a:r>
              <a:rPr lang="en-US" sz="2800" dirty="0">
                <a:solidFill>
                  <a:schemeClr val="bg1"/>
                </a:solidFill>
              </a:rPr>
              <a:t> </a:t>
            </a:r>
            <a:r>
              <a:rPr lang="en-US" sz="2800" dirty="0" err="1">
                <a:solidFill>
                  <a:schemeClr val="bg1"/>
                </a:solidFill>
              </a:rPr>
              <a:t>mạng</a:t>
            </a:r>
            <a:r>
              <a:rPr lang="en-US" sz="2800" dirty="0">
                <a:solidFill>
                  <a:schemeClr val="bg1"/>
                </a:solidFill>
              </a:rPr>
              <a:t> </a:t>
            </a:r>
            <a:r>
              <a:rPr lang="en-US" sz="2800" dirty="0" err="1">
                <a:solidFill>
                  <a:schemeClr val="bg1"/>
                </a:solidFill>
              </a:rPr>
              <a:t>nơ</a:t>
            </a:r>
            <a:r>
              <a:rPr lang="en-US" sz="2800" dirty="0">
                <a:solidFill>
                  <a:schemeClr val="bg1"/>
                </a:solidFill>
              </a:rPr>
              <a:t> </a:t>
            </a:r>
            <a:r>
              <a:rPr lang="en-US" sz="2800" dirty="0" err="1">
                <a:solidFill>
                  <a:schemeClr val="bg1"/>
                </a:solidFill>
              </a:rPr>
              <a:t>ron</a:t>
            </a:r>
            <a:r>
              <a:rPr lang="en-US" sz="2800" dirty="0">
                <a:solidFill>
                  <a:schemeClr val="bg1"/>
                </a:solidFill>
              </a:rPr>
              <a:t> </a:t>
            </a:r>
            <a:r>
              <a:rPr lang="en-US" sz="2800" dirty="0" err="1">
                <a:solidFill>
                  <a:schemeClr val="bg1"/>
                </a:solidFill>
              </a:rPr>
              <a:t>nhân</a:t>
            </a:r>
            <a:r>
              <a:rPr lang="en-US" sz="2800" dirty="0">
                <a:solidFill>
                  <a:schemeClr val="bg1"/>
                </a:solidFill>
              </a:rPr>
              <a:t> </a:t>
            </a:r>
            <a:r>
              <a:rPr lang="en-US" sz="2800" dirty="0" err="1">
                <a:solidFill>
                  <a:schemeClr val="bg1"/>
                </a:solidFill>
              </a:rPr>
              <a:t>tạo</a:t>
            </a:r>
            <a:endParaRPr lang="en-US" sz="2800" dirty="0">
              <a:solidFill>
                <a:schemeClr val="bg1"/>
              </a:solidFill>
            </a:endParaRPr>
          </a:p>
          <a:p>
            <a:r>
              <a:rPr lang="en-US" sz="1800" dirty="0">
                <a:solidFill>
                  <a:schemeClr val="bg1"/>
                </a:solidFill>
              </a:rPr>
              <a:t>4.1 </a:t>
            </a:r>
            <a:r>
              <a:rPr lang="en-US" sz="1800" dirty="0" err="1">
                <a:solidFill>
                  <a:schemeClr val="bg1"/>
                </a:solidFill>
              </a:rPr>
              <a:t>Khái</a:t>
            </a:r>
            <a:r>
              <a:rPr lang="en-US" sz="1800" dirty="0">
                <a:solidFill>
                  <a:schemeClr val="bg1"/>
                </a:solidFill>
              </a:rPr>
              <a:t> </a:t>
            </a:r>
            <a:r>
              <a:rPr lang="en-US" sz="1800" dirty="0" err="1">
                <a:solidFill>
                  <a:schemeClr val="bg1"/>
                </a:solidFill>
              </a:rPr>
              <a:t>niệm</a:t>
            </a:r>
            <a:endParaRPr lang="en-US" sz="1800" dirty="0">
              <a:solidFill>
                <a:schemeClr val="bg1"/>
              </a:solidFill>
            </a:endParaRPr>
          </a:p>
        </p:txBody>
      </p:sp>
      <p:sp>
        <p:nvSpPr>
          <p:cNvPr id="4" name="TextBox 3">
            <a:extLst>
              <a:ext uri="{FF2B5EF4-FFF2-40B4-BE49-F238E27FC236}">
                <a16:creationId xmlns:a16="http://schemas.microsoft.com/office/drawing/2014/main" id="{06921484-44A5-B05F-3FEE-C94BDFE22E19}"/>
              </a:ext>
            </a:extLst>
          </p:cNvPr>
          <p:cNvSpPr txBox="1"/>
          <p:nvPr/>
        </p:nvSpPr>
        <p:spPr>
          <a:xfrm>
            <a:off x="685800" y="1320225"/>
            <a:ext cx="6504214" cy="1631216"/>
          </a:xfrm>
          <a:prstGeom prst="rect">
            <a:avLst/>
          </a:prstGeom>
          <a:noFill/>
        </p:spPr>
        <p:txBody>
          <a:bodyPr wrap="square">
            <a:spAutoFit/>
          </a:bodyPr>
          <a:lstStyle/>
          <a:p>
            <a:pPr>
              <a:buFont typeface="Arial" panose="020B0604020202020204" pitchFamily="34" charset="0"/>
              <a:buChar char="•"/>
            </a:pPr>
            <a:r>
              <a:rPr lang="vi-VN" sz="2000" b="1" dirty="0"/>
              <a:t>Khái niệm cơ bản về mạng nơron nhân tạo</a:t>
            </a:r>
            <a:r>
              <a:rPr lang="vi-VN" sz="2000" dirty="0"/>
              <a:t>: Cấu trúc bao gồm lớp đầu vào, lớp ẩn và lớp đầu ra.</a:t>
            </a:r>
          </a:p>
          <a:p>
            <a:pPr>
              <a:buFont typeface="Arial" panose="020B0604020202020204" pitchFamily="34" charset="0"/>
              <a:buChar char="•"/>
            </a:pPr>
            <a:r>
              <a:rPr lang="vi-VN" sz="2000" b="1" dirty="0"/>
              <a:t>Ứng dụng trong dự đoán bệnh tiểu đường</a:t>
            </a:r>
            <a:r>
              <a:rPr lang="vi-VN" sz="2000" dirty="0"/>
              <a:t>: Tự động học các mẫu phức tạp từ dữ liệu y tế.</a:t>
            </a:r>
          </a:p>
          <a:p>
            <a:endParaRPr lang="en-US" sz="2000" dirty="0"/>
          </a:p>
        </p:txBody>
      </p:sp>
      <p:pic>
        <p:nvPicPr>
          <p:cNvPr id="7" name="Picture 6">
            <a:extLst>
              <a:ext uri="{FF2B5EF4-FFF2-40B4-BE49-F238E27FC236}">
                <a16:creationId xmlns:a16="http://schemas.microsoft.com/office/drawing/2014/main" id="{6C20EBA9-5765-CD0A-AB5E-8BA6BC949793}"/>
              </a:ext>
            </a:extLst>
          </p:cNvPr>
          <p:cNvPicPr>
            <a:picLocks noChangeAspect="1"/>
          </p:cNvPicPr>
          <p:nvPr/>
        </p:nvPicPr>
        <p:blipFill rotWithShape="1">
          <a:blip r:embed="rId3"/>
          <a:srcRect t="18671"/>
          <a:stretch/>
        </p:blipFill>
        <p:spPr bwMode="auto">
          <a:xfrm>
            <a:off x="1946576" y="3261375"/>
            <a:ext cx="5243437" cy="2406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7908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E79B2913-9727-028A-10D6-0649789C74FA}"/>
              </a:ext>
            </a:extLst>
          </p:cNvPr>
          <p:cNvSpPr txBox="1"/>
          <p:nvPr/>
        </p:nvSpPr>
        <p:spPr>
          <a:xfrm>
            <a:off x="326571" y="195943"/>
            <a:ext cx="6379029" cy="584775"/>
          </a:xfrm>
          <a:prstGeom prst="rect">
            <a:avLst/>
          </a:prstGeom>
          <a:noFill/>
        </p:spPr>
        <p:txBody>
          <a:bodyPr wrap="square" rtlCol="0">
            <a:spAutoFit/>
          </a:bodyPr>
          <a:lstStyle/>
          <a:p>
            <a:r>
              <a:rPr lang="en-US" sz="3200" dirty="0">
                <a:solidFill>
                  <a:schemeClr val="bg1"/>
                </a:solidFill>
              </a:rPr>
              <a:t>4.2 </a:t>
            </a:r>
            <a:r>
              <a:rPr lang="en-US" sz="3200" dirty="0" err="1">
                <a:solidFill>
                  <a:schemeClr val="bg1"/>
                </a:solidFill>
              </a:rPr>
              <a:t>Xây</a:t>
            </a:r>
            <a:r>
              <a:rPr lang="en-US" sz="3200" dirty="0">
                <a:solidFill>
                  <a:schemeClr val="bg1"/>
                </a:solidFill>
              </a:rPr>
              <a:t> </a:t>
            </a:r>
            <a:r>
              <a:rPr lang="en-US" sz="3200" dirty="0" err="1">
                <a:solidFill>
                  <a:schemeClr val="bg1"/>
                </a:solidFill>
              </a:rPr>
              <a:t>dựng</a:t>
            </a:r>
            <a:r>
              <a:rPr lang="en-US" sz="3200" dirty="0">
                <a:solidFill>
                  <a:schemeClr val="bg1"/>
                </a:solidFill>
              </a:rPr>
              <a:t> </a:t>
            </a:r>
            <a:r>
              <a:rPr lang="en-US" sz="3200" dirty="0" err="1">
                <a:solidFill>
                  <a:schemeClr val="bg1"/>
                </a:solidFill>
              </a:rPr>
              <a:t>mô</a:t>
            </a:r>
            <a:r>
              <a:rPr lang="en-US" sz="3200" dirty="0">
                <a:solidFill>
                  <a:schemeClr val="bg1"/>
                </a:solidFill>
              </a:rPr>
              <a:t> </a:t>
            </a:r>
            <a:r>
              <a:rPr lang="en-US" sz="3200" dirty="0" err="1">
                <a:solidFill>
                  <a:schemeClr val="bg1"/>
                </a:solidFill>
              </a:rPr>
              <a:t>hình</a:t>
            </a:r>
            <a:endParaRPr lang="en-US" sz="3200" dirty="0">
              <a:solidFill>
                <a:schemeClr val="bg1"/>
              </a:solidFill>
            </a:endParaRPr>
          </a:p>
        </p:txBody>
      </p:sp>
      <p:sp>
        <p:nvSpPr>
          <p:cNvPr id="7" name="TextBox 6">
            <a:extLst>
              <a:ext uri="{FF2B5EF4-FFF2-40B4-BE49-F238E27FC236}">
                <a16:creationId xmlns:a16="http://schemas.microsoft.com/office/drawing/2014/main" id="{BCA7A2F5-B2B8-253E-3D1D-D9901EF8DB71}"/>
              </a:ext>
            </a:extLst>
          </p:cNvPr>
          <p:cNvSpPr txBox="1"/>
          <p:nvPr/>
        </p:nvSpPr>
        <p:spPr>
          <a:xfrm>
            <a:off x="549729" y="1262390"/>
            <a:ext cx="4953000" cy="707886"/>
          </a:xfrm>
          <a:prstGeom prst="rect">
            <a:avLst/>
          </a:prstGeom>
          <a:noFill/>
        </p:spPr>
        <p:txBody>
          <a:bodyPr wrap="square">
            <a:spAutoFit/>
          </a:bodyPr>
          <a:lstStyle/>
          <a:p>
            <a:r>
              <a:rPr lang="en-US" sz="2000" dirty="0"/>
              <a:t>Import </a:t>
            </a:r>
            <a:r>
              <a:rPr lang="en-US" sz="2000" dirty="0" err="1"/>
              <a:t>các</a:t>
            </a:r>
            <a:r>
              <a:rPr lang="en-US" sz="2000" dirty="0"/>
              <a:t> </a:t>
            </a:r>
            <a:r>
              <a:rPr lang="en-US" sz="2000" dirty="0" err="1"/>
              <a:t>thư</a:t>
            </a:r>
            <a:r>
              <a:rPr lang="en-US" sz="2000" dirty="0"/>
              <a:t> </a:t>
            </a:r>
            <a:r>
              <a:rPr lang="en-US" sz="2000" dirty="0" err="1"/>
              <a:t>viện</a:t>
            </a:r>
            <a:r>
              <a:rPr lang="en-US" sz="2000" dirty="0"/>
              <a:t> </a:t>
            </a:r>
            <a:r>
              <a:rPr lang="en-US" sz="2000" dirty="0" err="1"/>
              <a:t>cần</a:t>
            </a:r>
            <a:r>
              <a:rPr lang="en-US" sz="2000" dirty="0"/>
              <a:t> </a:t>
            </a:r>
            <a:r>
              <a:rPr lang="en-US" sz="2000" dirty="0" err="1"/>
              <a:t>thiết</a:t>
            </a:r>
            <a:r>
              <a:rPr lang="en-US" sz="2000" dirty="0"/>
              <a:t>:</a:t>
            </a:r>
          </a:p>
          <a:p>
            <a:endParaRPr lang="en-US" sz="2000" dirty="0"/>
          </a:p>
        </p:txBody>
      </p:sp>
      <p:pic>
        <p:nvPicPr>
          <p:cNvPr id="8" name="Picture 7">
            <a:extLst>
              <a:ext uri="{FF2B5EF4-FFF2-40B4-BE49-F238E27FC236}">
                <a16:creationId xmlns:a16="http://schemas.microsoft.com/office/drawing/2014/main" id="{578BEAA9-8A3C-3DB2-0A93-671A6F5E0F5D}"/>
              </a:ext>
            </a:extLst>
          </p:cNvPr>
          <p:cNvPicPr>
            <a:picLocks noChangeAspect="1"/>
          </p:cNvPicPr>
          <p:nvPr/>
        </p:nvPicPr>
        <p:blipFill rotWithShape="1">
          <a:blip r:embed="rId3"/>
          <a:srcRect b="55324"/>
          <a:stretch/>
        </p:blipFill>
        <p:spPr bwMode="auto">
          <a:xfrm>
            <a:off x="669621" y="1735072"/>
            <a:ext cx="5927121" cy="1128002"/>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558B72F-2411-8621-941A-2C76C4FCCD7C}"/>
              </a:ext>
            </a:extLst>
          </p:cNvPr>
          <p:cNvPicPr>
            <a:picLocks noChangeAspect="1"/>
          </p:cNvPicPr>
          <p:nvPr/>
        </p:nvPicPr>
        <p:blipFill>
          <a:blip r:embed="rId4"/>
          <a:stretch>
            <a:fillRect/>
          </a:stretch>
        </p:blipFill>
        <p:spPr>
          <a:xfrm>
            <a:off x="669620" y="2863075"/>
            <a:ext cx="5927121" cy="892798"/>
          </a:xfrm>
          <a:prstGeom prst="rect">
            <a:avLst/>
          </a:prstGeom>
        </p:spPr>
      </p:pic>
      <p:pic>
        <p:nvPicPr>
          <p:cNvPr id="4" name="Picture 3">
            <a:extLst>
              <a:ext uri="{FF2B5EF4-FFF2-40B4-BE49-F238E27FC236}">
                <a16:creationId xmlns:a16="http://schemas.microsoft.com/office/drawing/2014/main" id="{2F46E6D5-942A-0F03-91E7-146D9398B6F5}"/>
              </a:ext>
            </a:extLst>
          </p:cNvPr>
          <p:cNvPicPr>
            <a:picLocks noChangeAspect="1"/>
          </p:cNvPicPr>
          <p:nvPr/>
        </p:nvPicPr>
        <p:blipFill>
          <a:blip r:embed="rId5"/>
          <a:stretch>
            <a:fillRect/>
          </a:stretch>
        </p:blipFill>
        <p:spPr>
          <a:xfrm>
            <a:off x="669619" y="3755873"/>
            <a:ext cx="6210151" cy="2401230"/>
          </a:xfrm>
          <a:prstGeom prst="rect">
            <a:avLst/>
          </a:prstGeom>
        </p:spPr>
      </p:pic>
    </p:spTree>
    <p:extLst>
      <p:ext uri="{BB962C8B-B14F-4D97-AF65-F5344CB8AC3E}">
        <p14:creationId xmlns:p14="http://schemas.microsoft.com/office/powerpoint/2010/main" val="21437671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4566F-EE1D-6A2D-2D68-CF422847CF4E}"/>
              </a:ext>
            </a:extLst>
          </p:cNvPr>
          <p:cNvSpPr txBox="1"/>
          <p:nvPr/>
        </p:nvSpPr>
        <p:spPr>
          <a:xfrm>
            <a:off x="972615" y="1122744"/>
            <a:ext cx="5943600" cy="1384995"/>
          </a:xfrm>
          <a:prstGeom prst="rect">
            <a:avLst/>
          </a:prstGeom>
          <a:noFill/>
        </p:spPr>
        <p:txBody>
          <a:bodyPr wrap="square" rtlCol="0">
            <a:spAutoFit/>
          </a:bodyPr>
          <a:lstStyle/>
          <a:p>
            <a:r>
              <a:rPr lang="en-US" sz="2800" dirty="0" err="1"/>
              <a:t>Tổng</a:t>
            </a:r>
            <a:r>
              <a:rPr lang="en-US" sz="2800" dirty="0"/>
              <a:t> </a:t>
            </a:r>
            <a:r>
              <a:rPr lang="en-US" sz="2800" dirty="0" err="1"/>
              <a:t>quan</a:t>
            </a:r>
            <a:r>
              <a:rPr lang="en-US" sz="2800" dirty="0"/>
              <a:t> </a:t>
            </a:r>
            <a:r>
              <a:rPr lang="en-US" sz="2800" dirty="0" err="1"/>
              <a:t>cấu</a:t>
            </a:r>
            <a:r>
              <a:rPr lang="en-US" sz="2800" dirty="0"/>
              <a:t> </a:t>
            </a:r>
            <a:r>
              <a:rPr lang="en-US" sz="2800" dirty="0" err="1"/>
              <a:t>trúc</a:t>
            </a:r>
            <a:r>
              <a:rPr lang="en-US" sz="2800" dirty="0"/>
              <a:t> </a:t>
            </a:r>
            <a:r>
              <a:rPr lang="en-US" sz="2800" dirty="0" err="1"/>
              <a:t>mạng</a:t>
            </a:r>
            <a:r>
              <a:rPr lang="en-US" sz="2800" dirty="0"/>
              <a:t> </a:t>
            </a:r>
            <a:r>
              <a:rPr lang="en-US" sz="2800" dirty="0" err="1"/>
              <a:t>nơ</a:t>
            </a:r>
            <a:r>
              <a:rPr lang="en-US" sz="2800" dirty="0"/>
              <a:t> </a:t>
            </a:r>
            <a:r>
              <a:rPr lang="en-US" sz="2800" dirty="0" err="1"/>
              <a:t>ron</a:t>
            </a:r>
            <a:r>
              <a:rPr lang="en-US" sz="2800" dirty="0"/>
              <a:t> </a:t>
            </a:r>
            <a:r>
              <a:rPr lang="en-US" sz="2800" dirty="0" err="1"/>
              <a:t>vừa</a:t>
            </a:r>
            <a:r>
              <a:rPr lang="en-US" sz="2800" dirty="0"/>
              <a:t> </a:t>
            </a:r>
            <a:r>
              <a:rPr lang="en-US" sz="2800" dirty="0" err="1"/>
              <a:t>xây</a:t>
            </a:r>
            <a:r>
              <a:rPr lang="en-US" sz="2800" dirty="0"/>
              <a:t> </a:t>
            </a:r>
            <a:r>
              <a:rPr lang="en-US" sz="2800" dirty="0" err="1"/>
              <a:t>dựng</a:t>
            </a:r>
            <a:endParaRPr lang="en-US" sz="2800" dirty="0"/>
          </a:p>
          <a:p>
            <a:endParaRPr lang="en-US" sz="2800" dirty="0"/>
          </a:p>
        </p:txBody>
      </p:sp>
      <p:pic>
        <p:nvPicPr>
          <p:cNvPr id="4" name="Picture 3">
            <a:extLst>
              <a:ext uri="{FF2B5EF4-FFF2-40B4-BE49-F238E27FC236}">
                <a16:creationId xmlns:a16="http://schemas.microsoft.com/office/drawing/2014/main" id="{72933B58-3A57-FD7A-967F-2D2AECDF0E5E}"/>
              </a:ext>
            </a:extLst>
          </p:cNvPr>
          <p:cNvPicPr>
            <a:picLocks noChangeAspect="1"/>
          </p:cNvPicPr>
          <p:nvPr/>
        </p:nvPicPr>
        <p:blipFill>
          <a:blip r:embed="rId2"/>
          <a:stretch>
            <a:fillRect/>
          </a:stretch>
        </p:blipFill>
        <p:spPr>
          <a:xfrm>
            <a:off x="972615" y="2507739"/>
            <a:ext cx="6546618" cy="2793604"/>
          </a:xfrm>
          <a:prstGeom prst="rect">
            <a:avLst/>
          </a:prstGeom>
        </p:spPr>
      </p:pic>
    </p:spTree>
    <p:extLst>
      <p:ext uri="{BB962C8B-B14F-4D97-AF65-F5344CB8AC3E}">
        <p14:creationId xmlns:p14="http://schemas.microsoft.com/office/powerpoint/2010/main" val="2829575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3BCB10CD-CE4D-DD14-267D-AF5CDC11E774}"/>
              </a:ext>
            </a:extLst>
          </p:cNvPr>
          <p:cNvSpPr txBox="1"/>
          <p:nvPr/>
        </p:nvSpPr>
        <p:spPr>
          <a:xfrm>
            <a:off x="522514" y="348343"/>
            <a:ext cx="3145972" cy="584775"/>
          </a:xfrm>
          <a:prstGeom prst="rect">
            <a:avLst/>
          </a:prstGeom>
          <a:noFill/>
        </p:spPr>
        <p:txBody>
          <a:bodyPr wrap="square" rtlCol="0">
            <a:spAutoFit/>
          </a:bodyPr>
          <a:lstStyle/>
          <a:p>
            <a:r>
              <a:rPr lang="en-US" sz="3200" dirty="0">
                <a:solidFill>
                  <a:schemeClr val="bg1"/>
                </a:solidFill>
              </a:rPr>
              <a:t>4.3 </a:t>
            </a:r>
            <a:r>
              <a:rPr lang="en-US" sz="3200" dirty="0" err="1">
                <a:solidFill>
                  <a:schemeClr val="bg1"/>
                </a:solidFill>
              </a:rPr>
              <a:t>Kết</a:t>
            </a:r>
            <a:r>
              <a:rPr lang="en-US" sz="3200" dirty="0">
                <a:solidFill>
                  <a:schemeClr val="bg1"/>
                </a:solidFill>
              </a:rPr>
              <a:t> </a:t>
            </a:r>
            <a:r>
              <a:rPr lang="en-US" sz="3200" dirty="0" err="1">
                <a:solidFill>
                  <a:schemeClr val="bg1"/>
                </a:solidFill>
              </a:rPr>
              <a:t>quả</a:t>
            </a:r>
            <a:endParaRPr lang="en-US" sz="3200" dirty="0">
              <a:solidFill>
                <a:schemeClr val="bg1"/>
              </a:solidFill>
            </a:endParaRPr>
          </a:p>
        </p:txBody>
      </p:sp>
      <p:sp>
        <p:nvSpPr>
          <p:cNvPr id="7" name="TextBox 6">
            <a:extLst>
              <a:ext uri="{FF2B5EF4-FFF2-40B4-BE49-F238E27FC236}">
                <a16:creationId xmlns:a16="http://schemas.microsoft.com/office/drawing/2014/main" id="{79BD399C-3710-4F05-2553-8568B970924B}"/>
              </a:ext>
            </a:extLst>
          </p:cNvPr>
          <p:cNvSpPr txBox="1"/>
          <p:nvPr/>
        </p:nvSpPr>
        <p:spPr>
          <a:xfrm>
            <a:off x="420143" y="2156153"/>
            <a:ext cx="8958944" cy="400110"/>
          </a:xfrm>
          <a:prstGeom prst="rect">
            <a:avLst/>
          </a:prstGeom>
          <a:noFill/>
        </p:spPr>
        <p:txBody>
          <a:bodyPr wrap="square">
            <a:spAutoFit/>
          </a:bodyPr>
          <a:lstStyle/>
          <a:p>
            <a:r>
              <a:rPr lang="en-US" sz="2000" dirty="0" err="1"/>
              <a:t>Hiệu</a:t>
            </a:r>
            <a:r>
              <a:rPr lang="en-US" sz="2000" dirty="0"/>
              <a:t> </a:t>
            </a:r>
            <a:r>
              <a:rPr lang="en-US" sz="2000" dirty="0" err="1"/>
              <a:t>suất</a:t>
            </a:r>
            <a:r>
              <a:rPr lang="en-US" sz="2000" dirty="0"/>
              <a:t> </a:t>
            </a:r>
            <a:r>
              <a:rPr lang="en-US" sz="2000" dirty="0" err="1"/>
              <a:t>của</a:t>
            </a:r>
            <a:r>
              <a:rPr lang="en-US" sz="2000" dirty="0"/>
              <a:t> </a:t>
            </a:r>
            <a:r>
              <a:rPr lang="en-US" sz="2000" dirty="0" err="1"/>
              <a:t>mô</a:t>
            </a:r>
            <a:r>
              <a:rPr lang="en-US" sz="2000" dirty="0"/>
              <a:t> </a:t>
            </a:r>
            <a:r>
              <a:rPr lang="en-US" sz="2000" dirty="0" err="1"/>
              <a:t>hình</a:t>
            </a:r>
            <a:r>
              <a:rPr lang="en-US" sz="2000" dirty="0"/>
              <a:t> </a:t>
            </a:r>
            <a:r>
              <a:rPr lang="en-US" sz="2000" dirty="0" err="1"/>
              <a:t>được</a:t>
            </a:r>
            <a:r>
              <a:rPr lang="en-US" sz="2000" dirty="0"/>
              <a:t> </a:t>
            </a:r>
            <a:r>
              <a:rPr lang="en-US" sz="2000" dirty="0" err="1"/>
              <a:t>trình</a:t>
            </a:r>
            <a:r>
              <a:rPr lang="en-US" sz="2000" dirty="0"/>
              <a:t> </a:t>
            </a:r>
            <a:r>
              <a:rPr lang="en-US" sz="2000" dirty="0" err="1"/>
              <a:t>bày</a:t>
            </a:r>
            <a:r>
              <a:rPr lang="en-US" sz="2000" dirty="0"/>
              <a:t> qua </a:t>
            </a:r>
            <a:r>
              <a:rPr lang="en-US" sz="2000" dirty="0" err="1"/>
              <a:t>các</a:t>
            </a:r>
            <a:r>
              <a:rPr lang="en-US" sz="2000" dirty="0"/>
              <a:t> </a:t>
            </a:r>
            <a:r>
              <a:rPr lang="en-US" sz="2000" dirty="0" err="1"/>
              <a:t>chỉ</a:t>
            </a:r>
            <a:r>
              <a:rPr lang="en-US" sz="2000" dirty="0"/>
              <a:t> </a:t>
            </a:r>
            <a:r>
              <a:rPr lang="en-US" sz="2000" dirty="0" err="1"/>
              <a:t>số</a:t>
            </a:r>
            <a:r>
              <a:rPr lang="en-US" sz="2000" dirty="0"/>
              <a:t> Accuracy</a:t>
            </a:r>
          </a:p>
        </p:txBody>
      </p:sp>
      <p:pic>
        <p:nvPicPr>
          <p:cNvPr id="4" name="Picture 3">
            <a:extLst>
              <a:ext uri="{FF2B5EF4-FFF2-40B4-BE49-F238E27FC236}">
                <a16:creationId xmlns:a16="http://schemas.microsoft.com/office/drawing/2014/main" id="{BAACC5A6-53F5-DF9E-83C2-833CE5A0911F}"/>
              </a:ext>
            </a:extLst>
          </p:cNvPr>
          <p:cNvPicPr>
            <a:picLocks noChangeAspect="1"/>
          </p:cNvPicPr>
          <p:nvPr/>
        </p:nvPicPr>
        <p:blipFill>
          <a:blip r:embed="rId3"/>
          <a:stretch>
            <a:fillRect/>
          </a:stretch>
        </p:blipFill>
        <p:spPr>
          <a:xfrm>
            <a:off x="420143" y="3233057"/>
            <a:ext cx="6710000" cy="1513114"/>
          </a:xfrm>
          <a:prstGeom prst="rect">
            <a:avLst/>
          </a:prstGeom>
        </p:spPr>
      </p:pic>
    </p:spTree>
    <p:extLst>
      <p:ext uri="{BB962C8B-B14F-4D97-AF65-F5344CB8AC3E}">
        <p14:creationId xmlns:p14="http://schemas.microsoft.com/office/powerpoint/2010/main" val="2946403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B6826023-5C29-9C93-91B9-1CCC1659FC4A}"/>
              </a:ext>
            </a:extLst>
          </p:cNvPr>
          <p:cNvSpPr txBox="1"/>
          <p:nvPr/>
        </p:nvSpPr>
        <p:spPr>
          <a:xfrm>
            <a:off x="609600" y="185057"/>
            <a:ext cx="4341812" cy="584775"/>
          </a:xfrm>
          <a:prstGeom prst="rect">
            <a:avLst/>
          </a:prstGeom>
          <a:noFill/>
        </p:spPr>
        <p:txBody>
          <a:bodyPr wrap="square" rtlCol="0">
            <a:spAutoFit/>
          </a:bodyPr>
          <a:lstStyle/>
          <a:p>
            <a:r>
              <a:rPr lang="en-US" sz="3200" dirty="0">
                <a:solidFill>
                  <a:schemeClr val="bg1"/>
                </a:solidFill>
              </a:rPr>
              <a:t>5: </a:t>
            </a:r>
            <a:r>
              <a:rPr lang="en-US" sz="3200" dirty="0" err="1">
                <a:solidFill>
                  <a:schemeClr val="bg1"/>
                </a:solidFill>
              </a:rPr>
              <a:t>Tổng</a:t>
            </a:r>
            <a:r>
              <a:rPr lang="en-US" sz="3200" dirty="0">
                <a:solidFill>
                  <a:schemeClr val="bg1"/>
                </a:solidFill>
              </a:rPr>
              <a:t> </a:t>
            </a:r>
            <a:r>
              <a:rPr lang="en-US" sz="3200" dirty="0" err="1">
                <a:solidFill>
                  <a:schemeClr val="bg1"/>
                </a:solidFill>
              </a:rPr>
              <a:t>kết</a:t>
            </a:r>
            <a:endParaRPr lang="en-US" sz="3200" dirty="0">
              <a:solidFill>
                <a:schemeClr val="bg1"/>
              </a:solidFill>
            </a:endParaRPr>
          </a:p>
        </p:txBody>
      </p:sp>
      <p:sp>
        <p:nvSpPr>
          <p:cNvPr id="7" name="TextBox 6">
            <a:extLst>
              <a:ext uri="{FF2B5EF4-FFF2-40B4-BE49-F238E27FC236}">
                <a16:creationId xmlns:a16="http://schemas.microsoft.com/office/drawing/2014/main" id="{67C88A5C-998B-DC01-34AA-11ED5FE2B0D6}"/>
              </a:ext>
            </a:extLst>
          </p:cNvPr>
          <p:cNvSpPr txBox="1"/>
          <p:nvPr/>
        </p:nvSpPr>
        <p:spPr>
          <a:xfrm>
            <a:off x="473528" y="1402769"/>
            <a:ext cx="6395357" cy="400110"/>
          </a:xfrm>
          <a:prstGeom prst="rect">
            <a:avLst/>
          </a:prstGeom>
          <a:noFill/>
        </p:spPr>
        <p:txBody>
          <a:bodyPr wrap="square">
            <a:spAutoFit/>
          </a:bodyPr>
          <a:lstStyle/>
          <a:p>
            <a:r>
              <a:rPr lang="en-US" sz="2000" dirty="0" err="1"/>
              <a:t>Chúng</a:t>
            </a:r>
            <a:r>
              <a:rPr lang="en-US" sz="2000" dirty="0"/>
              <a:t> ta </a:t>
            </a:r>
            <a:r>
              <a:rPr lang="en-US" sz="2000" dirty="0" err="1"/>
              <a:t>có</a:t>
            </a:r>
            <a:r>
              <a:rPr lang="en-US" sz="2000" dirty="0"/>
              <a:t> </a:t>
            </a:r>
            <a:r>
              <a:rPr lang="en-US" sz="2000" dirty="0" err="1"/>
              <a:t>đồ</a:t>
            </a:r>
            <a:r>
              <a:rPr lang="en-US" sz="2000" dirty="0"/>
              <a:t> </a:t>
            </a:r>
            <a:r>
              <a:rPr lang="en-US" sz="2000" dirty="0" err="1"/>
              <a:t>thị</a:t>
            </a:r>
            <a:r>
              <a:rPr lang="en-US" sz="2000" dirty="0"/>
              <a:t> so </a:t>
            </a:r>
            <a:r>
              <a:rPr lang="en-US" sz="2000" dirty="0" err="1"/>
              <a:t>sánh</a:t>
            </a:r>
            <a:r>
              <a:rPr lang="en-US" sz="2000" dirty="0"/>
              <a:t> </a:t>
            </a:r>
            <a:r>
              <a:rPr lang="en-US" sz="2000" dirty="0" err="1"/>
              <a:t>hiệu</a:t>
            </a:r>
            <a:r>
              <a:rPr lang="en-US" sz="2000" dirty="0"/>
              <a:t> </a:t>
            </a:r>
            <a:r>
              <a:rPr lang="en-US" sz="2000" dirty="0" err="1"/>
              <a:t>suất</a:t>
            </a:r>
            <a:r>
              <a:rPr lang="en-US" sz="2000" dirty="0"/>
              <a:t> 3 </a:t>
            </a:r>
            <a:r>
              <a:rPr lang="en-US" sz="2000" dirty="0" err="1"/>
              <a:t>mô</a:t>
            </a:r>
            <a:r>
              <a:rPr lang="en-US" sz="2000" dirty="0"/>
              <a:t> </a:t>
            </a:r>
            <a:r>
              <a:rPr lang="en-US" sz="2000" dirty="0" err="1"/>
              <a:t>hình</a:t>
            </a:r>
            <a:endParaRPr lang="en-US" sz="2000" dirty="0"/>
          </a:p>
        </p:txBody>
      </p:sp>
      <p:pic>
        <p:nvPicPr>
          <p:cNvPr id="8" name="Picture 7">
            <a:extLst>
              <a:ext uri="{FF2B5EF4-FFF2-40B4-BE49-F238E27FC236}">
                <a16:creationId xmlns:a16="http://schemas.microsoft.com/office/drawing/2014/main" id="{8FF4F5FC-C34F-E833-3CF2-E612EA842F5E}"/>
              </a:ext>
            </a:extLst>
          </p:cNvPr>
          <p:cNvPicPr>
            <a:picLocks noChangeAspect="1"/>
          </p:cNvPicPr>
          <p:nvPr/>
        </p:nvPicPr>
        <p:blipFill>
          <a:blip r:embed="rId3"/>
          <a:stretch>
            <a:fillRect/>
          </a:stretch>
        </p:blipFill>
        <p:spPr>
          <a:xfrm>
            <a:off x="609599" y="2234882"/>
            <a:ext cx="7815943" cy="3969975"/>
          </a:xfrm>
          <a:prstGeom prst="rect">
            <a:avLst/>
          </a:prstGeom>
        </p:spPr>
      </p:pic>
    </p:spTree>
    <p:extLst>
      <p:ext uri="{BB962C8B-B14F-4D97-AF65-F5344CB8AC3E}">
        <p14:creationId xmlns:p14="http://schemas.microsoft.com/office/powerpoint/2010/main" val="683988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D2A50-AC8F-4B65-0C31-82FE343930DA}"/>
              </a:ext>
            </a:extLst>
          </p:cNvPr>
          <p:cNvSpPr txBox="1"/>
          <p:nvPr/>
        </p:nvSpPr>
        <p:spPr>
          <a:xfrm>
            <a:off x="685800" y="359228"/>
            <a:ext cx="4767943" cy="523220"/>
          </a:xfrm>
          <a:prstGeom prst="rect">
            <a:avLst/>
          </a:prstGeom>
          <a:noFill/>
        </p:spPr>
        <p:txBody>
          <a:bodyPr wrap="square" rtlCol="0">
            <a:spAutoFit/>
          </a:bodyPr>
          <a:lstStyle/>
          <a:p>
            <a:r>
              <a:rPr lang="en-US" sz="2800" dirty="0" err="1">
                <a:solidFill>
                  <a:schemeClr val="bg1"/>
                </a:solidFill>
              </a:rPr>
              <a:t>Cải</a:t>
            </a:r>
            <a:r>
              <a:rPr lang="en-US" sz="2800" dirty="0">
                <a:solidFill>
                  <a:schemeClr val="bg1"/>
                </a:solidFill>
              </a:rPr>
              <a:t> </a:t>
            </a:r>
            <a:r>
              <a:rPr lang="en-US" sz="2800" dirty="0" err="1">
                <a:solidFill>
                  <a:schemeClr val="bg1"/>
                </a:solidFill>
              </a:rPr>
              <a:t>tiến</a:t>
            </a:r>
            <a:r>
              <a:rPr lang="en-US" sz="2800" dirty="0">
                <a:solidFill>
                  <a:schemeClr val="bg1"/>
                </a:solidFill>
              </a:rPr>
              <a:t> </a:t>
            </a:r>
            <a:r>
              <a:rPr lang="en-US" sz="2800" dirty="0" err="1">
                <a:solidFill>
                  <a:schemeClr val="bg1"/>
                </a:solidFill>
              </a:rPr>
              <a:t>mô</a:t>
            </a:r>
            <a:r>
              <a:rPr lang="en-US" sz="2800" dirty="0">
                <a:solidFill>
                  <a:schemeClr val="bg1"/>
                </a:solidFill>
              </a:rPr>
              <a:t> </a:t>
            </a:r>
            <a:r>
              <a:rPr lang="en-US" sz="2800" dirty="0" err="1">
                <a:solidFill>
                  <a:schemeClr val="bg1"/>
                </a:solidFill>
              </a:rPr>
              <a:t>hình</a:t>
            </a:r>
            <a:endParaRPr lang="en-US" sz="2800" dirty="0">
              <a:solidFill>
                <a:schemeClr val="bg1"/>
              </a:solidFill>
            </a:endParaRPr>
          </a:p>
        </p:txBody>
      </p:sp>
      <p:sp>
        <p:nvSpPr>
          <p:cNvPr id="5" name="TextBox 4">
            <a:extLst>
              <a:ext uri="{FF2B5EF4-FFF2-40B4-BE49-F238E27FC236}">
                <a16:creationId xmlns:a16="http://schemas.microsoft.com/office/drawing/2014/main" id="{71734EC4-415A-0771-68B6-69576A4DB619}"/>
              </a:ext>
            </a:extLst>
          </p:cNvPr>
          <p:cNvSpPr txBox="1"/>
          <p:nvPr/>
        </p:nvSpPr>
        <p:spPr>
          <a:xfrm>
            <a:off x="575038" y="1458821"/>
            <a:ext cx="7208247" cy="707886"/>
          </a:xfrm>
          <a:prstGeom prst="rect">
            <a:avLst/>
          </a:prstGeom>
          <a:noFill/>
        </p:spPr>
        <p:txBody>
          <a:bodyPr wrap="square" rtlCol="0">
            <a:spAutoFit/>
          </a:bodyPr>
          <a:lstStyle/>
          <a:p>
            <a:r>
              <a:rPr lang="en-US" sz="2000" dirty="0"/>
              <a:t>Ta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hàm</a:t>
            </a:r>
            <a:r>
              <a:rPr lang="en-US" sz="2000" dirty="0"/>
              <a:t> </a:t>
            </a:r>
            <a:r>
              <a:rPr lang="en-US" sz="2000" dirty="0" err="1"/>
              <a:t>như</a:t>
            </a:r>
            <a:r>
              <a:rPr lang="en-US" sz="2000" dirty="0"/>
              <a:t> </a:t>
            </a:r>
            <a:r>
              <a:rPr lang="en-US" sz="2000" dirty="0" err="1"/>
              <a:t>Gridsearch</a:t>
            </a:r>
            <a:r>
              <a:rPr lang="en-US" sz="2000" dirty="0"/>
              <a:t>, </a:t>
            </a:r>
            <a:r>
              <a:rPr lang="en-US" sz="2000" dirty="0" err="1"/>
              <a:t>ParameterGrid</a:t>
            </a:r>
            <a:r>
              <a:rPr lang="en-US" sz="2000" dirty="0"/>
              <a:t> </a:t>
            </a:r>
            <a:r>
              <a:rPr lang="en-US" sz="2000" dirty="0" err="1"/>
              <a:t>để</a:t>
            </a:r>
            <a:r>
              <a:rPr lang="en-US" sz="2000" dirty="0"/>
              <a:t> </a:t>
            </a:r>
            <a:r>
              <a:rPr lang="en-US" sz="2000" dirty="0" err="1"/>
              <a:t>tìm</a:t>
            </a:r>
            <a:r>
              <a:rPr lang="en-US" sz="2000" dirty="0"/>
              <a:t> </a:t>
            </a:r>
            <a:r>
              <a:rPr lang="en-US" sz="2000" dirty="0" err="1"/>
              <a:t>các</a:t>
            </a:r>
            <a:r>
              <a:rPr lang="en-US" sz="2000" dirty="0"/>
              <a:t> </a:t>
            </a:r>
            <a:r>
              <a:rPr lang="en-US" sz="2000" dirty="0" err="1"/>
              <a:t>siêu</a:t>
            </a:r>
            <a:r>
              <a:rPr lang="en-US" sz="2000" dirty="0"/>
              <a:t> </a:t>
            </a:r>
            <a:r>
              <a:rPr lang="en-US" sz="2000" dirty="0" err="1"/>
              <a:t>tham</a:t>
            </a:r>
            <a:r>
              <a:rPr lang="en-US" sz="2000" dirty="0"/>
              <a:t> </a:t>
            </a:r>
            <a:r>
              <a:rPr lang="en-US" sz="2000" dirty="0" err="1"/>
              <a:t>số</a:t>
            </a:r>
            <a:r>
              <a:rPr lang="en-US" sz="2000" dirty="0"/>
              <a:t>, </a:t>
            </a:r>
            <a:r>
              <a:rPr lang="en-US" sz="2000" dirty="0" err="1"/>
              <a:t>sau</a:t>
            </a:r>
            <a:r>
              <a:rPr lang="en-US" sz="2000" dirty="0"/>
              <a:t> </a:t>
            </a:r>
            <a:r>
              <a:rPr lang="en-US" sz="2000" dirty="0" err="1"/>
              <a:t>đó</a:t>
            </a:r>
            <a:r>
              <a:rPr lang="en-US" sz="2000" dirty="0"/>
              <a:t> dung </a:t>
            </a:r>
            <a:r>
              <a:rPr lang="en-US" sz="2000" dirty="0" err="1"/>
              <a:t>nó</a:t>
            </a:r>
            <a:r>
              <a:rPr lang="en-US" sz="2000" dirty="0"/>
              <a:t> </a:t>
            </a:r>
            <a:r>
              <a:rPr lang="en-US" sz="2000" dirty="0" err="1"/>
              <a:t>để</a:t>
            </a:r>
            <a:r>
              <a:rPr lang="en-US" sz="2000" dirty="0"/>
              <a:t> </a:t>
            </a:r>
            <a:r>
              <a:rPr lang="en-US" sz="2000" dirty="0" err="1"/>
              <a:t>huấn</a:t>
            </a:r>
            <a:r>
              <a:rPr lang="en-US" sz="2000" dirty="0"/>
              <a:t> </a:t>
            </a:r>
            <a:r>
              <a:rPr lang="en-US" sz="2000" dirty="0" err="1"/>
              <a:t>luyện</a:t>
            </a:r>
            <a:r>
              <a:rPr lang="en-US" sz="2000" dirty="0"/>
              <a:t>  </a:t>
            </a:r>
            <a:r>
              <a:rPr lang="en-US" sz="2000" dirty="0" err="1"/>
              <a:t>lại</a:t>
            </a:r>
            <a:r>
              <a:rPr lang="en-US" sz="2000" dirty="0"/>
              <a:t> </a:t>
            </a:r>
            <a:r>
              <a:rPr lang="en-US" sz="2000" dirty="0" err="1"/>
              <a:t>mô</a:t>
            </a:r>
            <a:r>
              <a:rPr lang="en-US" sz="2000" dirty="0"/>
              <a:t> </a:t>
            </a:r>
            <a:r>
              <a:rPr lang="en-US" sz="2000" dirty="0" err="1"/>
              <a:t>hình</a:t>
            </a:r>
            <a:endParaRPr lang="en-US" sz="2000" dirty="0"/>
          </a:p>
        </p:txBody>
      </p:sp>
      <p:sp>
        <p:nvSpPr>
          <p:cNvPr id="9" name="TextBox 8">
            <a:extLst>
              <a:ext uri="{FF2B5EF4-FFF2-40B4-BE49-F238E27FC236}">
                <a16:creationId xmlns:a16="http://schemas.microsoft.com/office/drawing/2014/main" id="{4F289AD0-37B8-183C-4BD1-ACDE1E33AED1}"/>
              </a:ext>
            </a:extLst>
          </p:cNvPr>
          <p:cNvSpPr txBox="1"/>
          <p:nvPr/>
        </p:nvSpPr>
        <p:spPr>
          <a:xfrm>
            <a:off x="575038" y="2166707"/>
            <a:ext cx="5296639" cy="646331"/>
          </a:xfrm>
          <a:prstGeom prst="rect">
            <a:avLst/>
          </a:prstGeom>
          <a:noFill/>
        </p:spPr>
        <p:txBody>
          <a:bodyPr wrap="square" rtlCol="0">
            <a:spAutoFit/>
          </a:bodyPr>
          <a:lstStyle/>
          <a:p>
            <a:r>
              <a:rPr lang="en-US" sz="1800" dirty="0" err="1"/>
              <a:t>Kết</a:t>
            </a:r>
            <a:r>
              <a:rPr lang="en-US" sz="1800" dirty="0"/>
              <a:t> </a:t>
            </a:r>
            <a:r>
              <a:rPr lang="en-US" sz="1800" dirty="0" err="1"/>
              <a:t>quả</a:t>
            </a:r>
            <a:r>
              <a:rPr lang="en-US" sz="1800" dirty="0"/>
              <a:t> </a:t>
            </a:r>
            <a:r>
              <a:rPr lang="en-US" sz="1800" dirty="0" err="1"/>
              <a:t>sau</a:t>
            </a:r>
            <a:r>
              <a:rPr lang="en-US" sz="1800" dirty="0"/>
              <a:t> </a:t>
            </a:r>
            <a:r>
              <a:rPr lang="en-US" sz="1800" dirty="0" err="1"/>
              <a:t>khi</a:t>
            </a:r>
            <a:r>
              <a:rPr lang="en-US" sz="1800" dirty="0"/>
              <a:t> </a:t>
            </a:r>
            <a:r>
              <a:rPr lang="en-US" sz="1800" dirty="0" err="1"/>
              <a:t>cải</a:t>
            </a:r>
            <a:r>
              <a:rPr lang="en-US" sz="1800" dirty="0"/>
              <a:t> </a:t>
            </a:r>
            <a:r>
              <a:rPr lang="en-US" sz="1800" dirty="0" err="1"/>
              <a:t>tiến</a:t>
            </a:r>
            <a:endParaRPr lang="en-US" sz="1800" dirty="0"/>
          </a:p>
          <a:p>
            <a:r>
              <a:rPr lang="en-US" sz="1800" dirty="0" err="1"/>
              <a:t>Mô</a:t>
            </a:r>
            <a:r>
              <a:rPr lang="en-US" sz="1800" dirty="0"/>
              <a:t> </a:t>
            </a:r>
            <a:r>
              <a:rPr lang="en-US" sz="1800" dirty="0" err="1"/>
              <a:t>hình</a:t>
            </a:r>
            <a:r>
              <a:rPr lang="en-US" sz="1800" dirty="0"/>
              <a:t> </a:t>
            </a:r>
            <a:r>
              <a:rPr lang="en-US" sz="1800" dirty="0" err="1"/>
              <a:t>hồi</a:t>
            </a:r>
            <a:r>
              <a:rPr lang="en-US" sz="1800" dirty="0"/>
              <a:t> </a:t>
            </a:r>
            <a:r>
              <a:rPr lang="en-US" sz="1800" dirty="0" err="1"/>
              <a:t>quy</a:t>
            </a:r>
            <a:r>
              <a:rPr lang="en-US" sz="1800" dirty="0"/>
              <a:t> logistic </a:t>
            </a:r>
            <a:r>
              <a:rPr lang="en-US" sz="1800" dirty="0" err="1"/>
              <a:t>kết</a:t>
            </a:r>
            <a:r>
              <a:rPr lang="en-US" sz="1800" dirty="0"/>
              <a:t> </a:t>
            </a:r>
            <a:r>
              <a:rPr lang="en-US" sz="1800" dirty="0" err="1"/>
              <a:t>quả</a:t>
            </a:r>
            <a:r>
              <a:rPr lang="en-US" sz="1800" dirty="0"/>
              <a:t> </a:t>
            </a:r>
            <a:r>
              <a:rPr lang="en-US" sz="1800" dirty="0" err="1"/>
              <a:t>tăng</a:t>
            </a:r>
            <a:r>
              <a:rPr lang="en-US" sz="1800" dirty="0"/>
              <a:t> </a:t>
            </a:r>
            <a:r>
              <a:rPr lang="en-US" sz="1800" dirty="0" err="1"/>
              <a:t>lên</a:t>
            </a:r>
            <a:r>
              <a:rPr lang="en-US" sz="1800" dirty="0"/>
              <a:t> 1%</a:t>
            </a:r>
          </a:p>
        </p:txBody>
      </p:sp>
      <p:pic>
        <p:nvPicPr>
          <p:cNvPr id="11" name="Picture 10">
            <a:extLst>
              <a:ext uri="{FF2B5EF4-FFF2-40B4-BE49-F238E27FC236}">
                <a16:creationId xmlns:a16="http://schemas.microsoft.com/office/drawing/2014/main" id="{14BC785A-1851-3D4F-88AB-923B6732B0D2}"/>
              </a:ext>
            </a:extLst>
          </p:cNvPr>
          <p:cNvPicPr>
            <a:picLocks noChangeAspect="1"/>
          </p:cNvPicPr>
          <p:nvPr/>
        </p:nvPicPr>
        <p:blipFill>
          <a:blip r:embed="rId2"/>
          <a:stretch>
            <a:fillRect/>
          </a:stretch>
        </p:blipFill>
        <p:spPr>
          <a:xfrm>
            <a:off x="685800" y="2922546"/>
            <a:ext cx="4172532" cy="990738"/>
          </a:xfrm>
          <a:prstGeom prst="rect">
            <a:avLst/>
          </a:prstGeom>
        </p:spPr>
      </p:pic>
      <p:sp>
        <p:nvSpPr>
          <p:cNvPr id="16" name="TextBox 15">
            <a:extLst>
              <a:ext uri="{FF2B5EF4-FFF2-40B4-BE49-F238E27FC236}">
                <a16:creationId xmlns:a16="http://schemas.microsoft.com/office/drawing/2014/main" id="{A14CAF5C-11F6-4171-121D-4DB4B66583DC}"/>
              </a:ext>
            </a:extLst>
          </p:cNvPr>
          <p:cNvSpPr txBox="1"/>
          <p:nvPr/>
        </p:nvSpPr>
        <p:spPr>
          <a:xfrm>
            <a:off x="5187532" y="2443706"/>
            <a:ext cx="4478982" cy="369332"/>
          </a:xfrm>
          <a:prstGeom prst="rect">
            <a:avLst/>
          </a:prstGeom>
          <a:noFill/>
        </p:spPr>
        <p:txBody>
          <a:bodyPr wrap="square" rtlCol="0">
            <a:spAutoFit/>
          </a:bodyPr>
          <a:lstStyle/>
          <a:p>
            <a:r>
              <a:rPr lang="en-US" sz="1800" dirty="0" err="1"/>
              <a:t>Mô</a:t>
            </a:r>
            <a:r>
              <a:rPr lang="en-US" sz="1800" dirty="0"/>
              <a:t> </a:t>
            </a:r>
            <a:r>
              <a:rPr lang="en-US" sz="1800" dirty="0" err="1"/>
              <a:t>hình</a:t>
            </a:r>
            <a:r>
              <a:rPr lang="en-US" sz="1800" dirty="0"/>
              <a:t> random forest </a:t>
            </a:r>
            <a:r>
              <a:rPr lang="en-US" sz="1800" dirty="0" err="1"/>
              <a:t>kết</a:t>
            </a:r>
            <a:r>
              <a:rPr lang="en-US" sz="1800" dirty="0"/>
              <a:t> </a:t>
            </a:r>
            <a:r>
              <a:rPr lang="en-US" sz="1800" dirty="0" err="1"/>
              <a:t>quả</a:t>
            </a:r>
            <a:r>
              <a:rPr lang="en-US" sz="1800" dirty="0"/>
              <a:t> </a:t>
            </a:r>
            <a:r>
              <a:rPr lang="en-US" sz="1800" dirty="0" err="1"/>
              <a:t>tăng</a:t>
            </a:r>
            <a:r>
              <a:rPr lang="en-US" sz="1800" dirty="0"/>
              <a:t> 1%</a:t>
            </a:r>
          </a:p>
        </p:txBody>
      </p:sp>
      <p:pic>
        <p:nvPicPr>
          <p:cNvPr id="18" name="Picture 17">
            <a:extLst>
              <a:ext uri="{FF2B5EF4-FFF2-40B4-BE49-F238E27FC236}">
                <a16:creationId xmlns:a16="http://schemas.microsoft.com/office/drawing/2014/main" id="{3B7F8274-9AC9-97D5-6030-4A8E0A398F83}"/>
              </a:ext>
            </a:extLst>
          </p:cNvPr>
          <p:cNvPicPr>
            <a:picLocks noChangeAspect="1"/>
          </p:cNvPicPr>
          <p:nvPr/>
        </p:nvPicPr>
        <p:blipFill>
          <a:blip r:embed="rId3"/>
          <a:stretch>
            <a:fillRect/>
          </a:stretch>
        </p:blipFill>
        <p:spPr>
          <a:xfrm>
            <a:off x="5278764" y="2970083"/>
            <a:ext cx="4163006" cy="752580"/>
          </a:xfrm>
          <a:prstGeom prst="rect">
            <a:avLst/>
          </a:prstGeom>
        </p:spPr>
      </p:pic>
      <p:sp>
        <p:nvSpPr>
          <p:cNvPr id="19" name="TextBox 18">
            <a:extLst>
              <a:ext uri="{FF2B5EF4-FFF2-40B4-BE49-F238E27FC236}">
                <a16:creationId xmlns:a16="http://schemas.microsoft.com/office/drawing/2014/main" id="{519E04D9-58E4-F3A5-DCB9-BAB59415F0B7}"/>
              </a:ext>
            </a:extLst>
          </p:cNvPr>
          <p:cNvSpPr txBox="1"/>
          <p:nvPr/>
        </p:nvSpPr>
        <p:spPr>
          <a:xfrm>
            <a:off x="2645165" y="4243711"/>
            <a:ext cx="4612494" cy="338554"/>
          </a:xfrm>
          <a:prstGeom prst="rect">
            <a:avLst/>
          </a:prstGeom>
          <a:noFill/>
        </p:spPr>
        <p:txBody>
          <a:bodyPr wrap="square" rtlCol="0">
            <a:spAutoFit/>
          </a:bodyPr>
          <a:lstStyle/>
          <a:p>
            <a:r>
              <a:rPr lang="en-US" sz="1600" dirty="0" err="1"/>
              <a:t>Mô</a:t>
            </a:r>
            <a:r>
              <a:rPr lang="en-US" sz="1600" dirty="0"/>
              <a:t> </a:t>
            </a:r>
            <a:r>
              <a:rPr lang="en-US" sz="1600" dirty="0" err="1"/>
              <a:t>hình</a:t>
            </a:r>
            <a:r>
              <a:rPr lang="en-US" sz="1600" dirty="0"/>
              <a:t> </a:t>
            </a:r>
            <a:r>
              <a:rPr lang="en-US" sz="1600" dirty="0" err="1"/>
              <a:t>mạng</a:t>
            </a:r>
            <a:r>
              <a:rPr lang="en-US" sz="1600" dirty="0"/>
              <a:t> </a:t>
            </a:r>
            <a:r>
              <a:rPr lang="en-US" sz="1600" dirty="0" err="1"/>
              <a:t>nơ</a:t>
            </a:r>
            <a:r>
              <a:rPr lang="en-US" sz="1600" dirty="0"/>
              <a:t> </a:t>
            </a:r>
            <a:r>
              <a:rPr lang="en-US" sz="1600" dirty="0" err="1"/>
              <a:t>ron</a:t>
            </a:r>
            <a:r>
              <a:rPr lang="en-US" sz="1600" dirty="0"/>
              <a:t> </a:t>
            </a:r>
            <a:r>
              <a:rPr lang="en-US" sz="1600" dirty="0" err="1"/>
              <a:t>nhân</a:t>
            </a:r>
            <a:r>
              <a:rPr lang="en-US" sz="1600" dirty="0"/>
              <a:t> </a:t>
            </a:r>
            <a:r>
              <a:rPr lang="en-US" sz="1600" dirty="0" err="1"/>
              <a:t>tạo</a:t>
            </a:r>
            <a:r>
              <a:rPr lang="en-US" sz="1600" dirty="0"/>
              <a:t> </a:t>
            </a:r>
            <a:r>
              <a:rPr lang="en-US" sz="1600" dirty="0" err="1"/>
              <a:t>kết</a:t>
            </a:r>
            <a:r>
              <a:rPr lang="en-US" sz="1600" dirty="0"/>
              <a:t> </a:t>
            </a:r>
            <a:r>
              <a:rPr lang="en-US" sz="1600" dirty="0" err="1"/>
              <a:t>quả</a:t>
            </a:r>
            <a:r>
              <a:rPr lang="en-US" sz="1600" dirty="0"/>
              <a:t> </a:t>
            </a:r>
            <a:r>
              <a:rPr lang="en-US" sz="1600" dirty="0" err="1"/>
              <a:t>tăng</a:t>
            </a:r>
            <a:r>
              <a:rPr lang="en-US" sz="1600" dirty="0"/>
              <a:t> 4%</a:t>
            </a:r>
          </a:p>
        </p:txBody>
      </p:sp>
      <p:pic>
        <p:nvPicPr>
          <p:cNvPr id="23" name="Picture 22">
            <a:extLst>
              <a:ext uri="{FF2B5EF4-FFF2-40B4-BE49-F238E27FC236}">
                <a16:creationId xmlns:a16="http://schemas.microsoft.com/office/drawing/2014/main" id="{64950F20-8D97-7A94-D512-AF0EFAE30618}"/>
              </a:ext>
            </a:extLst>
          </p:cNvPr>
          <p:cNvPicPr>
            <a:picLocks noChangeAspect="1"/>
          </p:cNvPicPr>
          <p:nvPr/>
        </p:nvPicPr>
        <p:blipFill>
          <a:blip r:embed="rId4"/>
          <a:stretch>
            <a:fillRect/>
          </a:stretch>
        </p:blipFill>
        <p:spPr>
          <a:xfrm>
            <a:off x="1167982" y="4751479"/>
            <a:ext cx="8039100" cy="647700"/>
          </a:xfrm>
          <a:prstGeom prst="rect">
            <a:avLst/>
          </a:prstGeom>
        </p:spPr>
      </p:pic>
    </p:spTree>
    <p:extLst>
      <p:ext uri="{BB962C8B-B14F-4D97-AF65-F5344CB8AC3E}">
        <p14:creationId xmlns:p14="http://schemas.microsoft.com/office/powerpoint/2010/main" val="2928574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D64B07-7679-47CF-62E8-0EC19787A09D}"/>
              </a:ext>
            </a:extLst>
          </p:cNvPr>
          <p:cNvSpPr txBox="1"/>
          <p:nvPr/>
        </p:nvSpPr>
        <p:spPr>
          <a:xfrm flipH="1">
            <a:off x="696360" y="283029"/>
            <a:ext cx="4255052" cy="461665"/>
          </a:xfrm>
          <a:prstGeom prst="rect">
            <a:avLst/>
          </a:prstGeom>
          <a:noFill/>
        </p:spPr>
        <p:txBody>
          <a:bodyPr wrap="square" rtlCol="0">
            <a:spAutoFit/>
          </a:bodyPr>
          <a:lstStyle/>
          <a:p>
            <a:r>
              <a:rPr lang="en-US" sz="2400" dirty="0">
                <a:solidFill>
                  <a:schemeClr val="bg1"/>
                </a:solidFill>
              </a:rPr>
              <a:t>5.1 Giao </a:t>
            </a:r>
            <a:r>
              <a:rPr lang="en-US" sz="2400" dirty="0" err="1">
                <a:solidFill>
                  <a:schemeClr val="bg1"/>
                </a:solidFill>
              </a:rPr>
              <a:t>diện</a:t>
            </a:r>
            <a:r>
              <a:rPr lang="en-US" sz="2400" dirty="0">
                <a:solidFill>
                  <a:schemeClr val="bg1"/>
                </a:solidFill>
              </a:rPr>
              <a:t> </a:t>
            </a:r>
            <a:r>
              <a:rPr lang="en-US" sz="2400" dirty="0" err="1">
                <a:solidFill>
                  <a:schemeClr val="bg1"/>
                </a:solidFill>
              </a:rPr>
              <a:t>người</a:t>
            </a:r>
            <a:r>
              <a:rPr lang="en-US" sz="2400" dirty="0">
                <a:solidFill>
                  <a:schemeClr val="bg1"/>
                </a:solidFill>
              </a:rPr>
              <a:t> </a:t>
            </a:r>
            <a:r>
              <a:rPr lang="en-US" sz="2400" dirty="0" err="1">
                <a:solidFill>
                  <a:schemeClr val="bg1"/>
                </a:solidFill>
              </a:rPr>
              <a:t>dùng</a:t>
            </a:r>
            <a:endParaRPr lang="en-US" sz="2400" dirty="0">
              <a:solidFill>
                <a:schemeClr val="bg1"/>
              </a:solidFill>
            </a:endParaRPr>
          </a:p>
        </p:txBody>
      </p:sp>
      <p:pic>
        <p:nvPicPr>
          <p:cNvPr id="4" name="Picture 3">
            <a:extLst>
              <a:ext uri="{FF2B5EF4-FFF2-40B4-BE49-F238E27FC236}">
                <a16:creationId xmlns:a16="http://schemas.microsoft.com/office/drawing/2014/main" id="{0EE53C47-0D0B-E960-49A3-8AE2612AD375}"/>
              </a:ext>
            </a:extLst>
          </p:cNvPr>
          <p:cNvPicPr>
            <a:picLocks noChangeAspect="1"/>
          </p:cNvPicPr>
          <p:nvPr/>
        </p:nvPicPr>
        <p:blipFill>
          <a:blip r:embed="rId2"/>
          <a:stretch>
            <a:fillRect/>
          </a:stretch>
        </p:blipFill>
        <p:spPr>
          <a:xfrm>
            <a:off x="4213099" y="968586"/>
            <a:ext cx="4993366" cy="4920827"/>
          </a:xfrm>
          <a:prstGeom prst="rect">
            <a:avLst/>
          </a:prstGeom>
        </p:spPr>
      </p:pic>
      <p:sp>
        <p:nvSpPr>
          <p:cNvPr id="6" name="TextBox 5">
            <a:extLst>
              <a:ext uri="{FF2B5EF4-FFF2-40B4-BE49-F238E27FC236}">
                <a16:creationId xmlns:a16="http://schemas.microsoft.com/office/drawing/2014/main" id="{70B16498-BAAB-99A4-A1D8-35586CD3DE05}"/>
              </a:ext>
            </a:extLst>
          </p:cNvPr>
          <p:cNvSpPr txBox="1"/>
          <p:nvPr/>
        </p:nvSpPr>
        <p:spPr>
          <a:xfrm>
            <a:off x="364999" y="1490007"/>
            <a:ext cx="3848100" cy="1938992"/>
          </a:xfrm>
          <a:prstGeom prst="rect">
            <a:avLst/>
          </a:prstGeom>
          <a:noFill/>
        </p:spPr>
        <p:txBody>
          <a:bodyPr wrap="square">
            <a:spAutoFit/>
          </a:bodyPr>
          <a:lstStyle/>
          <a:p>
            <a:r>
              <a:rPr lang="en-US" sz="2000" dirty="0"/>
              <a:t>Khi </a:t>
            </a:r>
            <a:r>
              <a:rPr lang="en-US" sz="2000" dirty="0" err="1"/>
              <a:t>người</a:t>
            </a:r>
            <a:r>
              <a:rPr lang="en-US" sz="2000" dirty="0"/>
              <a:t> dung </a:t>
            </a:r>
            <a:r>
              <a:rPr lang="en-US" sz="2000" dirty="0" err="1"/>
              <a:t>nhập</a:t>
            </a:r>
            <a:r>
              <a:rPr lang="en-US" sz="2000" dirty="0"/>
              <a:t> </a:t>
            </a:r>
            <a:r>
              <a:rPr lang="en-US" sz="2000" dirty="0" err="1"/>
              <a:t>các</a:t>
            </a:r>
            <a:r>
              <a:rPr lang="en-US" sz="2000" dirty="0"/>
              <a:t> </a:t>
            </a:r>
            <a:r>
              <a:rPr lang="en-US" sz="2000" dirty="0" err="1"/>
              <a:t>thông</a:t>
            </a:r>
            <a:r>
              <a:rPr lang="en-US" sz="2000" dirty="0"/>
              <a:t> </a:t>
            </a:r>
            <a:r>
              <a:rPr lang="en-US" sz="2000" dirty="0" err="1"/>
              <a:t>vào</a:t>
            </a:r>
            <a:r>
              <a:rPr lang="en-US" sz="2000" dirty="0"/>
              <a:t> </a:t>
            </a:r>
            <a:r>
              <a:rPr lang="en-US" sz="2000" dirty="0" err="1"/>
              <a:t>các</a:t>
            </a:r>
            <a:r>
              <a:rPr lang="en-US" sz="2000" dirty="0"/>
              <a:t> </a:t>
            </a:r>
            <a:r>
              <a:rPr lang="en-US" sz="2000" dirty="0" err="1"/>
              <a:t>trường</a:t>
            </a:r>
            <a:r>
              <a:rPr lang="en-US" sz="2000" dirty="0"/>
              <a:t>, </a:t>
            </a:r>
            <a:r>
              <a:rPr lang="en-US" sz="2000" dirty="0" err="1"/>
              <a:t>hệ</a:t>
            </a:r>
            <a:r>
              <a:rPr lang="en-US" sz="2000" dirty="0"/>
              <a:t> </a:t>
            </a:r>
            <a:r>
              <a:rPr lang="en-US" sz="2000" dirty="0" err="1"/>
              <a:t>thống</a:t>
            </a:r>
            <a:r>
              <a:rPr lang="en-US" sz="2000" dirty="0"/>
              <a:t> </a:t>
            </a:r>
            <a:r>
              <a:rPr lang="en-US" sz="2000" dirty="0" err="1"/>
              <a:t>sẽ</a:t>
            </a:r>
            <a:r>
              <a:rPr lang="en-US" sz="2000" dirty="0"/>
              <a:t> </a:t>
            </a:r>
            <a:r>
              <a:rPr lang="en-US" sz="2000" dirty="0" err="1"/>
              <a:t>đưa</a:t>
            </a:r>
            <a:r>
              <a:rPr lang="en-US" sz="2000" dirty="0"/>
              <a:t> </a:t>
            </a:r>
            <a:r>
              <a:rPr lang="en-US" sz="2000" dirty="0" err="1"/>
              <a:t>ra</a:t>
            </a:r>
            <a:r>
              <a:rPr lang="en-US" sz="2000" dirty="0"/>
              <a:t> </a:t>
            </a:r>
            <a:r>
              <a:rPr lang="en-US" sz="2000" dirty="0" err="1"/>
              <a:t>kết</a:t>
            </a:r>
            <a:r>
              <a:rPr lang="en-US" sz="2000" dirty="0"/>
              <a:t> </a:t>
            </a:r>
            <a:r>
              <a:rPr lang="en-US" sz="2000" dirty="0" err="1"/>
              <a:t>luận</a:t>
            </a:r>
            <a:r>
              <a:rPr lang="en-US" sz="2000" dirty="0"/>
              <a:t> </a:t>
            </a:r>
            <a:r>
              <a:rPr lang="en-US" sz="2000" dirty="0" err="1"/>
              <a:t>bị</a:t>
            </a:r>
            <a:r>
              <a:rPr lang="en-US" sz="2000" dirty="0"/>
              <a:t> hay </a:t>
            </a:r>
            <a:r>
              <a:rPr lang="en-US" sz="2000" dirty="0" err="1"/>
              <a:t>không</a:t>
            </a:r>
            <a:r>
              <a:rPr lang="en-US" sz="2000" dirty="0"/>
              <a:t> </a:t>
            </a:r>
            <a:r>
              <a:rPr lang="en-US" sz="2000" dirty="0" err="1"/>
              <a:t>bị</a:t>
            </a:r>
            <a:r>
              <a:rPr lang="en-US" sz="2000" dirty="0"/>
              <a:t> </a:t>
            </a:r>
            <a:r>
              <a:rPr lang="en-US" sz="2000" dirty="0" err="1"/>
              <a:t>bệnh</a:t>
            </a:r>
            <a:r>
              <a:rPr lang="en-US" sz="2000" dirty="0"/>
              <a:t> </a:t>
            </a:r>
            <a:r>
              <a:rPr lang="en-US" sz="2000" dirty="0" err="1"/>
              <a:t>tiểu</a:t>
            </a:r>
            <a:r>
              <a:rPr lang="en-US" sz="2000" dirty="0"/>
              <a:t> </a:t>
            </a:r>
            <a:r>
              <a:rPr lang="en-US" sz="2000" dirty="0" err="1"/>
              <a:t>đường</a:t>
            </a:r>
            <a:r>
              <a:rPr lang="en-US" sz="2000" dirty="0"/>
              <a:t> </a:t>
            </a:r>
            <a:r>
              <a:rPr lang="en-US" sz="2000" dirty="0" err="1"/>
              <a:t>bằng</a:t>
            </a:r>
            <a:r>
              <a:rPr lang="en-US" sz="2000" dirty="0"/>
              <a:t> </a:t>
            </a:r>
            <a:r>
              <a:rPr lang="en-US" sz="2000" dirty="0" err="1"/>
              <a:t>các</a:t>
            </a:r>
            <a:r>
              <a:rPr lang="en-US" sz="2000" dirty="0"/>
              <a:t> </a:t>
            </a:r>
            <a:r>
              <a:rPr lang="en-US" sz="2000" dirty="0" err="1"/>
              <a:t>mô</a:t>
            </a:r>
            <a:r>
              <a:rPr lang="en-US" sz="2000" dirty="0"/>
              <a:t> </a:t>
            </a:r>
            <a:r>
              <a:rPr lang="en-US" sz="2000" dirty="0" err="1"/>
              <a:t>hình</a:t>
            </a:r>
            <a:r>
              <a:rPr lang="en-US" sz="2000" dirty="0"/>
              <a:t> </a:t>
            </a:r>
            <a:r>
              <a:rPr lang="en-US" sz="2000" dirty="0" err="1"/>
              <a:t>dự</a:t>
            </a:r>
            <a:r>
              <a:rPr lang="en-US" sz="2000" dirty="0"/>
              <a:t> </a:t>
            </a:r>
            <a:r>
              <a:rPr lang="en-US" sz="2000" dirty="0" err="1"/>
              <a:t>đoán</a:t>
            </a:r>
            <a:endParaRPr lang="en-US" sz="2000" dirty="0"/>
          </a:p>
          <a:p>
            <a:endParaRPr lang="en-US" sz="2000" dirty="0"/>
          </a:p>
        </p:txBody>
      </p:sp>
    </p:spTree>
    <p:extLst>
      <p:ext uri="{BB962C8B-B14F-4D97-AF65-F5344CB8AC3E}">
        <p14:creationId xmlns:p14="http://schemas.microsoft.com/office/powerpoint/2010/main" val="1974890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2"/>
          <p:cNvGrpSpPr/>
          <p:nvPr/>
        </p:nvGrpSpPr>
        <p:grpSpPr>
          <a:xfrm>
            <a:off x="691671" y="1105876"/>
            <a:ext cx="4364764" cy="1415772"/>
            <a:chOff x="4089816" y="3288976"/>
            <a:chExt cx="4364764" cy="1587382"/>
          </a:xfrm>
        </p:grpSpPr>
        <p:sp>
          <p:nvSpPr>
            <p:cNvPr id="89" name="Google Shape;89;p2"/>
            <p:cNvSpPr/>
            <p:nvPr/>
          </p:nvSpPr>
          <p:spPr>
            <a:xfrm>
              <a:off x="4089816" y="3288976"/>
              <a:ext cx="4197033" cy="1587382"/>
            </a:xfrm>
            <a:prstGeom prst="rect">
              <a:avLst/>
            </a:prstGeom>
            <a:noFill/>
            <a:ln>
              <a:noFill/>
            </a:ln>
          </p:spPr>
          <p:txBody>
            <a:bodyPr spcFirstLastPara="1" wrap="square" lIns="0" tIns="0" rIns="0" bIns="0" anchor="ctr" anchorCtr="0">
              <a:spAutoFit/>
            </a:bodyPr>
            <a:lstStyle/>
            <a:p>
              <a:pPr marL="342900" marR="0" lvl="0" indent="-342900" algn="l" rtl="0">
                <a:spcBef>
                  <a:spcPts val="0"/>
                </a:spcBef>
                <a:spcAft>
                  <a:spcPts val="0"/>
                </a:spcAft>
                <a:buAutoNum type="arabicPeriod"/>
              </a:pPr>
              <a:r>
                <a:rPr lang="en-US" sz="2000" b="1" dirty="0" err="1">
                  <a:solidFill>
                    <a:srgbClr val="3F3F3F"/>
                  </a:solidFill>
                </a:rPr>
                <a:t>Giới</a:t>
              </a:r>
              <a:r>
                <a:rPr lang="en-US" sz="2000" b="1" dirty="0">
                  <a:solidFill>
                    <a:srgbClr val="3F3F3F"/>
                  </a:solidFill>
                </a:rPr>
                <a:t> </a:t>
              </a:r>
              <a:r>
                <a:rPr lang="en-US" sz="2000" b="1" dirty="0" err="1">
                  <a:solidFill>
                    <a:srgbClr val="3F3F3F"/>
                  </a:solidFill>
                </a:rPr>
                <a:t>thiệu</a:t>
              </a:r>
              <a:r>
                <a:rPr lang="en-US" sz="2000" b="1" dirty="0">
                  <a:solidFill>
                    <a:srgbClr val="3F3F3F"/>
                  </a:solidFill>
                </a:rPr>
                <a:t> </a:t>
              </a:r>
              <a:r>
                <a:rPr lang="en-US" sz="2000" b="1" dirty="0" err="1">
                  <a:solidFill>
                    <a:srgbClr val="3F3F3F"/>
                  </a:solidFill>
                </a:rPr>
                <a:t>chung</a:t>
              </a:r>
              <a:endParaRPr lang="en-US" sz="2000" b="1" dirty="0">
                <a:solidFill>
                  <a:srgbClr val="3F3F3F"/>
                </a:solidFill>
              </a:endParaRPr>
            </a:p>
            <a:p>
              <a:r>
                <a:rPr lang="en-US" sz="1800" dirty="0">
                  <a:solidFill>
                    <a:srgbClr val="3F3F3F"/>
                  </a:solidFill>
                </a:rPr>
                <a:t> 	1.1 </a:t>
              </a:r>
              <a:r>
                <a:rPr lang="en-US" sz="1800" dirty="0" err="1">
                  <a:solidFill>
                    <a:srgbClr val="3F3F3F"/>
                  </a:solidFill>
                </a:rPr>
                <a:t>Giới</a:t>
              </a:r>
              <a:r>
                <a:rPr lang="en-US" sz="1800" dirty="0">
                  <a:solidFill>
                    <a:srgbClr val="3F3F3F"/>
                  </a:solidFill>
                </a:rPr>
                <a:t> </a:t>
              </a:r>
              <a:r>
                <a:rPr lang="en-US" sz="1800" dirty="0" err="1">
                  <a:solidFill>
                    <a:srgbClr val="3F3F3F"/>
                  </a:solidFill>
                </a:rPr>
                <a:t>thiệu</a:t>
              </a:r>
              <a:r>
                <a:rPr lang="en-US" sz="1800" dirty="0">
                  <a:solidFill>
                    <a:srgbClr val="3F3F3F"/>
                  </a:solidFill>
                </a:rPr>
                <a:t> </a:t>
              </a:r>
              <a:r>
                <a:rPr lang="en-US" sz="1800" dirty="0" err="1">
                  <a:solidFill>
                    <a:srgbClr val="3F3F3F"/>
                  </a:solidFill>
                </a:rPr>
                <a:t>chung</a:t>
              </a:r>
              <a:r>
                <a:rPr lang="en-US" sz="1800" dirty="0">
                  <a:solidFill>
                    <a:srgbClr val="3F3F3F"/>
                  </a:solidFill>
                </a:rPr>
                <a:t> </a:t>
              </a:r>
              <a:r>
                <a:rPr lang="en-US" sz="1800" dirty="0" err="1">
                  <a:solidFill>
                    <a:srgbClr val="3F3F3F"/>
                  </a:solidFill>
                </a:rPr>
                <a:t>về</a:t>
              </a:r>
              <a:r>
                <a:rPr lang="en-US" sz="1800" dirty="0">
                  <a:solidFill>
                    <a:srgbClr val="3F3F3F"/>
                  </a:solidFill>
                </a:rPr>
                <a:t> </a:t>
              </a:r>
              <a:r>
                <a:rPr lang="en-US" sz="1800" dirty="0" err="1">
                  <a:solidFill>
                    <a:srgbClr val="3F3F3F"/>
                  </a:solidFill>
                </a:rPr>
                <a:t>đề</a:t>
              </a:r>
              <a:r>
                <a:rPr lang="en-US" sz="1800" dirty="0">
                  <a:solidFill>
                    <a:srgbClr val="3F3F3F"/>
                  </a:solidFill>
                </a:rPr>
                <a:t> </a:t>
              </a:r>
              <a:r>
                <a:rPr lang="en-US" sz="1800" dirty="0" err="1">
                  <a:solidFill>
                    <a:srgbClr val="3F3F3F"/>
                  </a:solidFill>
                </a:rPr>
                <a:t>tài</a:t>
              </a:r>
              <a:endParaRPr lang="en-US" sz="1800" dirty="0">
                <a:solidFill>
                  <a:srgbClr val="3F3F3F"/>
                </a:solidFill>
              </a:endParaRPr>
            </a:p>
            <a:p>
              <a:pPr marR="0" lvl="0" algn="l" rtl="0">
                <a:spcBef>
                  <a:spcPts val="0"/>
                </a:spcBef>
                <a:spcAft>
                  <a:spcPts val="0"/>
                </a:spcAft>
              </a:pPr>
              <a:r>
                <a:rPr lang="en-US" sz="1800" dirty="0">
                  <a:solidFill>
                    <a:srgbClr val="3F3F3F"/>
                  </a:solidFill>
                </a:rPr>
                <a:t> 	1.2 </a:t>
              </a:r>
              <a:r>
                <a:rPr lang="en-US" sz="1800" dirty="0" err="1">
                  <a:solidFill>
                    <a:srgbClr val="3F3F3F"/>
                  </a:solidFill>
                </a:rPr>
                <a:t>Giới</a:t>
              </a:r>
              <a:r>
                <a:rPr lang="en-US" sz="1800" dirty="0">
                  <a:solidFill>
                    <a:srgbClr val="3F3F3F"/>
                  </a:solidFill>
                </a:rPr>
                <a:t> </a:t>
              </a:r>
              <a:r>
                <a:rPr lang="en-US" sz="1800" dirty="0" err="1">
                  <a:solidFill>
                    <a:srgbClr val="3F3F3F"/>
                  </a:solidFill>
                </a:rPr>
                <a:t>thiệu</a:t>
              </a:r>
              <a:r>
                <a:rPr lang="en-US" sz="1800" dirty="0">
                  <a:solidFill>
                    <a:srgbClr val="3F3F3F"/>
                  </a:solidFill>
                </a:rPr>
                <a:t> </a:t>
              </a:r>
              <a:r>
                <a:rPr lang="en-US" sz="1800" dirty="0" err="1">
                  <a:solidFill>
                    <a:srgbClr val="3F3F3F"/>
                  </a:solidFill>
                </a:rPr>
                <a:t>về</a:t>
              </a:r>
              <a:r>
                <a:rPr lang="en-US" sz="1800" dirty="0">
                  <a:solidFill>
                    <a:srgbClr val="3F3F3F"/>
                  </a:solidFill>
                </a:rPr>
                <a:t> </a:t>
              </a:r>
              <a:r>
                <a:rPr lang="en-US" sz="1800" dirty="0" err="1">
                  <a:solidFill>
                    <a:srgbClr val="3F3F3F"/>
                  </a:solidFill>
                </a:rPr>
                <a:t>bộ</a:t>
              </a:r>
              <a:r>
                <a:rPr lang="en-US" sz="1800" dirty="0">
                  <a:solidFill>
                    <a:srgbClr val="3F3F3F"/>
                  </a:solidFill>
                </a:rPr>
                <a:t> </a:t>
              </a:r>
              <a:r>
                <a:rPr lang="en-US" sz="1800" dirty="0" err="1">
                  <a:solidFill>
                    <a:srgbClr val="3F3F3F"/>
                  </a:solidFill>
                </a:rPr>
                <a:t>dữ</a:t>
              </a:r>
              <a:r>
                <a:rPr lang="en-US" sz="1800" dirty="0">
                  <a:solidFill>
                    <a:srgbClr val="3F3F3F"/>
                  </a:solidFill>
                </a:rPr>
                <a:t> </a:t>
              </a:r>
              <a:r>
                <a:rPr lang="en-US" sz="1800" dirty="0" err="1">
                  <a:solidFill>
                    <a:srgbClr val="3F3F3F"/>
                  </a:solidFill>
                </a:rPr>
                <a:t>liệu</a:t>
              </a:r>
              <a:endParaRPr lang="en-US" sz="1800" dirty="0">
                <a:solidFill>
                  <a:srgbClr val="3F3F3F"/>
                </a:solidFill>
              </a:endParaRPr>
            </a:p>
            <a:p>
              <a:pPr marL="342900" marR="0" lvl="0" indent="-342900" algn="l" rtl="0">
                <a:spcBef>
                  <a:spcPts val="0"/>
                </a:spcBef>
                <a:spcAft>
                  <a:spcPts val="0"/>
                </a:spcAft>
                <a:buAutoNum type="arabicPeriod"/>
              </a:pPr>
              <a:endParaRPr lang="en-US" sz="1800" dirty="0">
                <a:solidFill>
                  <a:srgbClr val="3F3F3F"/>
                </a:solidFill>
              </a:endParaRPr>
            </a:p>
            <a:p>
              <a:pPr marL="342900" marR="0" lvl="0" indent="-342900" algn="l" rtl="0">
                <a:spcBef>
                  <a:spcPts val="0"/>
                </a:spcBef>
                <a:spcAft>
                  <a:spcPts val="0"/>
                </a:spcAft>
                <a:buAutoNum type="arabicPeriod"/>
              </a:pPr>
              <a:endParaRPr sz="1800" dirty="0"/>
            </a:p>
          </p:txBody>
        </p:sp>
        <p:sp>
          <p:nvSpPr>
            <p:cNvPr id="91" name="Google Shape;91;p2"/>
            <p:cNvSpPr/>
            <p:nvPr/>
          </p:nvSpPr>
          <p:spPr>
            <a:xfrm>
              <a:off x="4257547" y="3653870"/>
              <a:ext cx="4197033" cy="793691"/>
            </a:xfrm>
            <a:prstGeom prst="rect">
              <a:avLst/>
            </a:prstGeom>
            <a:noFill/>
            <a:ln>
              <a:noFill/>
            </a:ln>
          </p:spPr>
          <p:txBody>
            <a:bodyPr spcFirstLastPara="1" wrap="square" lIns="0" tIns="0" rIns="0" bIns="0" anchor="t" anchorCtr="0">
              <a:spAutoFit/>
            </a:bodyPr>
            <a:lstStyle/>
            <a:p>
              <a:pPr marL="0" marR="0" lvl="0" indent="0" algn="l" rtl="0">
                <a:spcBef>
                  <a:spcPts val="600"/>
                </a:spcBef>
                <a:spcAft>
                  <a:spcPts val="0"/>
                </a:spcAft>
                <a:buNone/>
              </a:pPr>
              <a:endParaRPr sz="1800" b="1" dirty="0"/>
            </a:p>
            <a:p>
              <a:pPr marL="0" marR="0" lvl="0" indent="0" algn="l" rtl="0">
                <a:spcBef>
                  <a:spcPts val="600"/>
                </a:spcBef>
                <a:spcAft>
                  <a:spcPts val="0"/>
                </a:spcAft>
                <a:buNone/>
              </a:pPr>
              <a:endParaRPr sz="1800" b="1" dirty="0"/>
            </a:p>
          </p:txBody>
        </p:sp>
      </p:grpSp>
      <p:grpSp>
        <p:nvGrpSpPr>
          <p:cNvPr id="92" name="Google Shape;92;p2"/>
          <p:cNvGrpSpPr/>
          <p:nvPr/>
        </p:nvGrpSpPr>
        <p:grpSpPr>
          <a:xfrm>
            <a:off x="691670" y="2033212"/>
            <a:ext cx="4364765" cy="1172597"/>
            <a:chOff x="4181256" y="3085054"/>
            <a:chExt cx="4364765" cy="1172597"/>
          </a:xfrm>
        </p:grpSpPr>
        <p:sp>
          <p:nvSpPr>
            <p:cNvPr id="93" name="Google Shape;93;p2"/>
            <p:cNvSpPr/>
            <p:nvPr/>
          </p:nvSpPr>
          <p:spPr>
            <a:xfrm>
              <a:off x="4181256" y="3085054"/>
              <a:ext cx="4197033" cy="3077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b="1" dirty="0">
                  <a:solidFill>
                    <a:srgbClr val="3F3F3F"/>
                  </a:solidFill>
                </a:rPr>
                <a:t>2. </a:t>
              </a:r>
              <a:r>
                <a:rPr lang="en-US" sz="2000" b="1" dirty="0" err="1">
                  <a:solidFill>
                    <a:srgbClr val="3F3F3F"/>
                  </a:solidFill>
                </a:rPr>
                <a:t>Mô</a:t>
              </a:r>
              <a:r>
                <a:rPr lang="en-US" sz="2000" b="1" dirty="0">
                  <a:solidFill>
                    <a:srgbClr val="3F3F3F"/>
                  </a:solidFill>
                </a:rPr>
                <a:t> </a:t>
              </a:r>
              <a:r>
                <a:rPr lang="en-US" sz="2000" b="1" dirty="0" err="1">
                  <a:solidFill>
                    <a:srgbClr val="3F3F3F"/>
                  </a:solidFill>
                </a:rPr>
                <a:t>hình</a:t>
              </a:r>
              <a:r>
                <a:rPr lang="en-US" sz="2000" b="1" dirty="0">
                  <a:solidFill>
                    <a:srgbClr val="3F3F3F"/>
                  </a:solidFill>
                </a:rPr>
                <a:t> </a:t>
              </a:r>
              <a:r>
                <a:rPr lang="en-US" sz="2000" b="1" dirty="0" err="1">
                  <a:solidFill>
                    <a:srgbClr val="3F3F3F"/>
                  </a:solidFill>
                </a:rPr>
                <a:t>hồi</a:t>
              </a:r>
              <a:r>
                <a:rPr lang="en-US" sz="2000" b="1" dirty="0">
                  <a:solidFill>
                    <a:srgbClr val="3F3F3F"/>
                  </a:solidFill>
                </a:rPr>
                <a:t> </a:t>
              </a:r>
              <a:r>
                <a:rPr lang="en-US" sz="2000" b="1" dirty="0" err="1">
                  <a:solidFill>
                    <a:srgbClr val="3F3F3F"/>
                  </a:solidFill>
                </a:rPr>
                <a:t>quy</a:t>
              </a:r>
              <a:r>
                <a:rPr lang="en-US" sz="2000" b="1" dirty="0">
                  <a:solidFill>
                    <a:srgbClr val="3F3F3F"/>
                  </a:solidFill>
                </a:rPr>
                <a:t> logistic</a:t>
              </a:r>
              <a:endParaRPr sz="2000" b="1" dirty="0"/>
            </a:p>
          </p:txBody>
        </p:sp>
        <p:sp>
          <p:nvSpPr>
            <p:cNvPr id="95" name="Google Shape;95;p2"/>
            <p:cNvSpPr/>
            <p:nvPr/>
          </p:nvSpPr>
          <p:spPr>
            <a:xfrm>
              <a:off x="5054165" y="3426654"/>
              <a:ext cx="3491856" cy="8309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dirty="0">
                  <a:solidFill>
                    <a:schemeClr val="tx1"/>
                  </a:solidFill>
                  <a:latin typeface="Arial"/>
                  <a:ea typeface="Arial"/>
                  <a:cs typeface="Arial"/>
                  <a:sym typeface="Arial"/>
                </a:rPr>
                <a:t>2.1</a:t>
              </a:r>
              <a:r>
                <a:rPr lang="en-US" sz="1800" dirty="0">
                  <a:solidFill>
                    <a:schemeClr val="tx1"/>
                  </a:solidFill>
                </a:rPr>
                <a:t> </a:t>
              </a:r>
              <a:r>
                <a:rPr lang="en-US" sz="1800" dirty="0" err="1">
                  <a:solidFill>
                    <a:schemeClr val="tx1"/>
                  </a:solidFill>
                </a:rPr>
                <a:t>Khái</a:t>
              </a:r>
              <a:r>
                <a:rPr lang="en-US" sz="1800" dirty="0">
                  <a:solidFill>
                    <a:schemeClr val="tx1"/>
                  </a:solidFill>
                </a:rPr>
                <a:t> </a:t>
              </a:r>
              <a:r>
                <a:rPr lang="en-US" sz="1800" dirty="0" err="1">
                  <a:solidFill>
                    <a:schemeClr val="tx1"/>
                  </a:solidFill>
                </a:rPr>
                <a:t>niệm</a:t>
              </a:r>
              <a:endParaRPr lang="en-US" sz="1800" dirty="0">
                <a:solidFill>
                  <a:schemeClr val="tx1"/>
                </a:solidFill>
              </a:endParaRPr>
            </a:p>
            <a:p>
              <a:pPr marL="0" marR="0" lvl="0" indent="0" algn="l" rtl="0">
                <a:spcBef>
                  <a:spcPts val="0"/>
                </a:spcBef>
                <a:spcAft>
                  <a:spcPts val="0"/>
                </a:spcAft>
                <a:buNone/>
              </a:pPr>
              <a:r>
                <a:rPr lang="en-US" sz="1800" dirty="0">
                  <a:solidFill>
                    <a:schemeClr val="tx1"/>
                  </a:solidFill>
                </a:rPr>
                <a:t>2.2 </a:t>
              </a:r>
              <a:r>
                <a:rPr lang="en-US" sz="1800" dirty="0" err="1">
                  <a:solidFill>
                    <a:schemeClr val="tx1"/>
                  </a:solidFill>
                </a:rPr>
                <a:t>Xây</a:t>
              </a:r>
              <a:r>
                <a:rPr lang="en-US" sz="1800" dirty="0">
                  <a:solidFill>
                    <a:schemeClr val="tx1"/>
                  </a:solidFill>
                </a:rPr>
                <a:t> dung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lang="en-US" sz="1800" dirty="0">
                <a:solidFill>
                  <a:schemeClr val="tx1"/>
                </a:solidFill>
              </a:endParaRPr>
            </a:p>
            <a:p>
              <a:pPr marL="0" marR="0" lvl="0" indent="0" algn="l" rtl="0">
                <a:spcBef>
                  <a:spcPts val="0"/>
                </a:spcBef>
                <a:spcAft>
                  <a:spcPts val="0"/>
                </a:spcAft>
                <a:buNone/>
              </a:pPr>
              <a:r>
                <a:rPr lang="en-US" sz="1800" dirty="0">
                  <a:solidFill>
                    <a:schemeClr val="tx1"/>
                  </a:solidFill>
                </a:rPr>
                <a:t>2.3 </a:t>
              </a:r>
              <a:r>
                <a:rPr lang="en-US" sz="1800" dirty="0" err="1">
                  <a:solidFill>
                    <a:schemeClr val="tx1"/>
                  </a:solidFill>
                </a:rPr>
                <a:t>Kết</a:t>
              </a:r>
              <a:r>
                <a:rPr lang="en-US" sz="1800" dirty="0">
                  <a:solidFill>
                    <a:schemeClr val="tx1"/>
                  </a:solidFill>
                </a:rPr>
                <a:t> </a:t>
              </a:r>
              <a:r>
                <a:rPr lang="en-US" sz="1800" dirty="0" err="1">
                  <a:solidFill>
                    <a:schemeClr val="tx1"/>
                  </a:solidFill>
                </a:rPr>
                <a:t>quả</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sz="1800" dirty="0">
                <a:solidFill>
                  <a:schemeClr val="tx1"/>
                </a:solidFill>
              </a:endParaRPr>
            </a:p>
          </p:txBody>
        </p:sp>
      </p:grpSp>
      <p:grpSp>
        <p:nvGrpSpPr>
          <p:cNvPr id="96" name="Google Shape;96;p2"/>
          <p:cNvGrpSpPr/>
          <p:nvPr/>
        </p:nvGrpSpPr>
        <p:grpSpPr>
          <a:xfrm>
            <a:off x="691671" y="3290500"/>
            <a:ext cx="4273325" cy="1376659"/>
            <a:chOff x="4192489" y="2338013"/>
            <a:chExt cx="4273325" cy="1376659"/>
          </a:xfrm>
        </p:grpSpPr>
        <p:sp>
          <p:nvSpPr>
            <p:cNvPr id="97" name="Google Shape;97;p2"/>
            <p:cNvSpPr/>
            <p:nvPr/>
          </p:nvSpPr>
          <p:spPr>
            <a:xfrm>
              <a:off x="4192489" y="2338013"/>
              <a:ext cx="4197033" cy="276999"/>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800" b="1" dirty="0">
                  <a:solidFill>
                    <a:srgbClr val="3F3F3F"/>
                  </a:solidFill>
                </a:rPr>
                <a:t>3. </a:t>
              </a:r>
              <a:r>
                <a:rPr lang="en-US" sz="1800" b="1" dirty="0" err="1">
                  <a:solidFill>
                    <a:srgbClr val="3F3F3F"/>
                  </a:solidFill>
                </a:rPr>
                <a:t>Mô</a:t>
              </a:r>
              <a:r>
                <a:rPr lang="en-US" sz="1800" b="1" dirty="0">
                  <a:solidFill>
                    <a:srgbClr val="3F3F3F"/>
                  </a:solidFill>
                </a:rPr>
                <a:t> </a:t>
              </a:r>
              <a:r>
                <a:rPr lang="en-US" sz="1800" b="1" dirty="0" err="1">
                  <a:solidFill>
                    <a:srgbClr val="3F3F3F"/>
                  </a:solidFill>
                </a:rPr>
                <a:t>hình</a:t>
              </a:r>
              <a:r>
                <a:rPr lang="en-US" sz="1800" b="1" dirty="0">
                  <a:solidFill>
                    <a:srgbClr val="3F3F3F"/>
                  </a:solidFill>
                </a:rPr>
                <a:t> random forest</a:t>
              </a:r>
              <a:endParaRPr sz="1800" b="1" dirty="0"/>
            </a:p>
          </p:txBody>
        </p:sp>
        <p:sp>
          <p:nvSpPr>
            <p:cNvPr id="99" name="Google Shape;99;p2"/>
            <p:cNvSpPr/>
            <p:nvPr/>
          </p:nvSpPr>
          <p:spPr>
            <a:xfrm>
              <a:off x="5065397" y="2606676"/>
              <a:ext cx="3400417" cy="110799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u="none" strike="noStrike" cap="none" dirty="0">
                  <a:solidFill>
                    <a:schemeClr val="tx1"/>
                  </a:solidFill>
                  <a:latin typeface="Arial"/>
                  <a:ea typeface="Arial"/>
                  <a:cs typeface="Arial"/>
                  <a:sym typeface="Arial"/>
                </a:rPr>
                <a:t>3.1. </a:t>
              </a:r>
              <a:r>
                <a:rPr lang="en-US" sz="1800" b="0" i="0" u="none" strike="noStrike" cap="none" dirty="0" err="1">
                  <a:solidFill>
                    <a:schemeClr val="tx1"/>
                  </a:solidFill>
                  <a:latin typeface="Arial"/>
                  <a:ea typeface="Arial"/>
                  <a:cs typeface="Arial"/>
                  <a:sym typeface="Arial"/>
                </a:rPr>
                <a:t>Khái</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niệm</a:t>
              </a:r>
              <a:endParaRPr lang="en-US" sz="1800" b="0" i="0" u="none" strike="noStrike" cap="none" dirty="0">
                <a:solidFill>
                  <a:schemeClr val="tx1"/>
                </a:solidFill>
                <a:latin typeface="Arial"/>
                <a:ea typeface="Arial"/>
                <a:cs typeface="Arial"/>
                <a:sym typeface="Arial"/>
              </a:endParaRPr>
            </a:p>
            <a:p>
              <a:pPr marL="0" marR="0" lvl="0" indent="0" algn="l" rtl="0">
                <a:spcBef>
                  <a:spcPts val="0"/>
                </a:spcBef>
                <a:spcAft>
                  <a:spcPts val="0"/>
                </a:spcAft>
                <a:buNone/>
              </a:pPr>
              <a:r>
                <a:rPr lang="en-US" sz="1800" dirty="0">
                  <a:solidFill>
                    <a:schemeClr val="tx1"/>
                  </a:solidFill>
                </a:rPr>
                <a:t>3.2 </a:t>
              </a:r>
              <a:r>
                <a:rPr lang="en-US" sz="1800" dirty="0" err="1">
                  <a:solidFill>
                    <a:schemeClr val="tx1"/>
                  </a:solidFill>
                </a:rPr>
                <a:t>Xây</a:t>
              </a:r>
              <a:r>
                <a:rPr lang="en-US" sz="1800" dirty="0">
                  <a:solidFill>
                    <a:schemeClr val="tx1"/>
                  </a:solidFill>
                </a:rPr>
                <a:t> </a:t>
              </a:r>
              <a:r>
                <a:rPr lang="en-US" sz="1800" dirty="0" err="1">
                  <a:solidFill>
                    <a:schemeClr val="tx1"/>
                  </a:solidFill>
                </a:rPr>
                <a:t>dựng</a:t>
              </a:r>
              <a:r>
                <a:rPr lang="en-US" sz="1800" dirty="0">
                  <a:solidFill>
                    <a:schemeClr val="tx1"/>
                  </a:solidFill>
                </a:rPr>
                <a:t> </a:t>
              </a:r>
              <a:r>
                <a:rPr lang="en-US" sz="1800" dirty="0" err="1">
                  <a:solidFill>
                    <a:schemeClr val="tx1"/>
                  </a:solidFill>
                </a:rPr>
                <a:t>mô</a:t>
              </a:r>
              <a:r>
                <a:rPr lang="en-US" sz="1800" dirty="0">
                  <a:solidFill>
                    <a:schemeClr val="tx1"/>
                  </a:solidFill>
                </a:rPr>
                <a:t> </a:t>
              </a:r>
              <a:r>
                <a:rPr lang="en-US" sz="1800" dirty="0" err="1">
                  <a:solidFill>
                    <a:schemeClr val="tx1"/>
                  </a:solidFill>
                </a:rPr>
                <a:t>hình</a:t>
              </a:r>
              <a:endParaRPr lang="en-US" sz="1800" dirty="0">
                <a:solidFill>
                  <a:schemeClr val="tx1"/>
                </a:solidFill>
              </a:endParaRPr>
            </a:p>
            <a:p>
              <a:pPr marL="0" marR="0" lvl="0" indent="0" algn="l" rtl="0">
                <a:spcBef>
                  <a:spcPts val="0"/>
                </a:spcBef>
                <a:spcAft>
                  <a:spcPts val="0"/>
                </a:spcAft>
                <a:buNone/>
              </a:pPr>
              <a:r>
                <a:rPr lang="en-US" sz="1800" b="0" i="0" u="none" strike="noStrike" cap="none" dirty="0">
                  <a:solidFill>
                    <a:schemeClr val="tx1"/>
                  </a:solidFill>
                  <a:latin typeface="Arial"/>
                  <a:ea typeface="Arial"/>
                  <a:cs typeface="Arial"/>
                  <a:sym typeface="Arial"/>
                </a:rPr>
                <a:t>3.3 </a:t>
              </a:r>
              <a:r>
                <a:rPr lang="en-US" sz="1800" b="0" i="0" u="none" strike="noStrike" cap="none" dirty="0" err="1">
                  <a:solidFill>
                    <a:schemeClr val="tx1"/>
                  </a:solidFill>
                  <a:latin typeface="Arial"/>
                  <a:ea typeface="Arial"/>
                  <a:cs typeface="Arial"/>
                  <a:sym typeface="Arial"/>
                </a:rPr>
                <a:t>Kết</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quả</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mô</a:t>
              </a:r>
              <a:r>
                <a:rPr lang="en-US" sz="1800" b="0" i="0" u="none" strike="noStrike" cap="none" dirty="0">
                  <a:solidFill>
                    <a:schemeClr val="tx1"/>
                  </a:solidFill>
                  <a:latin typeface="Arial"/>
                  <a:ea typeface="Arial"/>
                  <a:cs typeface="Arial"/>
                  <a:sym typeface="Arial"/>
                </a:rPr>
                <a:t> </a:t>
              </a:r>
              <a:r>
                <a:rPr lang="en-US" sz="1800" b="0" i="0" u="none" strike="noStrike" cap="none" dirty="0" err="1">
                  <a:solidFill>
                    <a:schemeClr val="tx1"/>
                  </a:solidFill>
                  <a:latin typeface="Arial"/>
                  <a:ea typeface="Arial"/>
                  <a:cs typeface="Arial"/>
                  <a:sym typeface="Arial"/>
                </a:rPr>
                <a:t>hình</a:t>
              </a:r>
              <a:endParaRPr lang="en-US" sz="1800" b="0" i="0" u="none" strike="noStrike" cap="none" dirty="0">
                <a:solidFill>
                  <a:schemeClr val="tx1"/>
                </a:solidFill>
                <a:latin typeface="Arial"/>
                <a:ea typeface="Arial"/>
                <a:cs typeface="Arial"/>
                <a:sym typeface="Arial"/>
              </a:endParaRPr>
            </a:p>
            <a:p>
              <a:pPr marL="0" marR="0" lvl="0" indent="0" algn="l" rtl="0">
                <a:spcBef>
                  <a:spcPts val="0"/>
                </a:spcBef>
                <a:spcAft>
                  <a:spcPts val="0"/>
                </a:spcAft>
                <a:buNone/>
              </a:pPr>
              <a:endParaRPr lang="en-US" sz="1800" b="0" i="0" u="none" strike="noStrike" cap="none" dirty="0">
                <a:solidFill>
                  <a:schemeClr val="tx1"/>
                </a:solidFill>
                <a:latin typeface="Arial"/>
                <a:ea typeface="Arial"/>
                <a:cs typeface="Arial"/>
                <a:sym typeface="Arial"/>
              </a:endParaRPr>
            </a:p>
          </p:txBody>
        </p:sp>
      </p:grpSp>
      <p:sp>
        <p:nvSpPr>
          <p:cNvPr id="5" name="TextBox 4">
            <a:extLst>
              <a:ext uri="{FF2B5EF4-FFF2-40B4-BE49-F238E27FC236}">
                <a16:creationId xmlns:a16="http://schemas.microsoft.com/office/drawing/2014/main" id="{726E923F-DBAF-327D-96B4-155B8E406903}"/>
              </a:ext>
            </a:extLst>
          </p:cNvPr>
          <p:cNvSpPr txBox="1"/>
          <p:nvPr/>
        </p:nvSpPr>
        <p:spPr>
          <a:xfrm>
            <a:off x="588007" y="4300777"/>
            <a:ext cx="4953000" cy="1477328"/>
          </a:xfrm>
          <a:prstGeom prst="rect">
            <a:avLst/>
          </a:prstGeom>
          <a:noFill/>
        </p:spPr>
        <p:txBody>
          <a:bodyPr wrap="square">
            <a:spAutoFit/>
          </a:bodyPr>
          <a:lstStyle/>
          <a:p>
            <a:pPr marL="0" marR="0" lvl="0" indent="0" algn="l" rtl="0">
              <a:spcBef>
                <a:spcPts val="0"/>
              </a:spcBef>
              <a:spcAft>
                <a:spcPts val="0"/>
              </a:spcAft>
              <a:buNone/>
            </a:pPr>
            <a:r>
              <a:rPr lang="en-US" sz="1800" b="1" dirty="0">
                <a:solidFill>
                  <a:srgbClr val="3F3F3F"/>
                </a:solidFill>
              </a:rPr>
              <a:t>4. </a:t>
            </a:r>
            <a:r>
              <a:rPr lang="en-US" sz="1800" b="1" dirty="0" err="1">
                <a:solidFill>
                  <a:srgbClr val="3F3F3F"/>
                </a:solidFill>
              </a:rPr>
              <a:t>Mô</a:t>
            </a:r>
            <a:r>
              <a:rPr lang="en-US" sz="1800" b="1" dirty="0">
                <a:solidFill>
                  <a:srgbClr val="3F3F3F"/>
                </a:solidFill>
              </a:rPr>
              <a:t> </a:t>
            </a:r>
            <a:r>
              <a:rPr lang="en-US" sz="1800" b="1" dirty="0" err="1">
                <a:solidFill>
                  <a:srgbClr val="3F3F3F"/>
                </a:solidFill>
              </a:rPr>
              <a:t>hình</a:t>
            </a:r>
            <a:r>
              <a:rPr lang="en-US" sz="1800" b="1" dirty="0">
                <a:solidFill>
                  <a:srgbClr val="3F3F3F"/>
                </a:solidFill>
              </a:rPr>
              <a:t> </a:t>
            </a:r>
            <a:r>
              <a:rPr lang="en-US" sz="1800" b="1" dirty="0" err="1">
                <a:solidFill>
                  <a:srgbClr val="3F3F3F"/>
                </a:solidFill>
              </a:rPr>
              <a:t>mạng</a:t>
            </a:r>
            <a:r>
              <a:rPr lang="en-US" sz="1800" b="1" dirty="0">
                <a:solidFill>
                  <a:srgbClr val="3F3F3F"/>
                </a:solidFill>
              </a:rPr>
              <a:t> </a:t>
            </a:r>
            <a:r>
              <a:rPr lang="en-US" sz="1800" b="1" dirty="0" err="1">
                <a:solidFill>
                  <a:srgbClr val="3F3F3F"/>
                </a:solidFill>
              </a:rPr>
              <a:t>nơ</a:t>
            </a:r>
            <a:r>
              <a:rPr lang="en-US" sz="1800" b="1" dirty="0">
                <a:solidFill>
                  <a:srgbClr val="3F3F3F"/>
                </a:solidFill>
              </a:rPr>
              <a:t> </a:t>
            </a:r>
            <a:r>
              <a:rPr lang="en-US" sz="1800" b="1" dirty="0" err="1">
                <a:solidFill>
                  <a:srgbClr val="3F3F3F"/>
                </a:solidFill>
              </a:rPr>
              <a:t>ron</a:t>
            </a:r>
            <a:r>
              <a:rPr lang="en-US" sz="1800" b="1" dirty="0">
                <a:solidFill>
                  <a:srgbClr val="3F3F3F"/>
                </a:solidFill>
              </a:rPr>
              <a:t> </a:t>
            </a:r>
            <a:r>
              <a:rPr lang="en-US" sz="1800" b="1" dirty="0" err="1">
                <a:solidFill>
                  <a:srgbClr val="3F3F3F"/>
                </a:solidFill>
              </a:rPr>
              <a:t>nhân</a:t>
            </a:r>
            <a:r>
              <a:rPr lang="en-US" sz="1800" b="1" dirty="0">
                <a:solidFill>
                  <a:srgbClr val="3F3F3F"/>
                </a:solidFill>
              </a:rPr>
              <a:t> </a:t>
            </a:r>
            <a:r>
              <a:rPr lang="en-US" sz="1800" b="1" dirty="0" err="1">
                <a:solidFill>
                  <a:srgbClr val="3F3F3F"/>
                </a:solidFill>
              </a:rPr>
              <a:t>tạo</a:t>
            </a:r>
            <a:endParaRPr lang="en-US" sz="1800" b="1" dirty="0">
              <a:solidFill>
                <a:srgbClr val="3F3F3F"/>
              </a:solidFill>
            </a:endParaRPr>
          </a:p>
          <a:p>
            <a:pPr marL="0" marR="0" lvl="0" indent="0" algn="l" rtl="0">
              <a:spcBef>
                <a:spcPts val="0"/>
              </a:spcBef>
              <a:spcAft>
                <a:spcPts val="0"/>
              </a:spcAft>
              <a:buNone/>
            </a:pPr>
            <a:r>
              <a:rPr lang="en-US" sz="1800" dirty="0">
                <a:solidFill>
                  <a:srgbClr val="3F3F3F"/>
                </a:solidFill>
              </a:rPr>
              <a:t>	4.1 </a:t>
            </a:r>
            <a:r>
              <a:rPr lang="en-US" sz="1800" dirty="0" err="1">
                <a:solidFill>
                  <a:srgbClr val="3F3F3F"/>
                </a:solidFill>
              </a:rPr>
              <a:t>Khái</a:t>
            </a:r>
            <a:r>
              <a:rPr lang="en-US" sz="1800" dirty="0">
                <a:solidFill>
                  <a:srgbClr val="3F3F3F"/>
                </a:solidFill>
              </a:rPr>
              <a:t> </a:t>
            </a:r>
            <a:r>
              <a:rPr lang="en-US" sz="1800" dirty="0" err="1">
                <a:solidFill>
                  <a:srgbClr val="3F3F3F"/>
                </a:solidFill>
              </a:rPr>
              <a:t>niệm</a:t>
            </a:r>
            <a:endParaRPr lang="en-US" sz="1800" dirty="0">
              <a:solidFill>
                <a:srgbClr val="3F3F3F"/>
              </a:solidFill>
            </a:endParaRPr>
          </a:p>
          <a:p>
            <a:pPr marL="0" marR="0" lvl="0" indent="0" algn="l" rtl="0">
              <a:spcBef>
                <a:spcPts val="0"/>
              </a:spcBef>
              <a:spcAft>
                <a:spcPts val="0"/>
              </a:spcAft>
              <a:buNone/>
            </a:pPr>
            <a:r>
              <a:rPr lang="en-US" sz="1800" dirty="0">
                <a:solidFill>
                  <a:srgbClr val="3F3F3F"/>
                </a:solidFill>
              </a:rPr>
              <a:t>	4.2 </a:t>
            </a:r>
            <a:r>
              <a:rPr lang="en-US" sz="1800" dirty="0" err="1">
                <a:solidFill>
                  <a:srgbClr val="3F3F3F"/>
                </a:solidFill>
              </a:rPr>
              <a:t>Xây</a:t>
            </a:r>
            <a:r>
              <a:rPr lang="en-US" sz="1800" dirty="0">
                <a:solidFill>
                  <a:srgbClr val="3F3F3F"/>
                </a:solidFill>
              </a:rPr>
              <a:t> </a:t>
            </a:r>
            <a:r>
              <a:rPr lang="en-US" sz="1800" dirty="0" err="1">
                <a:solidFill>
                  <a:srgbClr val="3F3F3F"/>
                </a:solidFill>
              </a:rPr>
              <a:t>dựng</a:t>
            </a:r>
            <a:r>
              <a:rPr lang="en-US" sz="1800" dirty="0">
                <a:solidFill>
                  <a:srgbClr val="3F3F3F"/>
                </a:solidFill>
              </a:rPr>
              <a:t> </a:t>
            </a:r>
            <a:r>
              <a:rPr lang="en-US" sz="1800" dirty="0" err="1">
                <a:solidFill>
                  <a:srgbClr val="3F3F3F"/>
                </a:solidFill>
              </a:rPr>
              <a:t>mô</a:t>
            </a:r>
            <a:r>
              <a:rPr lang="en-US" sz="1800" dirty="0">
                <a:solidFill>
                  <a:srgbClr val="3F3F3F"/>
                </a:solidFill>
              </a:rPr>
              <a:t> </a:t>
            </a:r>
            <a:r>
              <a:rPr lang="en-US" sz="1800" dirty="0" err="1">
                <a:solidFill>
                  <a:srgbClr val="3F3F3F"/>
                </a:solidFill>
              </a:rPr>
              <a:t>hình</a:t>
            </a:r>
            <a:endParaRPr lang="en-US" sz="1800" dirty="0">
              <a:solidFill>
                <a:srgbClr val="3F3F3F"/>
              </a:solidFill>
            </a:endParaRPr>
          </a:p>
          <a:p>
            <a:pPr marL="0" marR="0" lvl="0" indent="0" algn="l" rtl="0">
              <a:spcBef>
                <a:spcPts val="0"/>
              </a:spcBef>
              <a:spcAft>
                <a:spcPts val="0"/>
              </a:spcAft>
              <a:buNone/>
            </a:pPr>
            <a:r>
              <a:rPr lang="en-US" sz="1800" dirty="0">
                <a:solidFill>
                  <a:srgbClr val="3F3F3F"/>
                </a:solidFill>
              </a:rPr>
              <a:t>	4.3 </a:t>
            </a:r>
            <a:r>
              <a:rPr lang="en-US" sz="1800" dirty="0" err="1">
                <a:solidFill>
                  <a:srgbClr val="3F3F3F"/>
                </a:solidFill>
              </a:rPr>
              <a:t>Kết</a:t>
            </a:r>
            <a:r>
              <a:rPr lang="en-US" sz="1800" dirty="0">
                <a:solidFill>
                  <a:srgbClr val="3F3F3F"/>
                </a:solidFill>
              </a:rPr>
              <a:t> </a:t>
            </a:r>
            <a:r>
              <a:rPr lang="en-US" sz="1800" dirty="0" err="1">
                <a:solidFill>
                  <a:srgbClr val="3F3F3F"/>
                </a:solidFill>
              </a:rPr>
              <a:t>quả</a:t>
            </a:r>
            <a:endParaRPr lang="en-US" sz="1800" dirty="0">
              <a:solidFill>
                <a:srgbClr val="3F3F3F"/>
              </a:solidFill>
            </a:endParaRPr>
          </a:p>
          <a:p>
            <a:pPr marL="0" marR="0" lvl="0" indent="0" algn="l" rtl="0">
              <a:spcBef>
                <a:spcPts val="0"/>
              </a:spcBef>
              <a:spcAft>
                <a:spcPts val="0"/>
              </a:spcAft>
              <a:buNone/>
            </a:pPr>
            <a:endParaRPr lang="en-US" sz="1800" dirty="0"/>
          </a:p>
        </p:txBody>
      </p:sp>
      <p:sp>
        <p:nvSpPr>
          <p:cNvPr id="7" name="TextBox 6">
            <a:extLst>
              <a:ext uri="{FF2B5EF4-FFF2-40B4-BE49-F238E27FC236}">
                <a16:creationId xmlns:a16="http://schemas.microsoft.com/office/drawing/2014/main" id="{424DEA9E-E5D4-A6F7-D2DE-51E1FAE43AB7}"/>
              </a:ext>
            </a:extLst>
          </p:cNvPr>
          <p:cNvSpPr txBox="1"/>
          <p:nvPr/>
        </p:nvSpPr>
        <p:spPr>
          <a:xfrm flipH="1">
            <a:off x="383193" y="5316440"/>
            <a:ext cx="4852318" cy="923330"/>
          </a:xfrm>
          <a:prstGeom prst="rect">
            <a:avLst/>
          </a:prstGeom>
          <a:noFill/>
        </p:spPr>
        <p:txBody>
          <a:bodyPr wrap="square" rtlCol="0">
            <a:spAutoFit/>
          </a:bodyPr>
          <a:lstStyle/>
          <a:p>
            <a:r>
              <a:rPr lang="en-US" sz="1800" dirty="0"/>
              <a:t>   </a:t>
            </a:r>
            <a:r>
              <a:rPr lang="en-US" sz="1800" b="1" dirty="0"/>
              <a:t>5 </a:t>
            </a:r>
            <a:r>
              <a:rPr lang="en-US" sz="1800" b="1" dirty="0" err="1"/>
              <a:t>Tổng</a:t>
            </a:r>
            <a:r>
              <a:rPr lang="en-US" sz="1800" b="1" dirty="0"/>
              <a:t> </a:t>
            </a:r>
            <a:r>
              <a:rPr lang="en-US" sz="1800" b="1" dirty="0" err="1"/>
              <a:t>kết</a:t>
            </a:r>
            <a:endParaRPr lang="en-US" sz="1800" b="1" dirty="0"/>
          </a:p>
          <a:p>
            <a:r>
              <a:rPr lang="en-US" sz="1800" dirty="0"/>
              <a:t>	5.1 Giao </a:t>
            </a:r>
            <a:r>
              <a:rPr lang="en-US" sz="1800" dirty="0" err="1"/>
              <a:t>diện</a:t>
            </a:r>
            <a:r>
              <a:rPr lang="en-US" sz="1800" dirty="0"/>
              <a:t> </a:t>
            </a:r>
            <a:r>
              <a:rPr lang="en-US" sz="1800" dirty="0" err="1"/>
              <a:t>người</a:t>
            </a:r>
            <a:r>
              <a:rPr lang="en-US" sz="1800" dirty="0"/>
              <a:t> dung</a:t>
            </a:r>
          </a:p>
          <a:p>
            <a:r>
              <a:rPr lang="en-US" sz="1800" dirty="0"/>
              <a:t>	5.2 </a:t>
            </a:r>
            <a:r>
              <a:rPr lang="en-US" sz="1800" dirty="0" err="1"/>
              <a:t>Hướng</a:t>
            </a:r>
            <a:r>
              <a:rPr lang="en-US" sz="1800" dirty="0"/>
              <a:t> </a:t>
            </a:r>
            <a:r>
              <a:rPr lang="en-US" sz="1800" dirty="0" err="1"/>
              <a:t>phát</a:t>
            </a:r>
            <a:r>
              <a:rPr lang="en-US" sz="1800" dirty="0"/>
              <a:t> </a:t>
            </a:r>
            <a:r>
              <a:rPr lang="en-US" sz="1800" dirty="0" err="1"/>
              <a:t>triển</a:t>
            </a:r>
            <a:r>
              <a:rPr lang="en-US" sz="1800" dirty="0"/>
              <a:t> </a:t>
            </a:r>
            <a:r>
              <a:rPr lang="en-US" sz="1800" dirty="0" err="1"/>
              <a:t>trong</a:t>
            </a:r>
            <a:r>
              <a:rPr lang="en-US" sz="1800" dirty="0"/>
              <a:t> </a:t>
            </a:r>
            <a:r>
              <a:rPr lang="en-US" sz="1800" dirty="0" err="1"/>
              <a:t>tương</a:t>
            </a:r>
            <a:r>
              <a:rPr lang="en-US" sz="1800" dirty="0"/>
              <a:t> </a:t>
            </a:r>
            <a:r>
              <a:rPr lang="en-US" sz="1800" dirty="0" err="1"/>
              <a:t>lai</a:t>
            </a:r>
            <a:r>
              <a:rPr lang="en-US" sz="1800" dirty="0"/>
              <a:t> </a:t>
            </a:r>
          </a:p>
        </p:txBody>
      </p:sp>
      <p:sp>
        <p:nvSpPr>
          <p:cNvPr id="10" name="TextBox 9">
            <a:extLst>
              <a:ext uri="{FF2B5EF4-FFF2-40B4-BE49-F238E27FC236}">
                <a16:creationId xmlns:a16="http://schemas.microsoft.com/office/drawing/2014/main" id="{E3B83CCD-2CDB-5C72-30F7-4CC44DA3B66E}"/>
              </a:ext>
            </a:extLst>
          </p:cNvPr>
          <p:cNvSpPr txBox="1"/>
          <p:nvPr/>
        </p:nvSpPr>
        <p:spPr>
          <a:xfrm>
            <a:off x="588007" y="228600"/>
            <a:ext cx="3570336" cy="584775"/>
          </a:xfrm>
          <a:prstGeom prst="rect">
            <a:avLst/>
          </a:prstGeom>
          <a:noFill/>
        </p:spPr>
        <p:txBody>
          <a:bodyPr wrap="square" rtlCol="0">
            <a:spAutoFit/>
          </a:bodyPr>
          <a:lstStyle/>
          <a:p>
            <a:r>
              <a:rPr lang="en-US" sz="3200" dirty="0" err="1">
                <a:solidFill>
                  <a:schemeClr val="bg1"/>
                </a:solidFill>
              </a:rPr>
              <a:t>Nội</a:t>
            </a:r>
            <a:r>
              <a:rPr lang="en-US" sz="3200" dirty="0">
                <a:solidFill>
                  <a:schemeClr val="bg1"/>
                </a:solidFill>
              </a:rPr>
              <a:t> dung </a:t>
            </a:r>
            <a:r>
              <a:rPr lang="en-US" sz="3200" dirty="0" err="1">
                <a:solidFill>
                  <a:schemeClr val="bg1"/>
                </a:solidFill>
              </a:rPr>
              <a:t>chính</a:t>
            </a:r>
            <a:endParaRPr lang="en-US" sz="3200"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 name="TextBox 9">
            <a:extLst>
              <a:ext uri="{FF2B5EF4-FFF2-40B4-BE49-F238E27FC236}">
                <a16:creationId xmlns:a16="http://schemas.microsoft.com/office/drawing/2014/main" id="{E63C9595-9187-2144-45DC-00487447B32A}"/>
              </a:ext>
            </a:extLst>
          </p:cNvPr>
          <p:cNvSpPr txBox="1"/>
          <p:nvPr/>
        </p:nvSpPr>
        <p:spPr>
          <a:xfrm>
            <a:off x="718457" y="195944"/>
            <a:ext cx="6618514" cy="461665"/>
          </a:xfrm>
          <a:prstGeom prst="rect">
            <a:avLst/>
          </a:prstGeom>
          <a:noFill/>
        </p:spPr>
        <p:txBody>
          <a:bodyPr wrap="square" rtlCol="0">
            <a:spAutoFit/>
          </a:bodyPr>
          <a:lstStyle/>
          <a:p>
            <a:r>
              <a:rPr lang="en-US" sz="2400" dirty="0">
                <a:solidFill>
                  <a:schemeClr val="bg1"/>
                </a:solidFill>
              </a:rPr>
              <a:t>5.2: </a:t>
            </a:r>
            <a:r>
              <a:rPr lang="en-US" sz="2400" dirty="0" err="1">
                <a:solidFill>
                  <a:schemeClr val="bg1"/>
                </a:solidFill>
              </a:rPr>
              <a:t>Hướng</a:t>
            </a:r>
            <a:r>
              <a:rPr lang="en-US" sz="2400" dirty="0">
                <a:solidFill>
                  <a:schemeClr val="bg1"/>
                </a:solidFill>
              </a:rPr>
              <a:t> </a:t>
            </a:r>
            <a:r>
              <a:rPr lang="en-US" sz="2400" dirty="0" err="1">
                <a:solidFill>
                  <a:schemeClr val="bg1"/>
                </a:solidFill>
              </a:rPr>
              <a:t>phát</a:t>
            </a:r>
            <a:r>
              <a:rPr lang="en-US" sz="2400" dirty="0">
                <a:solidFill>
                  <a:schemeClr val="bg1"/>
                </a:solidFill>
              </a:rPr>
              <a:t> </a:t>
            </a:r>
            <a:r>
              <a:rPr lang="en-US" sz="2400" dirty="0" err="1">
                <a:solidFill>
                  <a:schemeClr val="bg1"/>
                </a:solidFill>
              </a:rPr>
              <a:t>triển</a:t>
            </a:r>
            <a:r>
              <a:rPr lang="en-US" sz="2400" dirty="0">
                <a:solidFill>
                  <a:schemeClr val="bg1"/>
                </a:solidFill>
              </a:rPr>
              <a:t> </a:t>
            </a:r>
            <a:r>
              <a:rPr lang="en-US" sz="2400" dirty="0" err="1">
                <a:solidFill>
                  <a:schemeClr val="bg1"/>
                </a:solidFill>
              </a:rPr>
              <a:t>trong</a:t>
            </a:r>
            <a:r>
              <a:rPr lang="en-US" sz="2400" dirty="0">
                <a:solidFill>
                  <a:schemeClr val="bg1"/>
                </a:solidFill>
              </a:rPr>
              <a:t> </a:t>
            </a:r>
            <a:r>
              <a:rPr lang="en-US" sz="2400" dirty="0" err="1">
                <a:solidFill>
                  <a:schemeClr val="bg1"/>
                </a:solidFill>
              </a:rPr>
              <a:t>tương</a:t>
            </a:r>
            <a:r>
              <a:rPr lang="en-US" sz="2400" dirty="0">
                <a:solidFill>
                  <a:schemeClr val="bg1"/>
                </a:solidFill>
              </a:rPr>
              <a:t> </a:t>
            </a:r>
            <a:r>
              <a:rPr lang="en-US" sz="2400" dirty="0" err="1">
                <a:solidFill>
                  <a:schemeClr val="bg1"/>
                </a:solidFill>
              </a:rPr>
              <a:t>lai</a:t>
            </a:r>
            <a:endParaRPr lang="en-US" sz="2400" dirty="0">
              <a:solidFill>
                <a:schemeClr val="bg1"/>
              </a:solidFill>
            </a:endParaRPr>
          </a:p>
        </p:txBody>
      </p:sp>
      <p:sp>
        <p:nvSpPr>
          <p:cNvPr id="12" name="TextBox 11">
            <a:extLst>
              <a:ext uri="{FF2B5EF4-FFF2-40B4-BE49-F238E27FC236}">
                <a16:creationId xmlns:a16="http://schemas.microsoft.com/office/drawing/2014/main" id="{F506FCBE-1079-BFBD-D389-BD3496E9DD04}"/>
              </a:ext>
            </a:extLst>
          </p:cNvPr>
          <p:cNvSpPr txBox="1"/>
          <p:nvPr/>
        </p:nvSpPr>
        <p:spPr>
          <a:xfrm>
            <a:off x="810985" y="1383268"/>
            <a:ext cx="7015844" cy="1015663"/>
          </a:xfrm>
          <a:prstGeom prst="rect">
            <a:avLst/>
          </a:prstGeom>
          <a:noFill/>
        </p:spPr>
        <p:txBody>
          <a:bodyPr wrap="square">
            <a:spAutoFit/>
          </a:bodyPr>
          <a:lstStyle/>
          <a:p>
            <a:r>
              <a:rPr lang="vi-VN" sz="2000" dirty="0"/>
              <a:t>Dự đoán và chẩn đoán bệnh tiểu đường bằng các mô hình AI đã chứng tỏ được khả năng đáng kể trong việc cải thiện độ chính xác và hiệu quả của quá trình chẩn đoán.</a:t>
            </a:r>
            <a:endParaRPr lang="en-US" sz="2000" dirty="0"/>
          </a:p>
        </p:txBody>
      </p:sp>
      <p:sp>
        <p:nvSpPr>
          <p:cNvPr id="14" name="TextBox 13">
            <a:extLst>
              <a:ext uri="{FF2B5EF4-FFF2-40B4-BE49-F238E27FC236}">
                <a16:creationId xmlns:a16="http://schemas.microsoft.com/office/drawing/2014/main" id="{1B2AE282-EE48-078D-ADF6-388B09639F6D}"/>
              </a:ext>
            </a:extLst>
          </p:cNvPr>
          <p:cNvSpPr txBox="1"/>
          <p:nvPr/>
        </p:nvSpPr>
        <p:spPr>
          <a:xfrm>
            <a:off x="718457" y="2736503"/>
            <a:ext cx="6711043" cy="1754326"/>
          </a:xfrm>
          <a:prstGeom prst="rect">
            <a:avLst/>
          </a:prstGeom>
          <a:noFill/>
        </p:spPr>
        <p:txBody>
          <a:bodyPr wrap="square">
            <a:spAutoFit/>
          </a:bodyPr>
          <a:lstStyle/>
          <a:p>
            <a:r>
              <a:rPr lang="vi-VN" sz="1800" b="1" dirty="0"/>
              <a:t>Hướng </a:t>
            </a:r>
            <a:r>
              <a:rPr lang="en-US" sz="1800" b="1" dirty="0" err="1"/>
              <a:t>phát</a:t>
            </a:r>
            <a:r>
              <a:rPr lang="en-US" sz="1800" b="1" dirty="0"/>
              <a:t> </a:t>
            </a:r>
            <a:r>
              <a:rPr lang="en-US" sz="1800" b="1" dirty="0" err="1"/>
              <a:t>triển</a:t>
            </a:r>
            <a:endParaRPr lang="vi-VN" sz="1800" b="1" dirty="0"/>
          </a:p>
          <a:p>
            <a:pPr>
              <a:buFont typeface="+mj-lt"/>
              <a:buAutoNum type="arabicPeriod"/>
            </a:pPr>
            <a:r>
              <a:rPr lang="vi-VN" sz="1800" b="1" dirty="0"/>
              <a:t>Mở Rộng Dữ Liệu</a:t>
            </a:r>
            <a:r>
              <a:rPr lang="vi-VN" sz="1800" dirty="0"/>
              <a:t>: Tích hợp thêm dữ liệu từ nhiều nguồn để cải thiện độ chính xác.</a:t>
            </a:r>
          </a:p>
          <a:p>
            <a:pPr>
              <a:buFont typeface="+mj-lt"/>
              <a:buAutoNum type="arabicPeriod"/>
            </a:pPr>
            <a:r>
              <a:rPr lang="vi-VN" sz="1800" b="1" dirty="0"/>
              <a:t>Tối Ưu Hóa Mô Hình</a:t>
            </a:r>
            <a:r>
              <a:rPr lang="vi-VN" sz="1800" dirty="0"/>
              <a:t>: Phát triển các thuật toán mới và cải thiện các mô hình hiện có.</a:t>
            </a:r>
          </a:p>
          <a:p>
            <a:endParaRPr lang="en-US" sz="1800" dirty="0"/>
          </a:p>
        </p:txBody>
      </p:sp>
    </p:spTree>
    <p:extLst>
      <p:ext uri="{BB962C8B-B14F-4D97-AF65-F5344CB8AC3E}">
        <p14:creationId xmlns:p14="http://schemas.microsoft.com/office/powerpoint/2010/main" val="7125010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634674" y="1601696"/>
            <a:ext cx="8291199" cy="830997"/>
          </a:xfrm>
          <a:prstGeom prst="rect">
            <a:avLst/>
          </a:prstGeom>
          <a:noFill/>
          <a:ln>
            <a:noFill/>
          </a:ln>
        </p:spPr>
        <p:txBody>
          <a:bodyPr spcFirstLastPara="1" wrap="square" lIns="0" tIns="0" rIns="0" bIns="0" anchor="t" anchorCtr="0">
            <a:spAutoFit/>
          </a:bodyPr>
          <a:lstStyle/>
          <a:p>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Bệnh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tiểu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đường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một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vấn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đề</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sức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khỏe</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toàn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cầu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nghiêm</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trọng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với</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tỉ</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lệ</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mắc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bệnh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ngày</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càng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gia</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tăng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cần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có</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phương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pháp</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chính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xác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để</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chuẩn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đoán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điểu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trị</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sớm</a:t>
            </a:r>
            <a:br>
              <a:rPr lang="id-ID" sz="1800" dirty="0">
                <a:solidFill>
                  <a:schemeClr val="tx1">
                    <a:lumMod val="85000"/>
                    <a:lumOff val="15000"/>
                  </a:schemeClr>
                </a:solidFill>
                <a:latin typeface="Times New Roman" panose="02020603050405020304" pitchFamily="18" charset="0"/>
                <a:cs typeface="Times New Roman" panose="02020603050405020304" pitchFamily="18" charset="0"/>
              </a:rPr>
            </a:br>
            <a:endParaRPr sz="1800" dirty="0"/>
          </a:p>
        </p:txBody>
      </p:sp>
      <p:sp>
        <p:nvSpPr>
          <p:cNvPr id="106" name="Google Shape;106;p3"/>
          <p:cNvSpPr txBox="1">
            <a:spLocks noGrp="1"/>
          </p:cNvSpPr>
          <p:nvPr>
            <p:ph type="body" idx="1"/>
          </p:nvPr>
        </p:nvSpPr>
        <p:spPr>
          <a:xfrm>
            <a:off x="340211" y="450000"/>
            <a:ext cx="433153"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sz="2000" dirty="0"/>
              <a:t>1.1</a:t>
            </a:r>
            <a:endParaRPr sz="2000" dirty="0"/>
          </a:p>
        </p:txBody>
      </p:sp>
      <p:sp>
        <p:nvSpPr>
          <p:cNvPr id="107" name="Google Shape;107;p3"/>
          <p:cNvSpPr txBox="1">
            <a:spLocks noGrp="1"/>
          </p:cNvSpPr>
          <p:nvPr>
            <p:ph type="body" idx="2"/>
          </p:nvPr>
        </p:nvSpPr>
        <p:spPr>
          <a:xfrm>
            <a:off x="790000" y="450001"/>
            <a:ext cx="6837808" cy="36933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sz="2400" dirty="0" err="1"/>
              <a:t>Giới</a:t>
            </a:r>
            <a:r>
              <a:rPr lang="en-US" sz="2400" dirty="0"/>
              <a:t> </a:t>
            </a:r>
            <a:r>
              <a:rPr lang="en-US" sz="2400" dirty="0" err="1"/>
              <a:t>thiệu</a:t>
            </a:r>
            <a:r>
              <a:rPr lang="en-US" sz="2400" dirty="0"/>
              <a:t> </a:t>
            </a:r>
            <a:r>
              <a:rPr lang="en-US" sz="2400" dirty="0" err="1"/>
              <a:t>chung</a:t>
            </a:r>
            <a:r>
              <a:rPr lang="en-US" sz="2400" dirty="0"/>
              <a:t> </a:t>
            </a:r>
            <a:r>
              <a:rPr lang="en-US" sz="2400" dirty="0" err="1"/>
              <a:t>về</a:t>
            </a:r>
            <a:r>
              <a:rPr lang="en-US" sz="2400" dirty="0"/>
              <a:t> </a:t>
            </a:r>
            <a:r>
              <a:rPr lang="en-US" sz="2400" dirty="0" err="1"/>
              <a:t>đề</a:t>
            </a:r>
            <a:r>
              <a:rPr lang="en-US" sz="2400" dirty="0"/>
              <a:t> </a:t>
            </a:r>
            <a:r>
              <a:rPr lang="en-US" sz="2400" dirty="0" err="1"/>
              <a:t>tài</a:t>
            </a:r>
            <a:endParaRPr sz="2400" dirty="0"/>
          </a:p>
        </p:txBody>
      </p:sp>
      <p:sp>
        <p:nvSpPr>
          <p:cNvPr id="108" name="Google Shape;108;p3"/>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01</a:t>
            </a:r>
            <a:endParaRPr/>
          </a:p>
        </p:txBody>
      </p:sp>
      <p:sp>
        <p:nvSpPr>
          <p:cNvPr id="109" name="Google Shape;109;p3"/>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 name="矩形 25">
            <a:extLst>
              <a:ext uri="{FF2B5EF4-FFF2-40B4-BE49-F238E27FC236}">
                <a16:creationId xmlns:a16="http://schemas.microsoft.com/office/drawing/2014/main" id="{BC1D9E20-4CE7-E25A-4146-785EAEC36C35}"/>
              </a:ext>
            </a:extLst>
          </p:cNvPr>
          <p:cNvSpPr/>
          <p:nvPr/>
        </p:nvSpPr>
        <p:spPr>
          <a:xfrm>
            <a:off x="7450630" y="6340654"/>
            <a:ext cx="79208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Times New Roman" panose="02020603050405020304" pitchFamily="18" charset="0"/>
              <a:cs typeface="Times New Roman" panose="02020603050405020304" pitchFamily="18" charset="0"/>
            </a:endParaRPr>
          </a:p>
        </p:txBody>
      </p:sp>
      <p:grpSp>
        <p:nvGrpSpPr>
          <p:cNvPr id="3" name="组合 33">
            <a:extLst>
              <a:ext uri="{FF2B5EF4-FFF2-40B4-BE49-F238E27FC236}">
                <a16:creationId xmlns:a16="http://schemas.microsoft.com/office/drawing/2014/main" id="{5675DBD0-5698-61C6-3D3D-12F1E6D31B5B}"/>
              </a:ext>
            </a:extLst>
          </p:cNvPr>
          <p:cNvGrpSpPr/>
          <p:nvPr/>
        </p:nvGrpSpPr>
        <p:grpSpPr>
          <a:xfrm>
            <a:off x="547044" y="1069941"/>
            <a:ext cx="8808720" cy="4382261"/>
            <a:chOff x="2001" y="235"/>
            <a:chExt cx="13872" cy="6864"/>
          </a:xfrm>
        </p:grpSpPr>
        <p:grpSp>
          <p:nvGrpSpPr>
            <p:cNvPr id="4" name="组合 16">
              <a:extLst>
                <a:ext uri="{FF2B5EF4-FFF2-40B4-BE49-F238E27FC236}">
                  <a16:creationId xmlns:a16="http://schemas.microsoft.com/office/drawing/2014/main" id="{ABD73B93-34F6-C862-783D-E3A4466485F1}"/>
                </a:ext>
              </a:extLst>
            </p:cNvPr>
            <p:cNvGrpSpPr/>
            <p:nvPr/>
          </p:nvGrpSpPr>
          <p:grpSpPr>
            <a:xfrm>
              <a:off x="2061" y="235"/>
              <a:ext cx="10743" cy="1767"/>
              <a:chOff x="463" y="748"/>
              <a:chExt cx="8677" cy="1767"/>
            </a:xfrm>
          </p:grpSpPr>
          <p:sp>
            <p:nvSpPr>
              <p:cNvPr id="11" name="Text Placeholder 10">
                <a:extLst>
                  <a:ext uri="{FF2B5EF4-FFF2-40B4-BE49-F238E27FC236}">
                    <a16:creationId xmlns:a16="http://schemas.microsoft.com/office/drawing/2014/main" id="{BB4CC7DA-9E06-5C38-8CF6-4B9301CFC078}"/>
                  </a:ext>
                </a:extLst>
              </p:cNvPr>
              <p:cNvSpPr txBox="1"/>
              <p:nvPr/>
            </p:nvSpPr>
            <p:spPr>
              <a:xfrm>
                <a:off x="463" y="748"/>
                <a:ext cx="4717" cy="77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altLang="id-ID" sz="2000" b="1" dirty="0" err="1">
                    <a:solidFill>
                      <a:schemeClr val="tx1">
                        <a:lumMod val="85000"/>
                        <a:lumOff val="15000"/>
                      </a:schemeClr>
                    </a:solidFill>
                    <a:latin typeface="Times New Roman" panose="02020603050405020304" pitchFamily="18" charset="0"/>
                    <a:cs typeface="Times New Roman" panose="02020603050405020304" pitchFamily="18" charset="0"/>
                  </a:rPr>
                  <a:t>Bệnh</a:t>
                </a:r>
                <a:r>
                  <a:rPr lang="en-US" altLang="id-ID" sz="2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2000" b="1" dirty="0" err="1">
                    <a:solidFill>
                      <a:schemeClr val="tx1">
                        <a:lumMod val="85000"/>
                        <a:lumOff val="15000"/>
                      </a:schemeClr>
                    </a:solidFill>
                    <a:latin typeface="Times New Roman" panose="02020603050405020304" pitchFamily="18" charset="0"/>
                    <a:cs typeface="Times New Roman" panose="02020603050405020304" pitchFamily="18" charset="0"/>
                  </a:rPr>
                  <a:t>tiểu</a:t>
                </a:r>
                <a:r>
                  <a:rPr lang="en-US" altLang="id-ID" sz="2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2000" b="1" dirty="0" err="1">
                    <a:solidFill>
                      <a:schemeClr val="tx1">
                        <a:lumMod val="85000"/>
                        <a:lumOff val="15000"/>
                      </a:schemeClr>
                    </a:solidFill>
                    <a:latin typeface="Times New Roman" panose="02020603050405020304" pitchFamily="18" charset="0"/>
                    <a:cs typeface="Times New Roman" panose="02020603050405020304" pitchFamily="18" charset="0"/>
                  </a:rPr>
                  <a:t>đường</a:t>
                </a:r>
                <a:r>
                  <a:rPr lang="en-US" altLang="id-ID" sz="2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2000" b="1" dirty="0" err="1">
                    <a:solidFill>
                      <a:schemeClr val="tx1">
                        <a:lumMod val="85000"/>
                        <a:lumOff val="15000"/>
                      </a:schemeClr>
                    </a:solidFill>
                    <a:latin typeface="Times New Roman" panose="02020603050405020304" pitchFamily="18" charset="0"/>
                    <a:cs typeface="Times New Roman" panose="02020603050405020304" pitchFamily="18" charset="0"/>
                  </a:rPr>
                  <a:t>là</a:t>
                </a:r>
                <a:r>
                  <a:rPr lang="en-US" altLang="id-ID" sz="20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2000" b="1" dirty="0" err="1">
                    <a:solidFill>
                      <a:schemeClr val="tx1">
                        <a:lumMod val="85000"/>
                        <a:lumOff val="15000"/>
                      </a:schemeClr>
                    </a:solidFill>
                    <a:latin typeface="Times New Roman" panose="02020603050405020304" pitchFamily="18" charset="0"/>
                    <a:cs typeface="Times New Roman" panose="02020603050405020304" pitchFamily="18" charset="0"/>
                  </a:rPr>
                  <a:t>gì</a:t>
                </a:r>
                <a:endParaRPr lang="en-US" altLang="id-ID" sz="20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2" name="Text Placeholder 10">
                <a:extLst>
                  <a:ext uri="{FF2B5EF4-FFF2-40B4-BE49-F238E27FC236}">
                    <a16:creationId xmlns:a16="http://schemas.microsoft.com/office/drawing/2014/main" id="{4C17D6F6-FFF5-012C-FD69-B7C4FB7E8E41}"/>
                  </a:ext>
                </a:extLst>
              </p:cNvPr>
              <p:cNvSpPr txBox="1"/>
              <p:nvPr/>
            </p:nvSpPr>
            <p:spPr>
              <a:xfrm>
                <a:off x="500" y="1492"/>
                <a:ext cx="8640" cy="1023"/>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endParaRPr lang="id-ID"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5" name="组合 21">
              <a:extLst>
                <a:ext uri="{FF2B5EF4-FFF2-40B4-BE49-F238E27FC236}">
                  <a16:creationId xmlns:a16="http://schemas.microsoft.com/office/drawing/2014/main" id="{85C88131-96A4-DDA1-0CBB-924066EEB940}"/>
                </a:ext>
              </a:extLst>
            </p:cNvPr>
            <p:cNvGrpSpPr/>
            <p:nvPr/>
          </p:nvGrpSpPr>
          <p:grpSpPr>
            <a:xfrm>
              <a:off x="2002" y="3372"/>
              <a:ext cx="6681" cy="3727"/>
              <a:chOff x="414" y="-584"/>
              <a:chExt cx="5397" cy="3727"/>
            </a:xfrm>
          </p:grpSpPr>
          <p:sp>
            <p:nvSpPr>
              <p:cNvPr id="9" name="Text Placeholder 10">
                <a:extLst>
                  <a:ext uri="{FF2B5EF4-FFF2-40B4-BE49-F238E27FC236}">
                    <a16:creationId xmlns:a16="http://schemas.microsoft.com/office/drawing/2014/main" id="{A96F6C3A-5237-6C76-284B-A469B3A755E9}"/>
                  </a:ext>
                </a:extLst>
              </p:cNvPr>
              <p:cNvSpPr txBox="1"/>
              <p:nvPr/>
            </p:nvSpPr>
            <p:spPr>
              <a:xfrm>
                <a:off x="414" y="-584"/>
                <a:ext cx="5397" cy="78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mô</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hình</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được</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thảo</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luận</a:t>
                </a:r>
                <a:endPar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Text Placeholder 10">
                <a:extLst>
                  <a:ext uri="{FF2B5EF4-FFF2-40B4-BE49-F238E27FC236}">
                    <a16:creationId xmlns:a16="http://schemas.microsoft.com/office/drawing/2014/main" id="{472C8BCE-8DFC-513B-A279-14E1C586F6B3}"/>
                  </a:ext>
                </a:extLst>
              </p:cNvPr>
              <p:cNvSpPr txBox="1"/>
              <p:nvPr/>
            </p:nvSpPr>
            <p:spPr>
              <a:xfrm>
                <a:off x="2196" y="1978"/>
                <a:ext cx="3298" cy="116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endParaRPr lang="id-ID"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nvGrpSpPr>
            <p:cNvPr id="6" name="组合 30">
              <a:extLst>
                <a:ext uri="{FF2B5EF4-FFF2-40B4-BE49-F238E27FC236}">
                  <a16:creationId xmlns:a16="http://schemas.microsoft.com/office/drawing/2014/main" id="{10294200-660B-D6DE-F639-B575274B7634}"/>
                </a:ext>
              </a:extLst>
            </p:cNvPr>
            <p:cNvGrpSpPr/>
            <p:nvPr/>
          </p:nvGrpSpPr>
          <p:grpSpPr>
            <a:xfrm>
              <a:off x="2001" y="1892"/>
              <a:ext cx="13872" cy="1804"/>
              <a:chOff x="414" y="141"/>
              <a:chExt cx="11205" cy="1804"/>
            </a:xfrm>
          </p:grpSpPr>
          <p:sp>
            <p:nvSpPr>
              <p:cNvPr id="7" name="Text Placeholder 10">
                <a:extLst>
                  <a:ext uri="{FF2B5EF4-FFF2-40B4-BE49-F238E27FC236}">
                    <a16:creationId xmlns:a16="http://schemas.microsoft.com/office/drawing/2014/main" id="{3014102F-32D3-934E-A104-F7CF2CD1681B}"/>
                  </a:ext>
                </a:extLst>
              </p:cNvPr>
              <p:cNvSpPr txBox="1"/>
              <p:nvPr/>
            </p:nvSpPr>
            <p:spPr>
              <a:xfrm>
                <a:off x="414" y="141"/>
                <a:ext cx="4814" cy="8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1600" kern="120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Mục</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tiêu</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nghiên</a:t>
                </a:r>
                <a:r>
                  <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altLang="id-ID" sz="1800" b="1" dirty="0" err="1">
                    <a:solidFill>
                      <a:schemeClr val="tx1">
                        <a:lumMod val="85000"/>
                        <a:lumOff val="15000"/>
                      </a:schemeClr>
                    </a:solidFill>
                    <a:latin typeface="Times New Roman" panose="02020603050405020304" pitchFamily="18" charset="0"/>
                    <a:cs typeface="Times New Roman" panose="02020603050405020304" pitchFamily="18" charset="0"/>
                  </a:rPr>
                  <a:t>cứu</a:t>
                </a:r>
                <a:endParaRPr lang="en-US" altLang="id-ID" sz="18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8" name="Text Placeholder 10">
                <a:extLst>
                  <a:ext uri="{FF2B5EF4-FFF2-40B4-BE49-F238E27FC236}">
                    <a16:creationId xmlns:a16="http://schemas.microsoft.com/office/drawing/2014/main" id="{38C55427-F60B-5F6A-7B70-B7D133F4C54B}"/>
                  </a:ext>
                </a:extLst>
              </p:cNvPr>
              <p:cNvSpPr txBox="1"/>
              <p:nvPr/>
            </p:nvSpPr>
            <p:spPr>
              <a:xfrm>
                <a:off x="414" y="820"/>
                <a:ext cx="11205" cy="112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baseline="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20000"/>
                  </a:lnSpc>
                </a:pP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Tìm</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hiểu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và</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so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sánh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hiệu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suất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của</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3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mô</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hình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học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máy</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trong</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việc</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dự</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đoán</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bệnh</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tiểu</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err="1">
                    <a:solidFill>
                      <a:schemeClr val="tx1">
                        <a:lumMod val="85000"/>
                        <a:lumOff val="15000"/>
                      </a:schemeClr>
                    </a:solidFill>
                    <a:latin typeface="Times New Roman" panose="02020603050405020304" pitchFamily="18" charset="0"/>
                    <a:cs typeface="Times New Roman" panose="02020603050405020304" pitchFamily="18" charset="0"/>
                  </a:rPr>
                  <a:t>đường</a:t>
                </a:r>
                <a:endParaRPr lang="id-ID"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grpSp>
      <p:sp>
        <p:nvSpPr>
          <p:cNvPr id="13" name="TextBox 12">
            <a:extLst>
              <a:ext uri="{FF2B5EF4-FFF2-40B4-BE49-F238E27FC236}">
                <a16:creationId xmlns:a16="http://schemas.microsoft.com/office/drawing/2014/main" id="{9FBAD99C-A1FE-2472-A46F-234D3015BA0C}"/>
              </a:ext>
            </a:extLst>
          </p:cNvPr>
          <p:cNvSpPr txBox="1"/>
          <p:nvPr/>
        </p:nvSpPr>
        <p:spPr>
          <a:xfrm>
            <a:off x="547044" y="3700706"/>
            <a:ext cx="6186798" cy="923330"/>
          </a:xfrm>
          <a:prstGeom prst="rect">
            <a:avLst/>
          </a:prstGeom>
          <a:noFill/>
        </p:spPr>
        <p:txBody>
          <a:bodyPr wrap="square" rtlCol="0">
            <a:spAutoFit/>
          </a:bodyPr>
          <a:lstStyle/>
          <a:p>
            <a:r>
              <a:rPr lang="en-US" sz="1800" dirty="0" err="1"/>
              <a:t>Mô</a:t>
            </a:r>
            <a:r>
              <a:rPr lang="en-US" sz="1800" dirty="0"/>
              <a:t> </a:t>
            </a:r>
            <a:r>
              <a:rPr lang="en-US" sz="1800" dirty="0" err="1"/>
              <a:t>hình</a:t>
            </a:r>
            <a:r>
              <a:rPr lang="en-US" sz="1800" dirty="0"/>
              <a:t> </a:t>
            </a:r>
            <a:r>
              <a:rPr lang="en-US" sz="1800" dirty="0" err="1"/>
              <a:t>hồi</a:t>
            </a:r>
            <a:r>
              <a:rPr lang="en-US" sz="1800" dirty="0"/>
              <a:t> </a:t>
            </a:r>
            <a:r>
              <a:rPr lang="en-US" sz="1800" dirty="0" err="1"/>
              <a:t>quy</a:t>
            </a:r>
            <a:r>
              <a:rPr lang="en-US" sz="1800" dirty="0"/>
              <a:t> logistic </a:t>
            </a:r>
          </a:p>
          <a:p>
            <a:r>
              <a:rPr lang="en-US" sz="1800" dirty="0" err="1"/>
              <a:t>Mô</a:t>
            </a:r>
            <a:r>
              <a:rPr lang="en-US" sz="1800" dirty="0"/>
              <a:t> </a:t>
            </a:r>
            <a:r>
              <a:rPr lang="en-US" sz="1800" dirty="0" err="1"/>
              <a:t>hình</a:t>
            </a:r>
            <a:r>
              <a:rPr lang="en-US" sz="1800" dirty="0"/>
              <a:t> random forest</a:t>
            </a:r>
          </a:p>
          <a:p>
            <a:r>
              <a:rPr lang="en-US" sz="1800" dirty="0" err="1"/>
              <a:t>Mô</a:t>
            </a:r>
            <a:r>
              <a:rPr lang="en-US" sz="1800" dirty="0"/>
              <a:t> </a:t>
            </a:r>
            <a:r>
              <a:rPr lang="en-US" sz="1800" dirty="0" err="1"/>
              <a:t>hình</a:t>
            </a:r>
            <a:r>
              <a:rPr lang="en-US" sz="1800" dirty="0"/>
              <a:t> </a:t>
            </a:r>
            <a:r>
              <a:rPr lang="en-US" sz="1800" dirty="0" err="1"/>
              <a:t>mạng</a:t>
            </a:r>
            <a:r>
              <a:rPr lang="en-US" sz="1800" dirty="0"/>
              <a:t> </a:t>
            </a:r>
            <a:r>
              <a:rPr lang="en-US" sz="1800" dirty="0" err="1"/>
              <a:t>nơ</a:t>
            </a:r>
            <a:r>
              <a:rPr lang="en-US" sz="1800" dirty="0"/>
              <a:t> </a:t>
            </a:r>
            <a:r>
              <a:rPr lang="en-US" sz="1800" dirty="0" err="1"/>
              <a:t>ron</a:t>
            </a:r>
            <a:r>
              <a:rPr lang="en-US" sz="1800" dirty="0"/>
              <a:t> </a:t>
            </a:r>
            <a:r>
              <a:rPr lang="en-US" sz="1800" dirty="0" err="1"/>
              <a:t>nhân</a:t>
            </a:r>
            <a:r>
              <a:rPr lang="en-US" sz="1800" dirty="0"/>
              <a:t> </a:t>
            </a:r>
            <a:r>
              <a:rPr lang="en-US" sz="1800" dirty="0" err="1"/>
              <a:t>tạo</a:t>
            </a:r>
            <a:endParaRPr lang="en-US" sz="18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TextBox 2">
            <a:extLst>
              <a:ext uri="{FF2B5EF4-FFF2-40B4-BE49-F238E27FC236}">
                <a16:creationId xmlns:a16="http://schemas.microsoft.com/office/drawing/2014/main" id="{42BEBE6B-2F09-9666-0D58-29D367F09CAD}"/>
              </a:ext>
            </a:extLst>
          </p:cNvPr>
          <p:cNvSpPr txBox="1"/>
          <p:nvPr/>
        </p:nvSpPr>
        <p:spPr>
          <a:xfrm>
            <a:off x="413656" y="1883230"/>
            <a:ext cx="9339943" cy="4154984"/>
          </a:xfrm>
          <a:prstGeom prst="rect">
            <a:avLst/>
          </a:prstGeom>
          <a:noFill/>
        </p:spPr>
        <p:txBody>
          <a:bodyPr wrap="square">
            <a:spAutoFit/>
          </a:bodyPr>
          <a:lstStyle/>
          <a:p>
            <a:r>
              <a:rPr lang="vi-VN" sz="2400" dirty="0"/>
              <a:t>Bộ dữ liệu chuẩn đoán bệnh tiểu đường (Diabetes dataset) thường được sử dụng trong các bài toán học máy nhằm xây dựng các mô hình dự đoán khả năng mắc bệnh tiểu đường dựa trên các yếu tố nguy cơ. Bộ dữ liệu này bao gồm</a:t>
            </a:r>
            <a:endParaRPr lang="en-US" sz="2400" dirty="0"/>
          </a:p>
          <a:p>
            <a:r>
              <a:rPr lang="en-US" sz="2400" dirty="0" err="1"/>
              <a:t>Nhãn</a:t>
            </a:r>
            <a:r>
              <a:rPr lang="en-US" sz="2400" dirty="0"/>
              <a:t> X: </a:t>
            </a:r>
            <a:r>
              <a:rPr lang="en-US" sz="2400" b="0" dirty="0">
                <a:solidFill>
                  <a:srgbClr val="A31515"/>
                </a:solidFill>
                <a:effectLst/>
                <a:highlight>
                  <a:srgbClr val="F7F7F7"/>
                </a:highlight>
                <a:latin typeface="Courier New" panose="02070309020205020404" pitchFamily="49" charset="0"/>
              </a:rPr>
              <a:t>Glucose'</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'BloodPressure'</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'SkinThickness'</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'Insulin'</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'BMI'</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'DiabetesPedigreeFunction'</a:t>
            </a:r>
            <a:r>
              <a:rPr lang="en-US" sz="2400" b="0" dirty="0">
                <a:solidFill>
                  <a:srgbClr val="000000"/>
                </a:solidFill>
                <a:effectLst/>
                <a:highlight>
                  <a:srgbClr val="F7F7F7"/>
                </a:highlight>
                <a:latin typeface="Courier New" panose="02070309020205020404" pitchFamily="49" charset="0"/>
              </a:rPr>
              <a:t>,</a:t>
            </a:r>
            <a:r>
              <a:rPr lang="en-US" sz="2400" b="0" dirty="0">
                <a:solidFill>
                  <a:srgbClr val="A31515"/>
                </a:solidFill>
                <a:effectLst/>
                <a:highlight>
                  <a:srgbClr val="F7F7F7"/>
                </a:highlight>
                <a:latin typeface="Courier New" panose="02070309020205020404" pitchFamily="49" charset="0"/>
              </a:rPr>
              <a:t>'Age’, ‘Pre</a:t>
            </a:r>
            <a:r>
              <a:rPr lang="en-US" sz="2400" dirty="0">
                <a:solidFill>
                  <a:srgbClr val="A31515"/>
                </a:solidFill>
                <a:highlight>
                  <a:srgbClr val="F7F7F7"/>
                </a:highlight>
                <a:latin typeface="Courier New" panose="02070309020205020404" pitchFamily="49" charset="0"/>
              </a:rPr>
              <a:t>gnancies’</a:t>
            </a:r>
            <a:endParaRPr lang="en-US" sz="2400" b="0" dirty="0">
              <a:solidFill>
                <a:srgbClr val="A31515"/>
              </a:solidFill>
              <a:effectLst/>
              <a:highlight>
                <a:srgbClr val="F7F7F7"/>
              </a:highlight>
              <a:latin typeface="Courier New" panose="02070309020205020404" pitchFamily="49" charset="0"/>
            </a:endParaRPr>
          </a:p>
          <a:p>
            <a:r>
              <a:rPr lang="en-US" sz="2400" dirty="0" err="1"/>
              <a:t>Nhãn</a:t>
            </a:r>
            <a:r>
              <a:rPr lang="en-US" sz="2400" dirty="0"/>
              <a:t> Y: </a:t>
            </a:r>
            <a:r>
              <a:rPr lang="en-US" sz="2400" b="0" dirty="0">
                <a:solidFill>
                  <a:srgbClr val="A31515"/>
                </a:solidFill>
                <a:effectLst/>
                <a:highlight>
                  <a:srgbClr val="F7F7F7"/>
                </a:highlight>
                <a:latin typeface="Courier New" panose="02070309020205020404" pitchFamily="49" charset="0"/>
              </a:rPr>
              <a:t>'Outcome'</a:t>
            </a:r>
            <a:endParaRPr lang="en-US" sz="2400" b="0" dirty="0">
              <a:solidFill>
                <a:srgbClr val="000000"/>
              </a:solidFill>
              <a:effectLst/>
              <a:highlight>
                <a:srgbClr val="F7F7F7"/>
              </a:highlight>
              <a:latin typeface="Courier New" panose="02070309020205020404" pitchFamily="49" charset="0"/>
            </a:endParaRPr>
          </a:p>
          <a:p>
            <a:endParaRPr lang="en-US" sz="2400" dirty="0"/>
          </a:p>
          <a:p>
            <a:endParaRPr lang="en-US" sz="2400" b="0" dirty="0">
              <a:solidFill>
                <a:srgbClr val="000000"/>
              </a:solidFill>
              <a:effectLst/>
              <a:highlight>
                <a:srgbClr val="F7F7F7"/>
              </a:highlight>
              <a:latin typeface="Courier New" panose="02070309020205020404" pitchFamily="49" charset="0"/>
            </a:endParaRPr>
          </a:p>
        </p:txBody>
      </p:sp>
      <p:sp>
        <p:nvSpPr>
          <p:cNvPr id="4" name="TextBox 3">
            <a:extLst>
              <a:ext uri="{FF2B5EF4-FFF2-40B4-BE49-F238E27FC236}">
                <a16:creationId xmlns:a16="http://schemas.microsoft.com/office/drawing/2014/main" id="{4D1568E2-B038-4C4E-C510-74E6C775475C}"/>
              </a:ext>
            </a:extLst>
          </p:cNvPr>
          <p:cNvSpPr txBox="1"/>
          <p:nvPr/>
        </p:nvSpPr>
        <p:spPr>
          <a:xfrm>
            <a:off x="195943" y="228600"/>
            <a:ext cx="5736771" cy="461665"/>
          </a:xfrm>
          <a:prstGeom prst="rect">
            <a:avLst/>
          </a:prstGeom>
          <a:noFill/>
        </p:spPr>
        <p:txBody>
          <a:bodyPr wrap="square" rtlCol="0">
            <a:spAutoFit/>
          </a:bodyPr>
          <a:lstStyle/>
          <a:p>
            <a:r>
              <a:rPr lang="en-US" sz="2400" dirty="0">
                <a:solidFill>
                  <a:schemeClr val="bg1"/>
                </a:solidFill>
              </a:rPr>
              <a:t>1.2 </a:t>
            </a:r>
            <a:r>
              <a:rPr lang="en-US" sz="2400" dirty="0" err="1">
                <a:solidFill>
                  <a:schemeClr val="bg1"/>
                </a:solidFill>
              </a:rPr>
              <a:t>Giới</a:t>
            </a:r>
            <a:r>
              <a:rPr lang="en-US" sz="2400" dirty="0">
                <a:solidFill>
                  <a:schemeClr val="bg1"/>
                </a:solidFill>
              </a:rPr>
              <a:t> </a:t>
            </a:r>
            <a:r>
              <a:rPr lang="en-US" sz="2400" dirty="0" err="1">
                <a:solidFill>
                  <a:schemeClr val="bg1"/>
                </a:solidFill>
              </a:rPr>
              <a:t>thiệu</a:t>
            </a:r>
            <a:r>
              <a:rPr lang="en-US" sz="2400" dirty="0">
                <a:solidFill>
                  <a:schemeClr val="bg1"/>
                </a:solidFill>
              </a:rPr>
              <a:t> </a:t>
            </a:r>
            <a:r>
              <a:rPr lang="en-US" sz="2400" dirty="0" err="1">
                <a:solidFill>
                  <a:schemeClr val="bg1"/>
                </a:solidFill>
              </a:rPr>
              <a:t>về</a:t>
            </a:r>
            <a:r>
              <a:rPr lang="en-US" sz="2400" dirty="0">
                <a:solidFill>
                  <a:schemeClr val="bg1"/>
                </a:solidFill>
              </a:rPr>
              <a:t> </a:t>
            </a:r>
            <a:r>
              <a:rPr lang="en-US" sz="2400" dirty="0" err="1">
                <a:solidFill>
                  <a:schemeClr val="bg1"/>
                </a:solidFill>
              </a:rPr>
              <a:t>bộ</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endParaRPr lang="en-US" sz="2400" dirty="0">
              <a:solidFill>
                <a:schemeClr val="bg1"/>
              </a:solidFill>
            </a:endParaRPr>
          </a:p>
        </p:txBody>
      </p:sp>
    </p:spTree>
    <p:extLst>
      <p:ext uri="{BB962C8B-B14F-4D97-AF65-F5344CB8AC3E}">
        <p14:creationId xmlns:p14="http://schemas.microsoft.com/office/powerpoint/2010/main" val="524455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 name="TextBox 7">
            <a:extLst>
              <a:ext uri="{FF2B5EF4-FFF2-40B4-BE49-F238E27FC236}">
                <a16:creationId xmlns:a16="http://schemas.microsoft.com/office/drawing/2014/main" id="{8594CA0A-5B4F-D804-570C-33DEA50EE4F9}"/>
              </a:ext>
            </a:extLst>
          </p:cNvPr>
          <p:cNvSpPr txBox="1"/>
          <p:nvPr/>
        </p:nvSpPr>
        <p:spPr>
          <a:xfrm>
            <a:off x="359229" y="0"/>
            <a:ext cx="8773886" cy="830997"/>
          </a:xfrm>
          <a:prstGeom prst="rect">
            <a:avLst/>
          </a:prstGeom>
          <a:noFill/>
        </p:spPr>
        <p:txBody>
          <a:bodyPr wrap="square" rtlCol="0">
            <a:spAutoFit/>
          </a:bodyPr>
          <a:lstStyle/>
          <a:p>
            <a:r>
              <a:rPr lang="en-US" sz="2400" dirty="0" err="1">
                <a:solidFill>
                  <a:schemeClr val="bg1"/>
                </a:solidFill>
              </a:rPr>
              <a:t>Đồ</a:t>
            </a:r>
            <a:r>
              <a:rPr lang="en-US" sz="2400" dirty="0">
                <a:solidFill>
                  <a:schemeClr val="bg1"/>
                </a:solidFill>
              </a:rPr>
              <a:t> </a:t>
            </a:r>
            <a:r>
              <a:rPr lang="en-US" sz="2400" dirty="0" err="1">
                <a:solidFill>
                  <a:schemeClr val="bg1"/>
                </a:solidFill>
              </a:rPr>
              <a:t>thị</a:t>
            </a:r>
            <a:r>
              <a:rPr lang="en-US" sz="2400" dirty="0">
                <a:solidFill>
                  <a:schemeClr val="bg1"/>
                </a:solidFill>
              </a:rPr>
              <a:t> </a:t>
            </a:r>
            <a:r>
              <a:rPr lang="en-US" sz="2400" dirty="0" err="1">
                <a:solidFill>
                  <a:schemeClr val="bg1"/>
                </a:solidFill>
              </a:rPr>
              <a:t>thể</a:t>
            </a:r>
            <a:r>
              <a:rPr lang="en-US" sz="2400" dirty="0">
                <a:solidFill>
                  <a:schemeClr val="bg1"/>
                </a:solidFill>
              </a:rPr>
              <a:t> </a:t>
            </a:r>
            <a:r>
              <a:rPr lang="en-US" sz="2400" dirty="0" err="1">
                <a:solidFill>
                  <a:schemeClr val="bg1"/>
                </a:solidFill>
              </a:rPr>
              <a:t>hiện</a:t>
            </a:r>
            <a:r>
              <a:rPr lang="en-US" sz="2400" dirty="0">
                <a:solidFill>
                  <a:schemeClr val="bg1"/>
                </a:solidFill>
              </a:rPr>
              <a:t> </a:t>
            </a:r>
            <a:r>
              <a:rPr lang="en-US" sz="2400" dirty="0" err="1">
                <a:solidFill>
                  <a:schemeClr val="bg1"/>
                </a:solidFill>
              </a:rPr>
              <a:t>sự</a:t>
            </a:r>
            <a:r>
              <a:rPr lang="en-US" sz="2400" dirty="0">
                <a:solidFill>
                  <a:schemeClr val="bg1"/>
                </a:solidFill>
              </a:rPr>
              <a:t> </a:t>
            </a:r>
            <a:r>
              <a:rPr lang="en-US" sz="2400" dirty="0" err="1">
                <a:solidFill>
                  <a:schemeClr val="bg1"/>
                </a:solidFill>
              </a:rPr>
              <a:t>tương</a:t>
            </a:r>
            <a:r>
              <a:rPr lang="en-US" sz="2400" dirty="0">
                <a:solidFill>
                  <a:schemeClr val="bg1"/>
                </a:solidFill>
              </a:rPr>
              <a:t> </a:t>
            </a:r>
            <a:r>
              <a:rPr lang="en-US" sz="2400" dirty="0" err="1">
                <a:solidFill>
                  <a:schemeClr val="bg1"/>
                </a:solidFill>
              </a:rPr>
              <a:t>quan</a:t>
            </a:r>
            <a:r>
              <a:rPr lang="en-US" sz="2400" dirty="0">
                <a:solidFill>
                  <a:schemeClr val="bg1"/>
                </a:solidFill>
              </a:rPr>
              <a:t> </a:t>
            </a:r>
            <a:r>
              <a:rPr lang="en-US" sz="2400" dirty="0" err="1">
                <a:solidFill>
                  <a:schemeClr val="bg1"/>
                </a:solidFill>
              </a:rPr>
              <a:t>giữa</a:t>
            </a:r>
            <a:r>
              <a:rPr lang="en-US" sz="2400" dirty="0">
                <a:solidFill>
                  <a:schemeClr val="bg1"/>
                </a:solidFill>
              </a:rPr>
              <a:t> </a:t>
            </a:r>
            <a:r>
              <a:rPr lang="en-US" sz="2400" dirty="0" err="1">
                <a:solidFill>
                  <a:schemeClr val="bg1"/>
                </a:solidFill>
              </a:rPr>
              <a:t>các</a:t>
            </a:r>
            <a:r>
              <a:rPr lang="en-US" sz="2400" dirty="0">
                <a:solidFill>
                  <a:schemeClr val="bg1"/>
                </a:solidFill>
              </a:rPr>
              <a:t> </a:t>
            </a:r>
            <a:r>
              <a:rPr lang="en-US" sz="2400" dirty="0" err="1">
                <a:solidFill>
                  <a:schemeClr val="bg1"/>
                </a:solidFill>
              </a:rPr>
              <a:t>đặc</a:t>
            </a:r>
            <a:r>
              <a:rPr lang="en-US" sz="2400" dirty="0">
                <a:solidFill>
                  <a:schemeClr val="bg1"/>
                </a:solidFill>
              </a:rPr>
              <a:t> </a:t>
            </a:r>
            <a:r>
              <a:rPr lang="en-US" sz="2400" dirty="0" err="1">
                <a:solidFill>
                  <a:schemeClr val="bg1"/>
                </a:solidFill>
              </a:rPr>
              <a:t>trưng</a:t>
            </a:r>
            <a:r>
              <a:rPr lang="en-US" sz="2400" dirty="0">
                <a:solidFill>
                  <a:schemeClr val="bg1"/>
                </a:solidFill>
              </a:rPr>
              <a:t> </a:t>
            </a:r>
            <a:r>
              <a:rPr lang="en-US" sz="2400" dirty="0" err="1">
                <a:solidFill>
                  <a:schemeClr val="bg1"/>
                </a:solidFill>
              </a:rPr>
              <a:t>của</a:t>
            </a:r>
            <a:r>
              <a:rPr lang="en-US" sz="2400" dirty="0">
                <a:solidFill>
                  <a:schemeClr val="bg1"/>
                </a:solidFill>
              </a:rPr>
              <a:t> </a:t>
            </a:r>
            <a:r>
              <a:rPr lang="en-US" sz="2400" dirty="0" err="1">
                <a:solidFill>
                  <a:schemeClr val="bg1"/>
                </a:solidFill>
              </a:rPr>
              <a:t>bộ</a:t>
            </a:r>
            <a:r>
              <a:rPr lang="en-US" sz="2400" dirty="0">
                <a:solidFill>
                  <a:schemeClr val="bg1"/>
                </a:solidFill>
              </a:rPr>
              <a:t> </a:t>
            </a:r>
            <a:r>
              <a:rPr lang="en-US" sz="2400" dirty="0" err="1">
                <a:solidFill>
                  <a:schemeClr val="bg1"/>
                </a:solidFill>
              </a:rPr>
              <a:t>dữ</a:t>
            </a:r>
            <a:r>
              <a:rPr lang="en-US" sz="2400" dirty="0">
                <a:solidFill>
                  <a:schemeClr val="bg1"/>
                </a:solidFill>
              </a:rPr>
              <a:t> </a:t>
            </a:r>
            <a:r>
              <a:rPr lang="en-US" sz="2400" dirty="0" err="1">
                <a:solidFill>
                  <a:schemeClr val="bg1"/>
                </a:solidFill>
              </a:rPr>
              <a:t>liệu</a:t>
            </a:r>
            <a:endParaRPr lang="en-US" sz="2400" dirty="0">
              <a:solidFill>
                <a:schemeClr val="bg1"/>
              </a:solidFill>
            </a:endParaRPr>
          </a:p>
        </p:txBody>
      </p:sp>
      <p:pic>
        <p:nvPicPr>
          <p:cNvPr id="9" name="Picture 8">
            <a:extLst>
              <a:ext uri="{FF2B5EF4-FFF2-40B4-BE49-F238E27FC236}">
                <a16:creationId xmlns:a16="http://schemas.microsoft.com/office/drawing/2014/main" id="{D5CF301F-81E0-A7D6-2B2A-699D1C4D73BA}"/>
              </a:ext>
            </a:extLst>
          </p:cNvPr>
          <p:cNvPicPr>
            <a:picLocks noChangeAspect="1"/>
          </p:cNvPicPr>
          <p:nvPr/>
        </p:nvPicPr>
        <p:blipFill>
          <a:blip r:embed="rId3"/>
          <a:stretch>
            <a:fillRect/>
          </a:stretch>
        </p:blipFill>
        <p:spPr>
          <a:xfrm>
            <a:off x="4174952" y="813515"/>
            <a:ext cx="5368644" cy="5230970"/>
          </a:xfrm>
          <a:prstGeom prst="rect">
            <a:avLst/>
          </a:prstGeom>
        </p:spPr>
      </p:pic>
      <p:sp>
        <p:nvSpPr>
          <p:cNvPr id="13" name="TextBox 12">
            <a:extLst>
              <a:ext uri="{FF2B5EF4-FFF2-40B4-BE49-F238E27FC236}">
                <a16:creationId xmlns:a16="http://schemas.microsoft.com/office/drawing/2014/main" id="{60DF95BF-6006-0C83-C746-48F5EAAE00E3}"/>
              </a:ext>
            </a:extLst>
          </p:cNvPr>
          <p:cNvSpPr txBox="1"/>
          <p:nvPr/>
        </p:nvSpPr>
        <p:spPr>
          <a:xfrm>
            <a:off x="457201" y="1524001"/>
            <a:ext cx="2819074" cy="1569660"/>
          </a:xfrm>
          <a:prstGeom prst="rect">
            <a:avLst/>
          </a:prstGeom>
          <a:noFill/>
        </p:spPr>
        <p:txBody>
          <a:bodyPr wrap="square" rtlCol="0">
            <a:spAutoFit/>
          </a:bodyPr>
          <a:lstStyle/>
          <a:p>
            <a:r>
              <a:rPr lang="en-US" sz="2400" dirty="0" err="1"/>
              <a:t>Nhìn</a:t>
            </a:r>
            <a:r>
              <a:rPr lang="en-US" sz="2400" dirty="0"/>
              <a:t> </a:t>
            </a:r>
            <a:r>
              <a:rPr lang="en-US" sz="2400" dirty="0" err="1"/>
              <a:t>vào</a:t>
            </a:r>
            <a:r>
              <a:rPr lang="en-US" sz="2400" dirty="0"/>
              <a:t> </a:t>
            </a:r>
            <a:r>
              <a:rPr lang="en-US" sz="2400" dirty="0" err="1"/>
              <a:t>đồ</a:t>
            </a:r>
            <a:r>
              <a:rPr lang="en-US" sz="2400" dirty="0"/>
              <a:t> </a:t>
            </a:r>
            <a:r>
              <a:rPr lang="en-US" sz="2400" dirty="0" err="1"/>
              <a:t>thị</a:t>
            </a:r>
            <a:r>
              <a:rPr lang="en-US" sz="2400" dirty="0"/>
              <a:t> </a:t>
            </a:r>
            <a:r>
              <a:rPr lang="en-US" sz="2400" dirty="0" err="1"/>
              <a:t>có</a:t>
            </a:r>
            <a:r>
              <a:rPr lang="en-US" sz="2400" dirty="0"/>
              <a:t> </a:t>
            </a:r>
            <a:r>
              <a:rPr lang="en-US" sz="2400" dirty="0" err="1"/>
              <a:t>thể</a:t>
            </a:r>
            <a:r>
              <a:rPr lang="en-US" sz="2400" dirty="0"/>
              <a:t> </a:t>
            </a:r>
            <a:r>
              <a:rPr lang="en-US" sz="2400" dirty="0" err="1"/>
              <a:t>suy</a:t>
            </a:r>
            <a:r>
              <a:rPr lang="en-US" sz="2400" dirty="0"/>
              <a:t> </a:t>
            </a:r>
            <a:r>
              <a:rPr lang="en-US" sz="2400" dirty="0" err="1"/>
              <a:t>ra</a:t>
            </a:r>
            <a:r>
              <a:rPr lang="en-US" sz="2400" dirty="0"/>
              <a:t> </a:t>
            </a:r>
            <a:r>
              <a:rPr lang="en-US" sz="2400" dirty="0" err="1"/>
              <a:t>Glucozo</a:t>
            </a:r>
            <a:r>
              <a:rPr lang="en-US" sz="2400" dirty="0"/>
              <a:t> </a:t>
            </a:r>
            <a:r>
              <a:rPr lang="en-US" sz="2400" dirty="0" err="1"/>
              <a:t>có</a:t>
            </a:r>
            <a:r>
              <a:rPr lang="en-US" sz="2400" dirty="0"/>
              <a:t> </a:t>
            </a:r>
            <a:r>
              <a:rPr lang="en-US" sz="2400" dirty="0" err="1"/>
              <a:t>ảnh</a:t>
            </a:r>
            <a:r>
              <a:rPr lang="en-US" sz="2400" dirty="0"/>
              <a:t> </a:t>
            </a:r>
            <a:r>
              <a:rPr lang="en-US" sz="2400" dirty="0" err="1"/>
              <a:t>hưởng</a:t>
            </a:r>
            <a:r>
              <a:rPr lang="en-US" sz="2400" dirty="0"/>
              <a:t> </a:t>
            </a:r>
            <a:r>
              <a:rPr lang="en-US" sz="2400" dirty="0" err="1"/>
              <a:t>lớn</a:t>
            </a:r>
            <a:r>
              <a:rPr lang="en-US" sz="2400" dirty="0"/>
              <a:t> </a:t>
            </a:r>
            <a:r>
              <a:rPr lang="en-US" sz="2400" dirty="0" err="1"/>
              <a:t>nhất</a:t>
            </a:r>
            <a:r>
              <a:rPr lang="en-US" sz="2400" dirty="0"/>
              <a:t> </a:t>
            </a:r>
            <a:r>
              <a:rPr lang="en-US" sz="2400" dirty="0" err="1"/>
              <a:t>đến</a:t>
            </a:r>
            <a:r>
              <a:rPr lang="en-US" sz="2400" dirty="0"/>
              <a:t> Outcome</a:t>
            </a:r>
          </a:p>
        </p:txBody>
      </p:sp>
    </p:spTree>
    <p:extLst>
      <p:ext uri="{BB962C8B-B14F-4D97-AF65-F5344CB8AC3E}">
        <p14:creationId xmlns:p14="http://schemas.microsoft.com/office/powerpoint/2010/main" val="4105003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FC15887-0A95-0ADC-0194-C01EFD66A8A3}"/>
              </a:ext>
            </a:extLst>
          </p:cNvPr>
          <p:cNvSpPr txBox="1"/>
          <p:nvPr/>
        </p:nvSpPr>
        <p:spPr>
          <a:xfrm>
            <a:off x="391886" y="141514"/>
            <a:ext cx="5236028" cy="800219"/>
          </a:xfrm>
          <a:prstGeom prst="rect">
            <a:avLst/>
          </a:prstGeom>
          <a:noFill/>
        </p:spPr>
        <p:txBody>
          <a:bodyPr wrap="square" rtlCol="0">
            <a:spAutoFit/>
          </a:bodyPr>
          <a:lstStyle/>
          <a:p>
            <a:r>
              <a:rPr lang="en-US" sz="2800" dirty="0">
                <a:solidFill>
                  <a:schemeClr val="bg1"/>
                </a:solidFill>
              </a:rPr>
              <a:t>2: </a:t>
            </a:r>
            <a:r>
              <a:rPr lang="en-US" sz="2800" dirty="0" err="1">
                <a:solidFill>
                  <a:schemeClr val="bg1"/>
                </a:solidFill>
              </a:rPr>
              <a:t>Mô</a:t>
            </a:r>
            <a:r>
              <a:rPr lang="en-US" sz="2800" dirty="0">
                <a:solidFill>
                  <a:schemeClr val="bg1"/>
                </a:solidFill>
              </a:rPr>
              <a:t> </a:t>
            </a:r>
            <a:r>
              <a:rPr lang="en-US" sz="2800" dirty="0" err="1">
                <a:solidFill>
                  <a:schemeClr val="bg1"/>
                </a:solidFill>
              </a:rPr>
              <a:t>hình</a:t>
            </a:r>
            <a:r>
              <a:rPr lang="en-US" sz="2800" dirty="0">
                <a:solidFill>
                  <a:schemeClr val="bg1"/>
                </a:solidFill>
              </a:rPr>
              <a:t> </a:t>
            </a:r>
            <a:r>
              <a:rPr lang="en-US" sz="2800" dirty="0" err="1">
                <a:solidFill>
                  <a:schemeClr val="bg1"/>
                </a:solidFill>
              </a:rPr>
              <a:t>hồi</a:t>
            </a:r>
            <a:r>
              <a:rPr lang="en-US" sz="2800" dirty="0">
                <a:solidFill>
                  <a:schemeClr val="bg1"/>
                </a:solidFill>
              </a:rPr>
              <a:t> </a:t>
            </a:r>
            <a:r>
              <a:rPr lang="en-US" sz="2800" dirty="0" err="1">
                <a:solidFill>
                  <a:schemeClr val="bg1"/>
                </a:solidFill>
              </a:rPr>
              <a:t>quy</a:t>
            </a:r>
            <a:r>
              <a:rPr lang="en-US" sz="2800" dirty="0">
                <a:solidFill>
                  <a:schemeClr val="bg1"/>
                </a:solidFill>
              </a:rPr>
              <a:t> logistics</a:t>
            </a:r>
          </a:p>
          <a:p>
            <a:r>
              <a:rPr lang="en-US" sz="1800" dirty="0">
                <a:solidFill>
                  <a:schemeClr val="bg1"/>
                </a:solidFill>
              </a:rPr>
              <a:t>2.1 </a:t>
            </a:r>
            <a:r>
              <a:rPr lang="en-US" sz="1800" dirty="0" err="1">
                <a:solidFill>
                  <a:schemeClr val="bg1"/>
                </a:solidFill>
              </a:rPr>
              <a:t>Khái</a:t>
            </a:r>
            <a:r>
              <a:rPr lang="en-US" sz="1800" dirty="0">
                <a:solidFill>
                  <a:schemeClr val="bg1"/>
                </a:solidFill>
              </a:rPr>
              <a:t> </a:t>
            </a:r>
            <a:r>
              <a:rPr lang="en-US" sz="1800" dirty="0" err="1">
                <a:solidFill>
                  <a:schemeClr val="bg1"/>
                </a:solidFill>
              </a:rPr>
              <a:t>niệm</a:t>
            </a:r>
            <a:endParaRPr lang="en-US" sz="1800" dirty="0">
              <a:solidFill>
                <a:schemeClr val="bg1"/>
              </a:solidFill>
            </a:endParaRPr>
          </a:p>
        </p:txBody>
      </p:sp>
      <p:sp>
        <p:nvSpPr>
          <p:cNvPr id="3" name="TextBox 2">
            <a:extLst>
              <a:ext uri="{FF2B5EF4-FFF2-40B4-BE49-F238E27FC236}">
                <a16:creationId xmlns:a16="http://schemas.microsoft.com/office/drawing/2014/main" id="{3BE224BB-9222-9C4A-2E5E-09CD45D180D7}"/>
              </a:ext>
            </a:extLst>
          </p:cNvPr>
          <p:cNvSpPr txBox="1"/>
          <p:nvPr/>
        </p:nvSpPr>
        <p:spPr>
          <a:xfrm>
            <a:off x="947057" y="1567543"/>
            <a:ext cx="6923314" cy="3416320"/>
          </a:xfrm>
          <a:prstGeom prst="rect">
            <a:avLst/>
          </a:prstGeom>
          <a:noFill/>
        </p:spPr>
        <p:txBody>
          <a:bodyPr wrap="square" rtlCol="0">
            <a:spAutoFit/>
          </a:bodyPr>
          <a:lstStyle/>
          <a:p>
            <a:pPr>
              <a:buFont typeface="Arial" panose="020B0604020202020204" pitchFamily="34" charset="0"/>
              <a:buChar char="•"/>
            </a:pPr>
            <a:r>
              <a:rPr lang="vi-VN" sz="2400" b="1" dirty="0"/>
              <a:t>Khái niệm cơ bản</a:t>
            </a:r>
            <a:r>
              <a:rPr lang="vi-VN" sz="2400" dirty="0"/>
              <a:t>: Hồi quy Logistic dùng để dự đoán xác suất của một biến phụ thuộc nhị phân.</a:t>
            </a:r>
          </a:p>
          <a:p>
            <a:pPr>
              <a:buFont typeface="Arial" panose="020B0604020202020204" pitchFamily="34" charset="0"/>
              <a:buChar char="•"/>
            </a:pPr>
            <a:r>
              <a:rPr lang="vi-VN" sz="2400" b="1" dirty="0"/>
              <a:t>Phương trình Logistic</a:t>
            </a:r>
            <a:r>
              <a:rPr lang="vi-VN" sz="2400" dirty="0"/>
              <a:t>:</a:t>
            </a:r>
            <a:endParaRPr lang="en-US" sz="2400" dirty="0"/>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vi-VN" sz="2400" dirty="0"/>
              <a:t> </a:t>
            </a:r>
            <a:r>
              <a:rPr lang="vi-VN" sz="2400" b="1" dirty="0"/>
              <a:t>Ứng dụng trong dự đoán bệnh tiểu đường</a:t>
            </a:r>
            <a:r>
              <a:rPr lang="vi-VN" sz="2400" dirty="0"/>
              <a:t>: Sử dụng các đặc trưng để ước tính xác suất mắc bệnh.</a:t>
            </a:r>
          </a:p>
          <a:p>
            <a:endParaRPr lang="en-US" sz="2400" dirty="0"/>
          </a:p>
        </p:txBody>
      </p:sp>
      <p:pic>
        <p:nvPicPr>
          <p:cNvPr id="4" name="Picture 3">
            <a:extLst>
              <a:ext uri="{FF2B5EF4-FFF2-40B4-BE49-F238E27FC236}">
                <a16:creationId xmlns:a16="http://schemas.microsoft.com/office/drawing/2014/main" id="{553F4FCE-2E2A-5335-DB23-50A42EF942B3}"/>
              </a:ext>
            </a:extLst>
          </p:cNvPr>
          <p:cNvPicPr>
            <a:picLocks noChangeAspect="1"/>
          </p:cNvPicPr>
          <p:nvPr/>
        </p:nvPicPr>
        <p:blipFill>
          <a:blip r:embed="rId3"/>
          <a:stretch>
            <a:fillRect/>
          </a:stretch>
        </p:blipFill>
        <p:spPr>
          <a:xfrm>
            <a:off x="2229627" y="2666894"/>
            <a:ext cx="4096322" cy="762106"/>
          </a:xfrm>
          <a:prstGeom prst="rect">
            <a:avLst/>
          </a:prstGeom>
        </p:spPr>
      </p:pic>
    </p:spTree>
    <p:extLst>
      <p:ext uri="{BB962C8B-B14F-4D97-AF65-F5344CB8AC3E}">
        <p14:creationId xmlns:p14="http://schemas.microsoft.com/office/powerpoint/2010/main" val="41838229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4" name="TextBox 3">
            <a:extLst>
              <a:ext uri="{FF2B5EF4-FFF2-40B4-BE49-F238E27FC236}">
                <a16:creationId xmlns:a16="http://schemas.microsoft.com/office/drawing/2014/main" id="{5EA4A177-9F4F-E7A0-6899-D2951FB868FB}"/>
              </a:ext>
            </a:extLst>
          </p:cNvPr>
          <p:cNvSpPr txBox="1"/>
          <p:nvPr/>
        </p:nvSpPr>
        <p:spPr>
          <a:xfrm flipH="1">
            <a:off x="402444" y="152401"/>
            <a:ext cx="5018641" cy="523220"/>
          </a:xfrm>
          <a:prstGeom prst="rect">
            <a:avLst/>
          </a:prstGeom>
          <a:noFill/>
        </p:spPr>
        <p:txBody>
          <a:bodyPr wrap="square" rtlCol="0">
            <a:spAutoFit/>
          </a:bodyPr>
          <a:lstStyle/>
          <a:p>
            <a:r>
              <a:rPr lang="en-US" sz="2800" dirty="0">
                <a:solidFill>
                  <a:schemeClr val="bg1"/>
                </a:solidFill>
              </a:rPr>
              <a:t>2.2 </a:t>
            </a:r>
            <a:r>
              <a:rPr lang="en-US" sz="2800" dirty="0" err="1">
                <a:solidFill>
                  <a:schemeClr val="bg1"/>
                </a:solidFill>
              </a:rPr>
              <a:t>Xây</a:t>
            </a:r>
            <a:r>
              <a:rPr lang="en-US" sz="2800" dirty="0">
                <a:solidFill>
                  <a:schemeClr val="bg1"/>
                </a:solidFill>
              </a:rPr>
              <a:t> </a:t>
            </a:r>
            <a:r>
              <a:rPr lang="en-US" sz="2800" dirty="0" err="1">
                <a:solidFill>
                  <a:schemeClr val="bg1"/>
                </a:solidFill>
              </a:rPr>
              <a:t>dựng</a:t>
            </a:r>
            <a:r>
              <a:rPr lang="en-US" sz="2800" dirty="0">
                <a:solidFill>
                  <a:schemeClr val="bg1"/>
                </a:solidFill>
              </a:rPr>
              <a:t> </a:t>
            </a:r>
            <a:r>
              <a:rPr lang="en-US" sz="2800" dirty="0" err="1">
                <a:solidFill>
                  <a:schemeClr val="bg1"/>
                </a:solidFill>
              </a:rPr>
              <a:t>mô</a:t>
            </a:r>
            <a:r>
              <a:rPr lang="en-US" sz="2800" dirty="0">
                <a:solidFill>
                  <a:schemeClr val="bg1"/>
                </a:solidFill>
              </a:rPr>
              <a:t> </a:t>
            </a:r>
            <a:r>
              <a:rPr lang="en-US" sz="2800" dirty="0" err="1">
                <a:solidFill>
                  <a:schemeClr val="bg1"/>
                </a:solidFill>
              </a:rPr>
              <a:t>hình</a:t>
            </a:r>
            <a:endParaRPr lang="en-US" sz="2800" dirty="0">
              <a:solidFill>
                <a:schemeClr val="bg1"/>
              </a:solidFill>
            </a:endParaRPr>
          </a:p>
        </p:txBody>
      </p:sp>
      <p:sp>
        <p:nvSpPr>
          <p:cNvPr id="9" name="TextBox 8">
            <a:extLst>
              <a:ext uri="{FF2B5EF4-FFF2-40B4-BE49-F238E27FC236}">
                <a16:creationId xmlns:a16="http://schemas.microsoft.com/office/drawing/2014/main" id="{1746690C-C8DC-3AF4-16AC-6CCC23FCBCEF}"/>
              </a:ext>
            </a:extLst>
          </p:cNvPr>
          <p:cNvSpPr txBox="1"/>
          <p:nvPr/>
        </p:nvSpPr>
        <p:spPr>
          <a:xfrm>
            <a:off x="619833" y="1197429"/>
            <a:ext cx="6216396" cy="1938992"/>
          </a:xfrm>
          <a:prstGeom prst="rect">
            <a:avLst/>
          </a:prstGeom>
          <a:noFill/>
        </p:spPr>
        <p:txBody>
          <a:bodyPr wrap="square" rtlCol="0">
            <a:spAutoFit/>
          </a:bodyPr>
          <a:lstStyle/>
          <a:p>
            <a:r>
              <a:rPr lang="en-US" sz="2000" dirty="0" err="1"/>
              <a:t>Xây</a:t>
            </a:r>
            <a:r>
              <a:rPr lang="en-US" sz="2000" dirty="0"/>
              <a:t> </a:t>
            </a:r>
            <a:r>
              <a:rPr lang="en-US" sz="2000" dirty="0" err="1"/>
              <a:t>dựng</a:t>
            </a:r>
            <a:endParaRPr lang="en-US" sz="2000" dirty="0"/>
          </a:p>
          <a:p>
            <a:pPr marL="285750" indent="-285750">
              <a:buFont typeface="Arial" panose="020B0604020202020204" pitchFamily="34" charset="0"/>
              <a:buChar char="•"/>
            </a:pPr>
            <a:r>
              <a:rPr lang="en-US" sz="2000" dirty="0" err="1"/>
              <a:t>Tiền</a:t>
            </a:r>
            <a:r>
              <a:rPr lang="en-US" sz="2000" dirty="0"/>
              <a:t> </a:t>
            </a:r>
            <a:r>
              <a:rPr lang="en-US" sz="2000" dirty="0" err="1"/>
              <a:t>xử</a:t>
            </a:r>
            <a:r>
              <a:rPr lang="en-US" sz="2000" dirty="0"/>
              <a:t> </a:t>
            </a:r>
            <a:r>
              <a:rPr lang="en-US" sz="2000" dirty="0" err="1"/>
              <a:t>lý</a:t>
            </a:r>
            <a:r>
              <a:rPr lang="en-US" sz="2000" dirty="0"/>
              <a:t> </a:t>
            </a:r>
            <a:r>
              <a:rPr lang="en-US" sz="2000" dirty="0" err="1"/>
              <a:t>dữ</a:t>
            </a:r>
            <a:r>
              <a:rPr lang="en-US" sz="2000" dirty="0"/>
              <a:t> </a:t>
            </a:r>
            <a:r>
              <a:rPr lang="en-US" sz="2000" dirty="0" err="1"/>
              <a:t>liệu</a:t>
            </a:r>
            <a:r>
              <a:rPr lang="en-US" sz="2000" dirty="0"/>
              <a:t>: </a:t>
            </a:r>
            <a:r>
              <a:rPr lang="en-US" sz="2000" dirty="0" err="1"/>
              <a:t>chuẩn</a:t>
            </a:r>
            <a:r>
              <a:rPr lang="en-US" sz="2000" dirty="0"/>
              <a:t> </a:t>
            </a:r>
            <a:r>
              <a:rPr lang="en-US" sz="2000" dirty="0" err="1"/>
              <a:t>hóa</a:t>
            </a:r>
            <a:r>
              <a:rPr lang="en-US" sz="2000" dirty="0"/>
              <a:t> </a:t>
            </a:r>
            <a:r>
              <a:rPr lang="en-US" sz="2000" dirty="0" err="1"/>
              <a:t>và</a:t>
            </a:r>
            <a:r>
              <a:rPr lang="en-US" sz="2000" dirty="0"/>
              <a:t> </a:t>
            </a:r>
            <a:r>
              <a:rPr lang="en-US" sz="2000" dirty="0" err="1"/>
              <a:t>xử</a:t>
            </a:r>
            <a:r>
              <a:rPr lang="en-US" sz="2000" dirty="0"/>
              <a:t> </a:t>
            </a:r>
            <a:r>
              <a:rPr lang="en-US" sz="2000" dirty="0" err="1"/>
              <a:t>lý</a:t>
            </a:r>
            <a:r>
              <a:rPr lang="en-US" sz="2000" dirty="0"/>
              <a:t> </a:t>
            </a:r>
            <a:r>
              <a:rPr lang="en-US" sz="2000" dirty="0" err="1"/>
              <a:t>giá</a:t>
            </a:r>
            <a:r>
              <a:rPr lang="en-US" sz="2000" dirty="0"/>
              <a:t> </a:t>
            </a:r>
            <a:r>
              <a:rPr lang="en-US" sz="2000" dirty="0" err="1"/>
              <a:t>trị</a:t>
            </a:r>
            <a:r>
              <a:rPr lang="en-US" sz="2000" dirty="0"/>
              <a:t> </a:t>
            </a:r>
            <a:r>
              <a:rPr lang="en-US" sz="2000" dirty="0" err="1"/>
              <a:t>thiếu</a:t>
            </a:r>
            <a:endParaRPr lang="en-US" sz="2000" dirty="0"/>
          </a:p>
          <a:p>
            <a:pPr marL="285750" indent="-285750">
              <a:buFont typeface="Arial" panose="020B0604020202020204" pitchFamily="34" charset="0"/>
              <a:buChar char="•"/>
            </a:pPr>
            <a:r>
              <a:rPr lang="en-US" sz="2000" dirty="0" err="1"/>
              <a:t>Huấn</a:t>
            </a:r>
            <a:r>
              <a:rPr lang="en-US" sz="2000" dirty="0"/>
              <a:t> </a:t>
            </a:r>
            <a:r>
              <a:rPr lang="en-US" sz="2000" dirty="0" err="1"/>
              <a:t>luyện</a:t>
            </a:r>
            <a:r>
              <a:rPr lang="en-US" sz="2000" dirty="0"/>
              <a:t> </a:t>
            </a:r>
            <a:r>
              <a:rPr lang="en-US" sz="2000" dirty="0" err="1"/>
              <a:t>mô</a:t>
            </a:r>
            <a:r>
              <a:rPr lang="en-US" sz="2000" dirty="0"/>
              <a:t> </a:t>
            </a:r>
            <a:r>
              <a:rPr lang="en-US" sz="2000" dirty="0" err="1"/>
              <a:t>hình</a:t>
            </a:r>
            <a:r>
              <a:rPr lang="en-US" sz="2000" dirty="0"/>
              <a:t>: </a:t>
            </a:r>
            <a:r>
              <a:rPr lang="en-US" sz="2000" dirty="0" err="1"/>
              <a:t>sử</a:t>
            </a:r>
            <a:r>
              <a:rPr lang="en-US" sz="2000" dirty="0"/>
              <a:t> </a:t>
            </a:r>
            <a:r>
              <a:rPr lang="en-US" sz="2000" dirty="0" err="1"/>
              <a:t>dụng</a:t>
            </a:r>
            <a:r>
              <a:rPr lang="en-US" sz="2000" dirty="0"/>
              <a:t> </a:t>
            </a:r>
            <a:r>
              <a:rPr lang="en-US" sz="2000" dirty="0" err="1"/>
              <a:t>scikit_learn</a:t>
            </a:r>
            <a:r>
              <a:rPr lang="en-US" sz="2000" dirty="0"/>
              <a:t> </a:t>
            </a:r>
            <a:r>
              <a:rPr lang="en-US" sz="2000" dirty="0" err="1"/>
              <a:t>và</a:t>
            </a:r>
            <a:r>
              <a:rPr lang="en-US" sz="2000" dirty="0"/>
              <a:t> </a:t>
            </a:r>
            <a:r>
              <a:rPr lang="en-US" sz="2000" dirty="0" err="1"/>
              <a:t>logicstic</a:t>
            </a:r>
            <a:r>
              <a:rPr lang="en-US" sz="2000" dirty="0"/>
              <a:t> regression</a:t>
            </a:r>
          </a:p>
          <a:p>
            <a:pPr marL="285750" indent="-285750">
              <a:buFont typeface="Arial" panose="020B0604020202020204" pitchFamily="34" charset="0"/>
              <a:buChar char="•"/>
            </a:pPr>
            <a:r>
              <a:rPr lang="en-US" sz="2000" dirty="0" err="1"/>
              <a:t>Đánh</a:t>
            </a:r>
            <a:r>
              <a:rPr lang="en-US" sz="2000" dirty="0"/>
              <a:t> </a:t>
            </a:r>
            <a:r>
              <a:rPr lang="en-US" sz="2000" dirty="0" err="1"/>
              <a:t>giá</a:t>
            </a:r>
            <a:r>
              <a:rPr lang="en-US" sz="2000" dirty="0"/>
              <a:t> </a:t>
            </a:r>
            <a:r>
              <a:rPr lang="en-US" sz="2000" dirty="0" err="1"/>
              <a:t>mô</a:t>
            </a:r>
            <a:r>
              <a:rPr lang="en-US" sz="2000" dirty="0"/>
              <a:t> </a:t>
            </a:r>
            <a:r>
              <a:rPr lang="en-US" sz="2000" dirty="0" err="1"/>
              <a:t>hình</a:t>
            </a:r>
            <a:r>
              <a:rPr lang="en-US" sz="2000" dirty="0"/>
              <a:t>: </a:t>
            </a:r>
            <a:r>
              <a:rPr lang="en-US" sz="2000" dirty="0" err="1"/>
              <a:t>sử</a:t>
            </a:r>
            <a:r>
              <a:rPr lang="en-US" sz="2000" dirty="0"/>
              <a:t> </a:t>
            </a:r>
            <a:r>
              <a:rPr lang="en-US" sz="2000" dirty="0" err="1"/>
              <a:t>dụng</a:t>
            </a:r>
            <a:r>
              <a:rPr lang="en-US" sz="2000" dirty="0"/>
              <a:t> </a:t>
            </a:r>
            <a:r>
              <a:rPr lang="en-US" sz="2000" dirty="0" err="1"/>
              <a:t>Accuracy,Recall</a:t>
            </a:r>
            <a:r>
              <a:rPr lang="en-US" sz="2000" dirty="0"/>
              <a:t>, F1 score, …..</a:t>
            </a:r>
          </a:p>
        </p:txBody>
      </p:sp>
      <p:pic>
        <p:nvPicPr>
          <p:cNvPr id="10" name="Picture 9">
            <a:extLst>
              <a:ext uri="{FF2B5EF4-FFF2-40B4-BE49-F238E27FC236}">
                <a16:creationId xmlns:a16="http://schemas.microsoft.com/office/drawing/2014/main" id="{553A5A28-63B0-0E20-FC7B-746CBACB8C1E}"/>
              </a:ext>
            </a:extLst>
          </p:cNvPr>
          <p:cNvPicPr>
            <a:picLocks noChangeAspect="1"/>
          </p:cNvPicPr>
          <p:nvPr/>
        </p:nvPicPr>
        <p:blipFill>
          <a:blip r:embed="rId3"/>
          <a:stretch>
            <a:fillRect/>
          </a:stretch>
        </p:blipFill>
        <p:spPr>
          <a:xfrm>
            <a:off x="1061962" y="3428999"/>
            <a:ext cx="6830181" cy="2090057"/>
          </a:xfrm>
          <a:prstGeom prst="rect">
            <a:avLst/>
          </a:prstGeom>
        </p:spPr>
      </p:pic>
    </p:spTree>
    <p:extLst>
      <p:ext uri="{BB962C8B-B14F-4D97-AF65-F5344CB8AC3E}">
        <p14:creationId xmlns:p14="http://schemas.microsoft.com/office/powerpoint/2010/main" val="3354132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612E70-BBA0-DC80-84F8-5C25EEB40F8B}"/>
              </a:ext>
            </a:extLst>
          </p:cNvPr>
          <p:cNvPicPr>
            <a:picLocks noChangeAspect="1"/>
          </p:cNvPicPr>
          <p:nvPr/>
        </p:nvPicPr>
        <p:blipFill>
          <a:blip r:embed="rId2"/>
          <a:stretch>
            <a:fillRect/>
          </a:stretch>
        </p:blipFill>
        <p:spPr>
          <a:xfrm>
            <a:off x="1270816" y="1933524"/>
            <a:ext cx="5731510" cy="1495475"/>
          </a:xfrm>
          <a:prstGeom prst="rect">
            <a:avLst/>
          </a:prstGeom>
        </p:spPr>
      </p:pic>
      <p:sp>
        <p:nvSpPr>
          <p:cNvPr id="3" name="TextBox 2">
            <a:extLst>
              <a:ext uri="{FF2B5EF4-FFF2-40B4-BE49-F238E27FC236}">
                <a16:creationId xmlns:a16="http://schemas.microsoft.com/office/drawing/2014/main" id="{2B3A9A12-2268-1A00-5905-F83BBFF0D381}"/>
              </a:ext>
            </a:extLst>
          </p:cNvPr>
          <p:cNvSpPr txBox="1"/>
          <p:nvPr/>
        </p:nvSpPr>
        <p:spPr>
          <a:xfrm>
            <a:off x="1175657" y="1426029"/>
            <a:ext cx="2634343" cy="307777"/>
          </a:xfrm>
          <a:prstGeom prst="rect">
            <a:avLst/>
          </a:prstGeom>
          <a:noFill/>
        </p:spPr>
        <p:txBody>
          <a:bodyPr wrap="square" rtlCol="0">
            <a:spAutoFit/>
          </a:bodyPr>
          <a:lstStyle/>
          <a:p>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lang="en-US" dirty="0"/>
          </a:p>
        </p:txBody>
      </p:sp>
      <p:pic>
        <p:nvPicPr>
          <p:cNvPr id="4" name="Picture 3">
            <a:extLst>
              <a:ext uri="{FF2B5EF4-FFF2-40B4-BE49-F238E27FC236}">
                <a16:creationId xmlns:a16="http://schemas.microsoft.com/office/drawing/2014/main" id="{2F724096-EF62-BD2D-1F16-D8702C65CF0F}"/>
              </a:ext>
            </a:extLst>
          </p:cNvPr>
          <p:cNvPicPr>
            <a:picLocks noChangeAspect="1"/>
          </p:cNvPicPr>
          <p:nvPr/>
        </p:nvPicPr>
        <p:blipFill>
          <a:blip r:embed="rId3"/>
          <a:stretch>
            <a:fillRect/>
          </a:stretch>
        </p:blipFill>
        <p:spPr>
          <a:xfrm>
            <a:off x="1281701" y="4191255"/>
            <a:ext cx="2201728" cy="500487"/>
          </a:xfrm>
          <a:prstGeom prst="rect">
            <a:avLst/>
          </a:prstGeom>
        </p:spPr>
      </p:pic>
      <p:sp>
        <p:nvSpPr>
          <p:cNvPr id="5" name="TextBox 4">
            <a:extLst>
              <a:ext uri="{FF2B5EF4-FFF2-40B4-BE49-F238E27FC236}">
                <a16:creationId xmlns:a16="http://schemas.microsoft.com/office/drawing/2014/main" id="{8389DA24-4D02-695D-EB59-004793C18D12}"/>
              </a:ext>
            </a:extLst>
          </p:cNvPr>
          <p:cNvSpPr txBox="1"/>
          <p:nvPr/>
        </p:nvSpPr>
        <p:spPr>
          <a:xfrm>
            <a:off x="1382486" y="3722914"/>
            <a:ext cx="1578428" cy="307777"/>
          </a:xfrm>
          <a:prstGeom prst="rect">
            <a:avLst/>
          </a:prstGeom>
          <a:noFill/>
        </p:spPr>
        <p:txBody>
          <a:bodyPr wrap="square" rtlCol="0">
            <a:spAutoFit/>
          </a:bodyPr>
          <a:lstStyle/>
          <a:p>
            <a:r>
              <a:rPr lang="en-US" dirty="0" err="1"/>
              <a:t>Dự</a:t>
            </a:r>
            <a:r>
              <a:rPr lang="en-US" dirty="0"/>
              <a:t> </a:t>
            </a:r>
            <a:r>
              <a:rPr lang="en-US" dirty="0" err="1"/>
              <a:t>đoán</a:t>
            </a:r>
            <a:endParaRPr lang="en-US" dirty="0"/>
          </a:p>
        </p:txBody>
      </p:sp>
    </p:spTree>
    <p:extLst>
      <p:ext uri="{BB962C8B-B14F-4D97-AF65-F5344CB8AC3E}">
        <p14:creationId xmlns:p14="http://schemas.microsoft.com/office/powerpoint/2010/main" val="2312363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182716B6-E58C-90FE-1C57-5522214B39D2}"/>
              </a:ext>
            </a:extLst>
          </p:cNvPr>
          <p:cNvSpPr txBox="1"/>
          <p:nvPr/>
        </p:nvSpPr>
        <p:spPr>
          <a:xfrm flipH="1">
            <a:off x="739901" y="130630"/>
            <a:ext cx="4692069" cy="523220"/>
          </a:xfrm>
          <a:prstGeom prst="rect">
            <a:avLst/>
          </a:prstGeom>
          <a:noFill/>
        </p:spPr>
        <p:txBody>
          <a:bodyPr wrap="square" rtlCol="0">
            <a:spAutoFit/>
          </a:bodyPr>
          <a:lstStyle/>
          <a:p>
            <a:r>
              <a:rPr lang="en-US" sz="2800" dirty="0">
                <a:solidFill>
                  <a:schemeClr val="bg1"/>
                </a:solidFill>
              </a:rPr>
              <a:t>2.3 </a:t>
            </a:r>
            <a:r>
              <a:rPr lang="en-US" sz="2800" dirty="0" err="1">
                <a:solidFill>
                  <a:schemeClr val="bg1"/>
                </a:solidFill>
              </a:rPr>
              <a:t>Kết</a:t>
            </a:r>
            <a:r>
              <a:rPr lang="en-US" sz="2800" dirty="0">
                <a:solidFill>
                  <a:schemeClr val="bg1"/>
                </a:solidFill>
              </a:rPr>
              <a:t> </a:t>
            </a:r>
            <a:r>
              <a:rPr lang="en-US" sz="2800" dirty="0" err="1">
                <a:solidFill>
                  <a:schemeClr val="bg1"/>
                </a:solidFill>
              </a:rPr>
              <a:t>quả</a:t>
            </a:r>
            <a:r>
              <a:rPr lang="en-US" sz="2800" dirty="0">
                <a:solidFill>
                  <a:schemeClr val="bg1"/>
                </a:solidFill>
              </a:rPr>
              <a:t> </a:t>
            </a:r>
            <a:r>
              <a:rPr lang="en-US" sz="2800" dirty="0" err="1">
                <a:solidFill>
                  <a:schemeClr val="bg1"/>
                </a:solidFill>
              </a:rPr>
              <a:t>mô</a:t>
            </a:r>
            <a:r>
              <a:rPr lang="en-US" sz="2800" dirty="0">
                <a:solidFill>
                  <a:schemeClr val="bg1"/>
                </a:solidFill>
              </a:rPr>
              <a:t> </a:t>
            </a:r>
            <a:r>
              <a:rPr lang="en-US" sz="2800" dirty="0" err="1">
                <a:solidFill>
                  <a:schemeClr val="bg1"/>
                </a:solidFill>
              </a:rPr>
              <a:t>hình</a:t>
            </a:r>
            <a:r>
              <a:rPr lang="en-US" sz="2800" dirty="0">
                <a:solidFill>
                  <a:schemeClr val="bg1"/>
                </a:solidFill>
              </a:rPr>
              <a:t> </a:t>
            </a:r>
          </a:p>
        </p:txBody>
      </p:sp>
      <p:sp>
        <p:nvSpPr>
          <p:cNvPr id="3" name="TextBox 2">
            <a:extLst>
              <a:ext uri="{FF2B5EF4-FFF2-40B4-BE49-F238E27FC236}">
                <a16:creationId xmlns:a16="http://schemas.microsoft.com/office/drawing/2014/main" id="{E450B3A5-5A5E-77ED-CE73-E90C215FCA58}"/>
              </a:ext>
            </a:extLst>
          </p:cNvPr>
          <p:cNvSpPr txBox="1"/>
          <p:nvPr/>
        </p:nvSpPr>
        <p:spPr>
          <a:xfrm>
            <a:off x="424378" y="3799114"/>
            <a:ext cx="5323114" cy="1323439"/>
          </a:xfrm>
          <a:prstGeom prst="rect">
            <a:avLst/>
          </a:prstGeom>
          <a:noFill/>
        </p:spPr>
        <p:txBody>
          <a:bodyPr wrap="square" rtlCol="0">
            <a:spAutoFit/>
          </a:bodyPr>
          <a:lstStyle/>
          <a:p>
            <a:r>
              <a:rPr lang="en-US" sz="2000" dirty="0" err="1"/>
              <a:t>Hiệu</a:t>
            </a:r>
            <a:r>
              <a:rPr lang="en-US" sz="2000" dirty="0"/>
              <a:t> </a:t>
            </a:r>
            <a:r>
              <a:rPr lang="en-US" sz="2000" dirty="0" err="1"/>
              <a:t>suất</a:t>
            </a:r>
            <a:r>
              <a:rPr lang="en-US" sz="2000" dirty="0"/>
              <a:t> </a:t>
            </a:r>
            <a:r>
              <a:rPr lang="en-US" sz="2000" dirty="0" err="1"/>
              <a:t>của</a:t>
            </a:r>
            <a:r>
              <a:rPr lang="en-US" sz="2000" dirty="0"/>
              <a:t> </a:t>
            </a:r>
            <a:r>
              <a:rPr lang="en-US" sz="2000" dirty="0" err="1"/>
              <a:t>mô</a:t>
            </a:r>
            <a:r>
              <a:rPr lang="en-US" sz="2000" dirty="0"/>
              <a:t> </a:t>
            </a:r>
            <a:r>
              <a:rPr lang="en-US" sz="2000" dirty="0" err="1"/>
              <a:t>hình</a:t>
            </a:r>
            <a:r>
              <a:rPr lang="en-US" sz="2000" dirty="0"/>
              <a:t> </a:t>
            </a:r>
            <a:r>
              <a:rPr lang="en-US" sz="2000" dirty="0" err="1"/>
              <a:t>được</a:t>
            </a:r>
            <a:r>
              <a:rPr lang="en-US" sz="2000" dirty="0"/>
              <a:t> </a:t>
            </a:r>
            <a:r>
              <a:rPr lang="en-US" sz="2000" dirty="0" err="1"/>
              <a:t>trình</a:t>
            </a:r>
            <a:r>
              <a:rPr lang="en-US" sz="2000" dirty="0"/>
              <a:t> </a:t>
            </a:r>
            <a:r>
              <a:rPr lang="en-US" sz="2000" dirty="0" err="1"/>
              <a:t>bày</a:t>
            </a:r>
            <a:r>
              <a:rPr lang="en-US" sz="2000" dirty="0"/>
              <a:t> qua </a:t>
            </a:r>
            <a:r>
              <a:rPr lang="en-US" sz="2000" dirty="0" err="1"/>
              <a:t>các</a:t>
            </a:r>
            <a:r>
              <a:rPr lang="en-US" sz="2000" dirty="0"/>
              <a:t> </a:t>
            </a:r>
            <a:r>
              <a:rPr lang="en-US" sz="2000" dirty="0" err="1"/>
              <a:t>chỉ</a:t>
            </a:r>
            <a:r>
              <a:rPr lang="en-US" sz="2000" dirty="0"/>
              <a:t> </a:t>
            </a:r>
            <a:r>
              <a:rPr lang="en-US" sz="2000" dirty="0" err="1"/>
              <a:t>số</a:t>
            </a:r>
            <a:r>
              <a:rPr lang="en-US" sz="2000" dirty="0"/>
              <a:t> Accuracy, precision, f1-score </a:t>
            </a:r>
            <a:r>
              <a:rPr lang="en-US" sz="2000" dirty="0" err="1"/>
              <a:t>và</a:t>
            </a:r>
            <a:r>
              <a:rPr lang="en-US" sz="2000" dirty="0"/>
              <a:t> </a:t>
            </a:r>
            <a:r>
              <a:rPr lang="en-US" sz="2000" dirty="0" err="1"/>
              <a:t>thể</a:t>
            </a:r>
            <a:r>
              <a:rPr lang="en-US" sz="2000" dirty="0"/>
              <a:t> </a:t>
            </a:r>
            <a:r>
              <a:rPr lang="en-US" sz="2000" dirty="0" err="1"/>
              <a:t>hiện</a:t>
            </a:r>
            <a:r>
              <a:rPr lang="en-US" sz="2000" dirty="0"/>
              <a:t> </a:t>
            </a:r>
            <a:r>
              <a:rPr lang="en-US" sz="2000" dirty="0" err="1"/>
              <a:t>bởi</a:t>
            </a:r>
            <a:r>
              <a:rPr lang="en-US" sz="2000" dirty="0"/>
              <a:t> ma </a:t>
            </a:r>
            <a:r>
              <a:rPr lang="en-US" sz="2000" dirty="0" err="1"/>
              <a:t>trận</a:t>
            </a:r>
            <a:r>
              <a:rPr lang="en-US" sz="2000" dirty="0"/>
              <a:t> confusion matrix</a:t>
            </a:r>
          </a:p>
          <a:p>
            <a:endParaRPr lang="en-US" sz="2000" dirty="0"/>
          </a:p>
        </p:txBody>
      </p:sp>
      <p:pic>
        <p:nvPicPr>
          <p:cNvPr id="4" name="Picture 3">
            <a:extLst>
              <a:ext uri="{FF2B5EF4-FFF2-40B4-BE49-F238E27FC236}">
                <a16:creationId xmlns:a16="http://schemas.microsoft.com/office/drawing/2014/main" id="{44D0CB82-6FF0-64FC-AD8F-F74D0CDA8561}"/>
              </a:ext>
            </a:extLst>
          </p:cNvPr>
          <p:cNvPicPr>
            <a:picLocks noChangeAspect="1"/>
          </p:cNvPicPr>
          <p:nvPr/>
        </p:nvPicPr>
        <p:blipFill>
          <a:blip r:embed="rId3"/>
          <a:stretch>
            <a:fillRect/>
          </a:stretch>
        </p:blipFill>
        <p:spPr>
          <a:xfrm>
            <a:off x="5959475" y="909369"/>
            <a:ext cx="3943350" cy="4400550"/>
          </a:xfrm>
          <a:prstGeom prst="rect">
            <a:avLst/>
          </a:prstGeom>
        </p:spPr>
      </p:pic>
      <p:pic>
        <p:nvPicPr>
          <p:cNvPr id="7" name="Picture 6">
            <a:extLst>
              <a:ext uri="{FF2B5EF4-FFF2-40B4-BE49-F238E27FC236}">
                <a16:creationId xmlns:a16="http://schemas.microsoft.com/office/drawing/2014/main" id="{78A14B43-1AF1-AF2A-BF62-4D3101A01E50}"/>
              </a:ext>
            </a:extLst>
          </p:cNvPr>
          <p:cNvPicPr>
            <a:picLocks noChangeAspect="1"/>
          </p:cNvPicPr>
          <p:nvPr/>
        </p:nvPicPr>
        <p:blipFill>
          <a:blip r:embed="rId4"/>
          <a:stretch>
            <a:fillRect/>
          </a:stretch>
        </p:blipFill>
        <p:spPr>
          <a:xfrm>
            <a:off x="455611" y="1219200"/>
            <a:ext cx="4114800" cy="2209800"/>
          </a:xfrm>
          <a:prstGeom prst="rect">
            <a:avLst/>
          </a:prstGeom>
        </p:spPr>
      </p:pic>
    </p:spTree>
    <p:extLst>
      <p:ext uri="{BB962C8B-B14F-4D97-AF65-F5344CB8AC3E}">
        <p14:creationId xmlns:p14="http://schemas.microsoft.com/office/powerpoint/2010/main" val="4053216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890</Words>
  <Application>Microsoft Office PowerPoint</Application>
  <PresentationFormat>Custom</PresentationFormat>
  <Paragraphs>90</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Malgun Gothic</vt:lpstr>
      <vt:lpstr>Arial</vt:lpstr>
      <vt:lpstr>Calibri</vt:lpstr>
      <vt:lpstr>Courier New</vt:lpstr>
      <vt:lpstr>Times New Roman</vt:lpstr>
      <vt:lpstr>Office Theme</vt:lpstr>
      <vt:lpstr>CHUẨN ĐOÁN BỆNH TIỂU ĐƯỜNG SỬ DỤNG MỘT SỐ MÔ HÌNH AI</vt:lpstr>
      <vt:lpstr>PowerPoint Presentation</vt:lpstr>
      <vt:lpstr>Bệnh tiểu đường là một vấn đề sức khỏe toàn cầu nghiêm trọng với tỉ lệ mắc bệnh ngày càng gia tăng, cần có các phương pháp chính xác để chuẩn đoán và điểu trị sớm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Soon Yong Chang</dc:creator>
  <cp:lastModifiedBy>HAN VU</cp:lastModifiedBy>
  <cp:revision>2</cp:revision>
  <dcterms:created xsi:type="dcterms:W3CDTF">2019-07-06T14:12:49Z</dcterms:created>
  <dcterms:modified xsi:type="dcterms:W3CDTF">2024-08-23T03:02:11Z</dcterms:modified>
</cp:coreProperties>
</file>